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</p:sldMasterIdLst>
  <p:notesMasterIdLst>
    <p:notesMasterId r:id="rId75"/>
  </p:notesMasterIdLst>
  <p:sldIdLst>
    <p:sldId id="256" r:id="rId2"/>
    <p:sldId id="296" r:id="rId3"/>
    <p:sldId id="476" r:id="rId4"/>
    <p:sldId id="488" r:id="rId5"/>
    <p:sldId id="489" r:id="rId6"/>
    <p:sldId id="504" r:id="rId7"/>
    <p:sldId id="349" r:id="rId8"/>
    <p:sldId id="455" r:id="rId9"/>
    <p:sldId id="505" r:id="rId10"/>
    <p:sldId id="506" r:id="rId11"/>
    <p:sldId id="379" r:id="rId12"/>
    <p:sldId id="353" r:id="rId13"/>
    <p:sldId id="507" r:id="rId14"/>
    <p:sldId id="352" r:id="rId15"/>
    <p:sldId id="382" r:id="rId16"/>
    <p:sldId id="538" r:id="rId17"/>
    <p:sldId id="380" r:id="rId18"/>
    <p:sldId id="383" r:id="rId19"/>
    <p:sldId id="440" r:id="rId20"/>
    <p:sldId id="384" r:id="rId21"/>
    <p:sldId id="441" r:id="rId22"/>
    <p:sldId id="442" r:id="rId23"/>
    <p:sldId id="443" r:id="rId24"/>
    <p:sldId id="355" r:id="rId25"/>
    <p:sldId id="508" r:id="rId26"/>
    <p:sldId id="456" r:id="rId27"/>
    <p:sldId id="386" r:id="rId28"/>
    <p:sldId id="510" r:id="rId29"/>
    <p:sldId id="509" r:id="rId30"/>
    <p:sldId id="387" r:id="rId31"/>
    <p:sldId id="511" r:id="rId32"/>
    <p:sldId id="385" r:id="rId33"/>
    <p:sldId id="358" r:id="rId34"/>
    <p:sldId id="388" r:id="rId35"/>
    <p:sldId id="512" r:id="rId36"/>
    <p:sldId id="389" r:id="rId37"/>
    <p:sldId id="513" r:id="rId38"/>
    <p:sldId id="394" r:id="rId39"/>
    <p:sldId id="444" r:id="rId40"/>
    <p:sldId id="445" r:id="rId41"/>
    <p:sldId id="446" r:id="rId42"/>
    <p:sldId id="447" r:id="rId43"/>
    <p:sldId id="390" r:id="rId44"/>
    <p:sldId id="391" r:id="rId45"/>
    <p:sldId id="514" r:id="rId46"/>
    <p:sldId id="392" r:id="rId47"/>
    <p:sldId id="449" r:id="rId48"/>
    <p:sldId id="393" r:id="rId49"/>
    <p:sldId id="448" r:id="rId50"/>
    <p:sldId id="450" r:id="rId51"/>
    <p:sldId id="265" r:id="rId52"/>
    <p:sldId id="516" r:id="rId53"/>
    <p:sldId id="291" r:id="rId54"/>
    <p:sldId id="463" r:id="rId55"/>
    <p:sldId id="451" r:id="rId56"/>
    <p:sldId id="331" r:id="rId57"/>
    <p:sldId id="332" r:id="rId58"/>
    <p:sldId id="330" r:id="rId59"/>
    <p:sldId id="266" r:id="rId60"/>
    <p:sldId id="517" r:id="rId61"/>
    <p:sldId id="452" r:id="rId62"/>
    <p:sldId id="453" r:id="rId63"/>
    <p:sldId id="396" r:id="rId64"/>
    <p:sldId id="399" r:id="rId65"/>
    <p:sldId id="400" r:id="rId66"/>
    <p:sldId id="416" r:id="rId67"/>
    <p:sldId id="323" r:id="rId68"/>
    <p:sldId id="325" r:id="rId69"/>
    <p:sldId id="324" r:id="rId70"/>
    <p:sldId id="518" r:id="rId71"/>
    <p:sldId id="326" r:id="rId72"/>
    <p:sldId id="327" r:id="rId73"/>
    <p:sldId id="520" r:id="rId74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udit" initials="J" lastIdx="4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7794" autoAdjust="0"/>
    <p:restoredTop sz="92652" autoAdjust="0"/>
  </p:normalViewPr>
  <p:slideViewPr>
    <p:cSldViewPr>
      <p:cViewPr>
        <p:scale>
          <a:sx n="66" d="100"/>
          <a:sy n="66" d="100"/>
        </p:scale>
        <p:origin x="-1596" y="-4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8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2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w Cen MT" pitchFamily="34" charset="-18"/>
                <a:cs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w Cen MT" pitchFamily="34" charset="-18"/>
                <a:cs typeface="Arial" pitchFamily="34" charset="0"/>
              </a:defRPr>
            </a:lvl1pPr>
          </a:lstStyle>
          <a:p>
            <a:pPr>
              <a:defRPr/>
            </a:pPr>
            <a:fld id="{D126EA30-C78E-4134-BEC6-D4872E173847}" type="datetimeFigureOut">
              <a:rPr lang="hu-HU" altLang="hu-HU"/>
              <a:pPr>
                <a:defRPr/>
              </a:pPr>
              <a:t>2020. 03. 18.</a:t>
            </a:fld>
            <a:endParaRPr lang="hu-HU" altLang="hu-HU"/>
          </a:p>
        </p:txBody>
      </p:sp>
      <p:sp>
        <p:nvSpPr>
          <p:cNvPr id="593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noProof="0" smtClean="0"/>
              <a:t>Mintaszöveg szerkesztése</a:t>
            </a:r>
          </a:p>
          <a:p>
            <a:pPr lvl="1"/>
            <a:r>
              <a:rPr lang="hu-HU" altLang="hu-HU" noProof="0" smtClean="0"/>
              <a:t>Második szint</a:t>
            </a:r>
          </a:p>
          <a:p>
            <a:pPr lvl="2"/>
            <a:r>
              <a:rPr lang="hu-HU" altLang="hu-HU" noProof="0" smtClean="0"/>
              <a:t>Harmadik szint</a:t>
            </a:r>
          </a:p>
          <a:p>
            <a:pPr lvl="3"/>
            <a:r>
              <a:rPr lang="hu-HU" altLang="hu-HU" noProof="0" smtClean="0"/>
              <a:t>Negyedik szint</a:t>
            </a:r>
          </a:p>
          <a:p>
            <a:pPr lvl="4"/>
            <a:r>
              <a:rPr lang="hu-HU" altLang="hu-HU" noProof="0" smtClean="0"/>
              <a:t>Ötödik szint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w Cen MT" pitchFamily="34" charset="-18"/>
                <a:cs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w Cen MT" pitchFamily="34" charset="-18"/>
                <a:cs typeface="Arial" pitchFamily="34" charset="0"/>
              </a:defRPr>
            </a:lvl1pPr>
          </a:lstStyle>
          <a:p>
            <a:pPr>
              <a:defRPr/>
            </a:pPr>
            <a:fld id="{F3DF9033-C3AC-4F7A-B1E6-D50107AA1A13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AC32593-1B3E-404C-ABE8-C60E731F8601}" type="slidenum">
              <a:rPr lang="hu-HU" altLang="hu-HU" sz="1200">
                <a:ea typeface="ＭＳ Ｐゴシック" pitchFamily="34" charset="-128"/>
              </a:rPr>
              <a:pPr algn="r"/>
              <a:t>24</a:t>
            </a:fld>
            <a:endParaRPr lang="hu-HU" altLang="hu-HU" sz="1200">
              <a:ea typeface="ＭＳ Ｐゴシック" pitchFamily="34" charset="-128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hu-H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DF9033-C3AC-4F7A-B1E6-D50107AA1A13}" type="slidenum">
              <a:rPr lang="hu-HU" altLang="hu-HU" smtClean="0"/>
              <a:pPr>
                <a:defRPr/>
              </a:pPr>
              <a:t>65</a:t>
            </a:fld>
            <a:endParaRPr lang="hu-HU" altLang="hu-H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AC32593-1B3E-404C-ABE8-C60E731F8601}" type="slidenum">
              <a:rPr lang="hu-HU" altLang="hu-HU" sz="1200">
                <a:ea typeface="ＭＳ Ｐゴシック" pitchFamily="34" charset="-128"/>
              </a:rPr>
              <a:pPr algn="r"/>
              <a:t>25</a:t>
            </a:fld>
            <a:endParaRPr lang="hu-HU" altLang="hu-HU" sz="1200">
              <a:ea typeface="ＭＳ Ｐゴシック" pitchFamily="34" charset="-128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hu-H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AC32593-1B3E-404C-ABE8-C60E731F8601}" type="slidenum">
              <a:rPr lang="hu-HU" altLang="hu-HU" sz="1200">
                <a:ea typeface="ＭＳ Ｐゴシック" pitchFamily="34" charset="-128"/>
              </a:rPr>
              <a:pPr algn="r"/>
              <a:t>26</a:t>
            </a:fld>
            <a:endParaRPr lang="hu-HU" altLang="hu-HU" sz="1200">
              <a:ea typeface="ＭＳ Ｐゴシック" pitchFamily="34" charset="-128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hu-H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AC32593-1B3E-404C-ABE8-C60E731F8601}" type="slidenum">
              <a:rPr lang="hu-HU" altLang="hu-HU" sz="1200">
                <a:ea typeface="ＭＳ Ｐゴシック" pitchFamily="34" charset="-128"/>
              </a:rPr>
              <a:pPr algn="r"/>
              <a:t>27</a:t>
            </a:fld>
            <a:endParaRPr lang="hu-HU" altLang="hu-HU" sz="1200">
              <a:ea typeface="ＭＳ Ｐゴシック" pitchFamily="34" charset="-128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hu-H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AC32593-1B3E-404C-ABE8-C60E731F8601}" type="slidenum">
              <a:rPr lang="hu-HU" altLang="hu-HU" sz="1200">
                <a:ea typeface="ＭＳ Ｐゴシック" pitchFamily="34" charset="-128"/>
              </a:rPr>
              <a:pPr algn="r"/>
              <a:t>28</a:t>
            </a:fld>
            <a:endParaRPr lang="hu-HU" altLang="hu-HU" sz="1200">
              <a:ea typeface="ＭＳ Ｐゴシック" pitchFamily="34" charset="-128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hu-H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AC32593-1B3E-404C-ABE8-C60E731F8601}" type="slidenum">
              <a:rPr lang="hu-HU" altLang="hu-HU" sz="1200">
                <a:ea typeface="ＭＳ Ｐゴシック" pitchFamily="34" charset="-128"/>
              </a:rPr>
              <a:pPr algn="r"/>
              <a:t>29</a:t>
            </a:fld>
            <a:endParaRPr lang="hu-HU" altLang="hu-HU" sz="1200">
              <a:ea typeface="ＭＳ Ｐゴシック" pitchFamily="34" charset="-128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hu-H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AC32593-1B3E-404C-ABE8-C60E731F8601}" type="slidenum">
              <a:rPr lang="hu-HU" altLang="hu-HU" sz="1200">
                <a:ea typeface="ＭＳ Ｐゴシック" pitchFamily="34" charset="-128"/>
              </a:rPr>
              <a:pPr algn="r"/>
              <a:t>30</a:t>
            </a:fld>
            <a:endParaRPr lang="hu-HU" altLang="hu-HU" sz="1200">
              <a:ea typeface="ＭＳ Ｐゴシック" pitchFamily="34" charset="-128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hu-H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AC32593-1B3E-404C-ABE8-C60E731F8601}" type="slidenum">
              <a:rPr lang="hu-HU" altLang="hu-HU" sz="1200">
                <a:ea typeface="ＭＳ Ｐゴシック" pitchFamily="34" charset="-128"/>
              </a:rPr>
              <a:pPr algn="r"/>
              <a:t>31</a:t>
            </a:fld>
            <a:endParaRPr lang="hu-HU" altLang="hu-HU" sz="1200">
              <a:ea typeface="ＭＳ Ｐゴシック" pitchFamily="34" charset="-128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hu-H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AC32593-1B3E-404C-ABE8-C60E731F8601}" type="slidenum">
              <a:rPr lang="hu-HU" altLang="hu-HU" sz="1200">
                <a:ea typeface="ＭＳ Ｐゴシック" pitchFamily="34" charset="-128"/>
              </a:rPr>
              <a:pPr algn="r"/>
              <a:t>32</a:t>
            </a:fld>
            <a:endParaRPr lang="hu-HU" altLang="hu-HU" sz="1200">
              <a:ea typeface="ＭＳ Ｐゴシック" pitchFamily="34" charset="-128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hu-H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C45EFA-BDD7-43E1-BABD-23F066C4E91D}" type="datetimeFigureOut">
              <a:rPr lang="hu-HU" smtClean="0"/>
              <a:pPr>
                <a:defRPr/>
              </a:pPr>
              <a:t>2020. 03. 18.</a:t>
            </a:fld>
            <a:endParaRPr lang="hu-H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E3D36B-44CD-4188-8B3E-04FF05473FD1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B2A66E-5E80-4768-BA9B-437CDF447638}" type="datetimeFigureOut">
              <a:rPr lang="hu-HU" smtClean="0"/>
              <a:pPr>
                <a:defRPr/>
              </a:pPr>
              <a:t>2020. 03. 18.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8C9F10-0827-44BC-89D4-F1B66D598D58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7D12BE-7053-40EB-939E-CD87B90102BE}" type="datetimeFigureOut">
              <a:rPr lang="hu-HU" smtClean="0"/>
              <a:pPr>
                <a:defRPr/>
              </a:pPr>
              <a:t>2020. 03. 18.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30EB54-0085-42BE-B4F9-F2687F726DB3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E0EA37-526E-4A73-A3A3-8C29B4732F26}" type="datetimeFigureOut">
              <a:rPr lang="hu-HU" smtClean="0"/>
              <a:pPr>
                <a:defRPr/>
              </a:pPr>
              <a:t>2020. 03. 18.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24682C-2E2A-4E53-8F3F-26158639FC32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EA3506-90CD-4D5D-8C75-F41149DE068B}" type="datetimeFigureOut">
              <a:rPr lang="hu-HU" smtClean="0"/>
              <a:pPr>
                <a:defRPr/>
              </a:pPr>
              <a:t>2020. 03. 18.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D233CC-DA7F-4488-92CE-3E0705343E48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F809D1-307B-4997-83D1-C4EA10BF7169}" type="datetimeFigureOut">
              <a:rPr lang="hu-HU" smtClean="0"/>
              <a:pPr>
                <a:defRPr/>
              </a:pPr>
              <a:t>2020. 03. 18.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251D90-DBA3-41BD-AD04-4ACA012E29D1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988703-C5D4-477C-A507-2844F0B09C6B}" type="datetimeFigureOut">
              <a:rPr lang="hu-HU" smtClean="0"/>
              <a:pPr>
                <a:defRPr/>
              </a:pPr>
              <a:t>2020. 03. 18.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4950BF-219F-4598-84BF-D2B6C16D9D61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DC4D53-6B19-4682-AFC2-7FC4ECE7E484}" type="datetimeFigureOut">
              <a:rPr lang="hu-HU" smtClean="0"/>
              <a:pPr>
                <a:defRPr/>
              </a:pPr>
              <a:t>2020. 03. 18.</a:t>
            </a:fld>
            <a:endParaRPr lang="hu-H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8F3EE62-5074-459E-A888-E375A868C301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5B3966-8DC1-4952-9F29-6740813A574D}" type="datetimeFigureOut">
              <a:rPr lang="hu-HU" smtClean="0"/>
              <a:pPr>
                <a:defRPr/>
              </a:pPr>
              <a:t>2020. 03. 18.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84EB35-CED7-4BA8-BBD0-CC8C1ACA3217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19B26D-05F3-4B8C-A505-406425EA7AE6}" type="datetimeFigureOut">
              <a:rPr lang="hu-HU" smtClean="0"/>
              <a:pPr>
                <a:defRPr/>
              </a:pPr>
              <a:t>2020. 03. 18.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pPr>
              <a:defRPr/>
            </a:pPr>
            <a:fld id="{CA200FB6-34E2-4B3F-AF2D-6D8124CCBBF5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pPr>
              <a:defRPr/>
            </a:pPr>
            <a:fld id="{3734F543-F574-4A4B-92BA-1DF0792176B6}" type="datetimeFigureOut">
              <a:rPr lang="hu-HU" smtClean="0"/>
              <a:pPr>
                <a:defRPr/>
              </a:pPr>
              <a:t>2020. 03. 18.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B6C321-C562-489F-A88D-686BC30BECAE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FBC55882-5A43-4725-A3D3-388B3791A195}" type="datetimeFigureOut">
              <a:rPr lang="hu-HU" smtClean="0"/>
              <a:pPr>
                <a:defRPr/>
              </a:pPr>
              <a:t>2020. 03. 18.</a:t>
            </a:fld>
            <a:endParaRPr lang="hu-H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003F71DB-F266-482D-9B84-3E269F379BDE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2.pn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6.wav"/><Relationship Id="rId1" Type="http://schemas.openxmlformats.org/officeDocument/2006/relationships/audio" Target="../media/audio13.wav"/><Relationship Id="rId5" Type="http://schemas.openxmlformats.org/officeDocument/2006/relationships/image" Target="../media/image26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Relationship Id="rId5" Type="http://schemas.openxmlformats.org/officeDocument/2006/relationships/image" Target="../media/image31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.wav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Relationship Id="rId5" Type="http://schemas.openxmlformats.org/officeDocument/2006/relationships/image" Target="../media/image33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2.wav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3.wav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4.wav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5.wav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8.png"/><Relationship Id="rId4" Type="http://schemas.openxmlformats.org/officeDocument/2006/relationships/image" Target="../media/image40.png"/><Relationship Id="rId9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6.wav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7.wav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8.wav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9.wav"/><Relationship Id="rId6" Type="http://schemas.openxmlformats.org/officeDocument/2006/relationships/image" Target="../media/image33.png"/><Relationship Id="rId5" Type="http://schemas.openxmlformats.org/officeDocument/2006/relationships/image" Target="../media/image1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3.wav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0.wav"/><Relationship Id="rId6" Type="http://schemas.openxmlformats.org/officeDocument/2006/relationships/image" Target="../media/image33.png"/><Relationship Id="rId5" Type="http://schemas.openxmlformats.org/officeDocument/2006/relationships/image" Target="../media/image1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1.wav"/><Relationship Id="rId5" Type="http://schemas.openxmlformats.org/officeDocument/2006/relationships/image" Target="../media/image51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2.wav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3.wav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4.wav"/><Relationship Id="rId6" Type="http://schemas.openxmlformats.org/officeDocument/2006/relationships/image" Target="../media/image1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5.wav"/><Relationship Id="rId5" Type="http://schemas.openxmlformats.org/officeDocument/2006/relationships/image" Target="../media/image33.pn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6.wav"/><Relationship Id="rId6" Type="http://schemas.openxmlformats.org/officeDocument/2006/relationships/image" Target="../media/image33.png"/><Relationship Id="rId5" Type="http://schemas.openxmlformats.org/officeDocument/2006/relationships/image" Target="../media/image1.png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7.wav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8.wav"/><Relationship Id="rId6" Type="http://schemas.openxmlformats.org/officeDocument/2006/relationships/image" Target="../media/image33.png"/><Relationship Id="rId5" Type="http://schemas.openxmlformats.org/officeDocument/2006/relationships/image" Target="../media/image1.png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9.wav"/><Relationship Id="rId5" Type="http://schemas.openxmlformats.org/officeDocument/2006/relationships/image" Target="../media/image33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4.wav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0.wav"/><Relationship Id="rId6" Type="http://schemas.openxmlformats.org/officeDocument/2006/relationships/image" Target="../media/image66.png"/><Relationship Id="rId5" Type="http://schemas.openxmlformats.org/officeDocument/2006/relationships/image" Target="../media/image1.png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1.wav"/><Relationship Id="rId6" Type="http://schemas.openxmlformats.org/officeDocument/2006/relationships/image" Target="../media/image33.png"/><Relationship Id="rId5" Type="http://schemas.openxmlformats.org/officeDocument/2006/relationships/image" Target="../media/image1.png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2.wav"/><Relationship Id="rId6" Type="http://schemas.openxmlformats.org/officeDocument/2006/relationships/image" Target="../media/image33.png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3.wav"/><Relationship Id="rId4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4.wav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33.png"/><Relationship Id="rId4" Type="http://schemas.openxmlformats.org/officeDocument/2006/relationships/image" Target="../media/image72.png"/><Relationship Id="rId9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5.wav"/><Relationship Id="rId6" Type="http://schemas.openxmlformats.org/officeDocument/2006/relationships/image" Target="../media/image33.png"/><Relationship Id="rId5" Type="http://schemas.openxmlformats.org/officeDocument/2006/relationships/image" Target="../media/image1.png"/><Relationship Id="rId4" Type="http://schemas.openxmlformats.org/officeDocument/2006/relationships/image" Target="../media/image7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6.wav"/><Relationship Id="rId6" Type="http://schemas.openxmlformats.org/officeDocument/2006/relationships/image" Target="../media/image81.png"/><Relationship Id="rId5" Type="http://schemas.openxmlformats.org/officeDocument/2006/relationships/image" Target="../media/image1.png"/><Relationship Id="rId4" Type="http://schemas.openxmlformats.org/officeDocument/2006/relationships/image" Target="../media/image8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7.wav"/><Relationship Id="rId5" Type="http://schemas.openxmlformats.org/officeDocument/2006/relationships/image" Target="../media/image82.png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8.wav"/><Relationship Id="rId5" Type="http://schemas.openxmlformats.org/officeDocument/2006/relationships/image" Target="../media/image33.png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9.wav"/><Relationship Id="rId6" Type="http://schemas.openxmlformats.org/officeDocument/2006/relationships/image" Target="../media/image33.png"/><Relationship Id="rId5" Type="http://schemas.openxmlformats.org/officeDocument/2006/relationships/image" Target="../media/image1.png"/><Relationship Id="rId4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5.wav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audio51.wav"/><Relationship Id="rId1" Type="http://schemas.openxmlformats.org/officeDocument/2006/relationships/audio" Target="../media/audio50.wav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2.wav"/><Relationship Id="rId4" Type="http://schemas.openxmlformats.org/officeDocument/2006/relationships/image" Target="../media/image8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3.wav"/><Relationship Id="rId5" Type="http://schemas.openxmlformats.org/officeDocument/2006/relationships/image" Target="../media/image91.png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4.wav"/><Relationship Id="rId6" Type="http://schemas.openxmlformats.org/officeDocument/2006/relationships/image" Target="../media/image1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9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5.wav"/><Relationship Id="rId6" Type="http://schemas.openxmlformats.org/officeDocument/2006/relationships/image" Target="../media/image100.png"/><Relationship Id="rId5" Type="http://schemas.openxmlformats.org/officeDocument/2006/relationships/image" Target="../media/image1.png"/><Relationship Id="rId4" Type="http://schemas.openxmlformats.org/officeDocument/2006/relationships/image" Target="../media/image9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6.wav"/><Relationship Id="rId6" Type="http://schemas.openxmlformats.org/officeDocument/2006/relationships/image" Target="../media/image1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7.wav"/><Relationship Id="rId6" Type="http://schemas.openxmlformats.org/officeDocument/2006/relationships/image" Target="../media/image107.png"/><Relationship Id="rId5" Type="http://schemas.openxmlformats.org/officeDocument/2006/relationships/image" Target="../media/image1.png"/><Relationship Id="rId4" Type="http://schemas.openxmlformats.org/officeDocument/2006/relationships/image" Target="../media/image106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audio58.wav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9.wav"/><Relationship Id="rId4" Type="http://schemas.openxmlformats.org/officeDocument/2006/relationships/image" Target="../media/image1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0.wav"/><Relationship Id="rId6" Type="http://schemas.openxmlformats.org/officeDocument/2006/relationships/image" Target="../media/image115.png"/><Relationship Id="rId5" Type="http://schemas.openxmlformats.org/officeDocument/2006/relationships/image" Target="../media/image1.png"/><Relationship Id="rId4" Type="http://schemas.openxmlformats.org/officeDocument/2006/relationships/image" Target="../media/image11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1.wav"/><Relationship Id="rId6" Type="http://schemas.openxmlformats.org/officeDocument/2006/relationships/image" Target="../media/image118.png"/><Relationship Id="rId5" Type="http://schemas.openxmlformats.org/officeDocument/2006/relationships/image" Target="../media/image1.png"/><Relationship Id="rId4" Type="http://schemas.openxmlformats.org/officeDocument/2006/relationships/image" Target="../media/image11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2.wav"/><Relationship Id="rId6" Type="http://schemas.openxmlformats.org/officeDocument/2006/relationships/image" Target="../media/image121.png"/><Relationship Id="rId5" Type="http://schemas.openxmlformats.org/officeDocument/2006/relationships/image" Target="../media/image1.png"/><Relationship Id="rId4" Type="http://schemas.openxmlformats.org/officeDocument/2006/relationships/image" Target="../media/image12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3.wav"/><Relationship Id="rId5" Type="http://schemas.openxmlformats.org/officeDocument/2006/relationships/image" Target="../media/image124.png"/><Relationship Id="rId4" Type="http://schemas.openxmlformats.org/officeDocument/2006/relationships/image" Target="../media/image1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4.wav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9.jpe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5.wav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7" Type="http://schemas.openxmlformats.org/officeDocument/2006/relationships/image" Target="../media/image13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6.wav"/><Relationship Id="rId6" Type="http://schemas.openxmlformats.org/officeDocument/2006/relationships/image" Target="../media/image1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7" Type="http://schemas.openxmlformats.org/officeDocument/2006/relationships/image" Target="../media/image14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7.wav"/><Relationship Id="rId6" Type="http://schemas.openxmlformats.org/officeDocument/2006/relationships/image" Target="../media/image1.png"/><Relationship Id="rId5" Type="http://schemas.openxmlformats.org/officeDocument/2006/relationships/image" Target="../media/image140.png"/><Relationship Id="rId4" Type="http://schemas.openxmlformats.org/officeDocument/2006/relationships/image" Target="../media/image13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8.wav"/><Relationship Id="rId4" Type="http://schemas.openxmlformats.org/officeDocument/2006/relationships/image" Target="../media/image1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9.wav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image" Target="../media/image14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0.wav"/><Relationship Id="rId6" Type="http://schemas.openxmlformats.org/officeDocument/2006/relationships/image" Target="../media/image1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1.wav"/><Relationship Id="rId6" Type="http://schemas.openxmlformats.org/officeDocument/2006/relationships/image" Target="../media/image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2.wav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260648"/>
            <a:ext cx="6477000" cy="103663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6000" dirty="0" smtClean="0"/>
              <a:t>A kéz betegségei</a:t>
            </a:r>
            <a:br>
              <a:rPr lang="hu-HU" sz="6000" dirty="0" smtClean="0"/>
            </a:br>
            <a:r>
              <a:rPr lang="hu-HU" sz="6000" dirty="0" smtClean="0"/>
              <a:t>I.-es modul</a:t>
            </a:r>
            <a:endParaRPr lang="hu-HU" sz="6000" dirty="0"/>
          </a:p>
        </p:txBody>
      </p:sp>
      <p:sp>
        <p:nvSpPr>
          <p:cNvPr id="9219" name="Subtitle 2"/>
          <p:cNvSpPr>
            <a:spLocks noGrp="1"/>
          </p:cNvSpPr>
          <p:nvPr>
            <p:ph type="subTitle" idx="1"/>
          </p:nvPr>
        </p:nvSpPr>
        <p:spPr>
          <a:xfrm>
            <a:off x="250825" y="3933056"/>
            <a:ext cx="8893175" cy="2732088"/>
          </a:xfrm>
        </p:spPr>
        <p:txBody>
          <a:bodyPr>
            <a:normAutofit/>
          </a:bodyPr>
          <a:lstStyle/>
          <a:p>
            <a:pPr algn="just" eaLnBrk="1" hangingPunct="1">
              <a:defRPr/>
            </a:pPr>
            <a:r>
              <a:rPr lang="hu-HU" altLang="hu-HU" sz="4000" b="1" i="1" dirty="0" smtClean="0">
                <a:latin typeface="Andalus" pitchFamily="18" charset="-78"/>
                <a:cs typeface="Andalus" pitchFamily="18" charset="-78"/>
              </a:rPr>
              <a:t>Dr</a:t>
            </a:r>
            <a:r>
              <a:rPr lang="hu-HU" altLang="hu-HU" sz="4000" b="1" i="1" dirty="0">
                <a:latin typeface="Andalus" pitchFamily="18" charset="-78"/>
                <a:cs typeface="Andalus" pitchFamily="18" charset="-78"/>
              </a:rPr>
              <a:t>. Hetthéssy </a:t>
            </a:r>
            <a:r>
              <a:rPr lang="hu-HU" altLang="hu-HU" sz="4000" b="1" i="1" dirty="0" smtClean="0">
                <a:latin typeface="Andalus" pitchFamily="18" charset="-78"/>
                <a:cs typeface="Andalus" pitchFamily="18" charset="-78"/>
              </a:rPr>
              <a:t>Judit Réka</a:t>
            </a:r>
          </a:p>
          <a:p>
            <a:pPr algn="just" eaLnBrk="1" hangingPunct="1">
              <a:defRPr/>
            </a:pPr>
            <a:r>
              <a:rPr lang="hu-HU" altLang="hu-HU" sz="4000" b="1" i="1" dirty="0" smtClean="0">
                <a:latin typeface="Andalus" pitchFamily="18" charset="-78"/>
                <a:cs typeface="Andalus" pitchFamily="18" charset="-78"/>
              </a:rPr>
              <a:t>Dr. Szakács Noémi</a:t>
            </a:r>
          </a:p>
          <a:p>
            <a:pPr algn="just" eaLnBrk="1" hangingPunct="1">
              <a:defRPr/>
            </a:pPr>
            <a:r>
              <a:rPr lang="hu-HU" altLang="hu-HU" sz="4000" b="1" i="1" dirty="0" smtClean="0">
                <a:latin typeface="Andalus" pitchFamily="18" charset="-78"/>
                <a:cs typeface="Andalus" pitchFamily="18" charset="-78"/>
              </a:rPr>
              <a:t>Ortopédiai Klinika Kézsebészeti Részleg</a:t>
            </a:r>
          </a:p>
          <a:p>
            <a:pPr algn="r" eaLnBrk="1" hangingPunct="1">
              <a:defRPr/>
            </a:pPr>
            <a:endParaRPr lang="hu-HU" altLang="hu-HU" sz="4000" dirty="0" smtClean="0"/>
          </a:p>
        </p:txBody>
      </p:sp>
      <p:pic>
        <p:nvPicPr>
          <p:cNvPr id="110594" name="Picture 2" descr="SE cím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2060848"/>
            <a:ext cx="1551806" cy="1551807"/>
          </a:xfrm>
          <a:prstGeom prst="rect">
            <a:avLst/>
          </a:prstGeom>
          <a:noFill/>
        </p:spPr>
      </p:pic>
      <p:pic>
        <p:nvPicPr>
          <p:cNvPr id="6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altLang="hu-HU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Carpalis Alagút szindróma</a:t>
            </a:r>
            <a:br>
              <a:rPr lang="hu-HU" altLang="hu-HU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</a:br>
            <a:r>
              <a:rPr lang="hu-HU" altLang="hu-HU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Kivizsglálás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hu-HU" dirty="0" smtClean="0"/>
              <a:t>Neurofiziológiai vizsgálatok</a:t>
            </a:r>
          </a:p>
          <a:p>
            <a:pPr>
              <a:buNone/>
            </a:pPr>
            <a:endParaRPr lang="hu-HU" dirty="0" smtClean="0"/>
          </a:p>
          <a:p>
            <a:pPr>
              <a:buNone/>
            </a:pPr>
            <a:r>
              <a:rPr lang="hu-HU" dirty="0" smtClean="0"/>
              <a:t>Idegi UH</a:t>
            </a:r>
          </a:p>
          <a:p>
            <a:pPr>
              <a:buNone/>
            </a:pPr>
            <a:endParaRPr lang="hu-HU" dirty="0" smtClean="0"/>
          </a:p>
          <a:p>
            <a:pPr>
              <a:buNone/>
            </a:pPr>
            <a:endParaRPr lang="hu-HU" dirty="0"/>
          </a:p>
        </p:txBody>
      </p:sp>
      <p:pic>
        <p:nvPicPr>
          <p:cNvPr id="4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AutoShape 2" descr="data:image/jpeg;base64,/9j/4AAQSkZJRgABAQAAAQABAAD/2wCEAAkGBxQSEhQUEBQUFBQQFRQUFBUUEBQUFBQVFBQWFhUVFhYYHCggGBwlHBQXITEhJSkrLi4uFx8zODMsNygtLisBCgoKDg0OGxAQGiwkICQsLCwtLCwsLCwsLC0sLCwsLy0sLCwsLCwsLCwsLCwsLC0sLCwsLDQsLCwsLCwsLCwsLP/AABEIAOAA4AMBIgACEQEDEQH/xAAcAAACAwEBAQEAAAAAAAAAAAACAwEEBQAGBwj/xAA9EAABAwEFBAgFAQcEAwAAAAABAAIRAwQSITFBBVFhcQYTIjKBkaHwUrHB0eFCFCNicoKy8QczkqJDY4P/xAAbAQABBQEBAAAAAAAAAAAAAAABAAIDBAUGB//EACsRAAICAQMEAAUFAQEAAAAAAAABAgMRBBIxBRMhQSJRYaGxFHGR0eFSMv/aAAwDAQACEQMRAD8Aprlygrqzz4mVC5CSkEmVBKElQXJDkiZUEoCVEoDtoRKiUMrpSDgklRKglckOwEuQhEEgMJdC4IgEgA3UMJkKbs5Y8sUBeeBULirNnsrnuutEnyjiTotyxbFptINQl53AQyePxeiq6jW1UL4n5+Rf0fT79S/gXj5vg8/Y7K+q4NpiSeIAA3k6DivVUehbXUnHriajQSYaOqkAm7j2jOX0V0NuQQSGT3cAPAAQp2xtIACm3EAYu3mMlh3dXsk/gWF+TpdP0GqEXv8Aib+xn7G2MymP3zG1KjolrheYzhGTnbzlu3rL6V7MbRqtdTAFOs2QAZa17Y6xg3AEjD+Ja1lcThlPHfxVfpu8D9npDOk17nf/AELY/sT+n6q23VeXznP+EfVtFRRo8RXlYw/bPLIYRwohdIciDC6EULoSFktrlyglEgOJQEqJQkoD0jihJUKJQH4OldK5dCIjly5ddQCQuU3V0JZCQEQXQiARGhMVqzWNzxLQIGbiYHmc11isD6p7DcPiODR4n5LXrtDRdZk3AchhPM5+Kzddr1QsQw5P7Gx0rpT1UnKzKivuNseyqbRed+8P/URwz8SrptQptJa1gJwgNDRzMBYlasWwBmThjmSrFZxgAaDHidVzd2psteZyOxo0VNEcVxS/P8lkW8kwYjXCE9r24xzHDeFlMEDcps7pJcchkOOp8j6qHOSztRpGv2e1rjCRTb1hxVcVL2ZgnJa2x7MTE+fFNwHI2xUBTlzoDGCSTkAM15DadpNaq6of1nDg0CGjwAC3+lFtmKLMmmX8SO63wzPGNy88WLp+laV1w7kuX+Dieu6/v2dqH/mP5/wrXVEJ5YhuLXMDyKhddTLq6EAZDQOKmUBKcxqQJKElcUKBKcSoUrkAnBEApa1OYxBvA6Mci2sTG00wNRhqY5E8axNxLcxW4QliW4UoFMhathsYawPcAS/uAiQBPeI4/RJsdi6x0aAS47m/c5K/bK84AQAAGgbhg0eULJ6trHXFVwfl8/sbfQun9ybusWUuP3/wt2Os4Mc5xz7DOEYuIGmYCql29MrQ0NZPcEH+bX1lUrTaA0E+zuC5vOWdhhJeDrMb1VztKYgfzHH5KzmkWSndZB7x7TuZ+2Sc3BIPoC2VIAAEz8k2tH6RgBA5CMfHEqsx15xO7sj5k/JPLkeAA0R5ZZLfslq6qi52re4Dq52AHn8lm2OhKs7XbFxg/SLx5u08v7lb0dHeuUXxyzP6jqOzQ2uX4RiuZmTrieJOZQFiummgNNdYpHCOvJTNJAaaummgcxPUiN1lI00JarpYlFicpEMqygSgcURKAlOGoGVC4qEB5MI2NQNT6aDClkNrU0NQtCZCiZajHwdCIBE1qaymg2TKIsMUimrdOisDpFtl9CsGU7hDWgvDmSLxJwkEEYR5qGy5QWWWK9O7HhHoaDLjDvfB4xJu/X0SaTe1edkyDjq7Tyz8l5il0zeCb9JpvACWvgiNwgq1Q6V0XYO6xh/iaCJ5tJK5nUqyyxza5Ot0kqqalWnwbr3fdK6oFwJxjETkFVsm1KNQw2qwu+G8A4cCDirt6PyqjTXJdUk+BjkusTpuU31BKQWJsQ7IOV7Eq3TCWxm5WLKyctPugH0bOymACTliTyAk/JVK0ucXOzcSfXJaLqRbTDYi/wBrmBgPX5KtUaGiTgB7gLd6fBVVuyXv8HM9Vsldcqo+vyUzTR07E53dAJ0F4SeQSi8uO5o9+a1dn0I7RzPHTgmW9UblitePqS19DioZtl5+SMipRIJBBBGYIgjwSzTW7tV14tBxLBBOuMGJ1j6lZzqS1qbXOCk1gwb6FCbinnBnGmluYtB1NKdTUykVnA825ASiJQFWigiCuC5cEGOCCaxLCYxBj4clhisMaq9JXKLVBJlytZDp0lcpWdTQpLVs1nUE54LtdZUe1tKm+pU7tJpe7k0THjgPJfI7baHVHvqP71RxcebjPpgOQC+i/wCplu6ujTs7TjXPWPH/AK6Z7Pm8ePVr5k9yzL7N0sGpp69qALvfsKHOugEzHAE6yiHv3PFAc+ShLLK+1GBzW1BiWGDvLScPJMsW3X0xFOo9o+GZaPAyPIJdpAMjHtYFKNhbGX/Yg+RQ2p8gTa4PS2XpfUHeFOoN4BafMYei1LP0spOwc1zDvEPH0PovntaxOaZb5a8eaBtoIMEnxJnNRyog/RNHUWR9n2KwbQp1O5UY47r0HyOK0WWplEF9VwY2c3GPIZk8l8VZa8gcjvHHgtOkwDECJ4KL9Ml7Jf1ra4PtOxdvU7bfNFlRraMMJexrWyZd2Ycc5mDESFUttpvuhvdbgOPFUOj1P9m2fSYP9y2F1of/AC1Ia3lLGM9UYbuS1d72KpcLkWh063yua8vgtUwt6xO7IcBlgBxCxbI2XQfx4L01GzXWgDx5pukr32eeCTX3duv6vgovpJL6S1HUkt9Fb6ng5d1mS6kkvpLVdRSH0VJGZE6z5+UJREoStExEQuC5EAkwkhNYELQnMamMfCLHUQtGzMVKi1allaoJs0KomjZaS2rJR9/lZ9iaqHT7bP7NY3NYYq2maTMcWtI/ev5hpgcXBULZGrTA+adLtri1WqrVaexhTpcaVOQ13J0l39Sw80T3blDQs9mglgljffNLdTzJEzwlWW0zuSbVa2U5k3naNBk+OgHNFCZTmXYacvqU0zukcPf0WfTtTpJdGJmMRHAEZKz+1N3OB5g+uCIMknQZHw95/NQbP1kg4yCZOYgTquFob8RE4YsJKGtam3DczcDJiIGsamfLFIWSjQp3oG/3K3S0lpjMiBzOAWfs2j+rXEBev2Nsk9UbQ4YyBRaf1YgF55dqJ3TlCjnJRWR9cN7wj1dOpfM5Boaxg3NptDWjyC0GN/H1VSy0oiMiAQtGzU5Mb1ltty8mykoxSRpdH9n3nFx7rYOO8jRekNNFYrL1dNrdQMeZzTi1bOnh24fUwdVZ3Z59LgqOppTqavFiW5isqRVcSg6kkPpLQexJe1SRkQyifJSoKkoStlnNEgJ1JspTVbpNTJPA+uOWS2mnMYjpsT201E5F6NZFFi07IFTptV+zBQyeSxXE2bCPe7jyXyHpjtz9rtLqjTNNg6ujoOraT2wN7jLuUDRex6dbc6mz9TTP7y0CHEHFlHEOPNxF0cnFfMXFZmol5wbGnjhZI9+qp262lpuU8/1O3cFYr1bjHO3DDmYAWZYqeEnM4qAnbD6r4iXHiSUIEfhOcEl/vkiRhNcCuLQkwiLt6QAasSB9PRMpNvQIzwzw4JdPEk71o2ClrvH1/CA9GlsnZxrVGUm4Xpk/C0d53l6kb19Hr0wOqptADWjLcAC1g9Csnohs25T61wh1bEbxTmRyk48rq2yyXE78PBv+VQvsy8I1NNVtjl+yaDYAHwiF6jovYLzr5GDMfE5LzlIL6LsmyilRaNSLzuZCGnhun59C1djjDHzGuCAhG5CVrIxWLIQOCN6BxT0NYpwSXhNcUl5TkRSPkJQlEUJW6zlhlNXaQyVFhVui5RzJqX5L1NPaFWpuTmuUDTNGLQ8JzrS2m1z6hhrBeceA05nLxVUOXlOl+1b56lp7NM3nn4njIcm/Pkq909kMstaeHclgxdrbRdaKrqr83kQM7jQIa0HgFnF4G/ylS90Yqu0E+J/xKy35NdeEMt7b1J0aQ7/iRPoqVkPZCsVg4tc1hic5ESNYVFgdS74MHXRADLTmpLz79+8k4PvCQkPRGMXKipkiJwxS3uGe5IKQYGI3kBvmvVdGdmddVZTPda2/U/kacRMakgeK83YmXn8sV9Y6IbN6mgHOEPr9o4RDBhTb5dr+rgobrNkSxpqt8sG0B7GQ4LoTBTW5sfZIwfVGGjd/EqjXXKb8GlZdGtZZ3R/Yl4ipVHZBloIgvOh/lXqn1FX61Cai1K6diwYtuodkssaXJbnIC9A5ynSINwRcgc9A56W5yckRykS9yS965zkl5T4ohkz5WUKMhDC2zmiJTaVRKXIYHJ4NBlVNbUWcx6Kpawxpc7Jo89wHEqOaSWWWq7W2kuQts7VNFnZ775DcuyNXxw04rxD3e5P1VnaFsNRxe7M5DQDQD3qVSd75LCvt7kvouDpdNT2oYfPsTUfJw8Puufwn6fdHdIBJy3z9l1JmvkDCiLAQZAiJnMoXCRhiDmDkVLsN4KkZYjQYj3xSEZlSmaTv4XZc9x4qHuHvkr1VocIwIPHEbiFlPYQ4tdp6ziCgBknHluTbPZ3O7uQzJy/KOy2W+ZODRGO/HILao0YAa0bg0cScEGxJGl0N2CKlQSJZTh1QnJxzYzjMDDdK+nMpknFBsHYfVU202Du99x1qfqLj6RoIGi9HY7G2njmfQeCrdmd0vHBc70NNDy8v5AbP2aB2n5jJv1K1S9IvqDUWlVTGEcIybtRKyWZD767rFXvoTUUm0hcywaiG+kdYuL0toNwxzkBcgc9A56ckNcgnOSnOUF6U56ekNZ83KAppSytg5tAlRKkqAgPCafe5ef2rbusMDuty473Kzti2f+Nv9XP4fusV7pWRrdTufbjx7N/puj2Luz59f2C5yhzw0S4ho4nFJtVe429rk3ms6lLjecZJWajYbLtrtUiKeuJcQR4AFTQrTgYmOXkkk+/ko9+/f1ThjZe6z2fp+FDn/Dgff3VGYyPhCn9qjAgHzH3SDksimSY9cYAGJM8Bj4Kqyl1tQx3ZA3dkC63xIaudWc7stAbewMEy7I9p27hgtKzUA0AD/JjE+vBBhQ2hTgAZADyy+69H0X6PutT5kspUyC94iZzDWaX8RjpgTxz9k7PdWqNps1xLvhaM3H7anBfUNn0mUabadIQxggbzqXO3knEqailz8+iC+/trC5NawUWUqbadIXWMENGJzMkknEkkkknEkqyKizWV05tVXNmPBn9z2XDVUdYqwqKb6W0G8eXqL6QXqL6WAbixfXX1VvrusR2i3lgvQOekGohc9HaJyGl6W56WXKLyckDJ4aEBCaQgcFpHPoUVS2la+rEN77sv4Rv5qxbrSKbZOJPdG8/ZeZtFYuJJMk5qhrdTsWyPP4Njpui7r7k+F9xdR6WFBPvzUXgM1jcnRitoWcvZ2c29ocQBj8/RZllct+joRw+YWG9l2o8DIOPzSQJcDSeXv8qYXBDPFEjIe/elSpcZx00CsWOheMnJp8ykOSLGz7PAvHN3oJC0qDCchMxA1k6fJAxnv34r0Ww7Fdio7P8AQCMh8R4nRPpqlbNRRHfdGmG5m5sGxCgzHvvgvPyaOA+ZK2mVVisqq1TqrajUorCOelqHOTkzXZWT2VVlUqqtU3prgOjYaLHo76psemtcmNEyeR5chL0u8gLkMBGGoovpN5dKdgbkbfUF6SXLi5DAdw2+uvpBcovp2AZPLlC8gAkmAASTuCYAsHblvk9W3Id873D9PIKxqLlVDLMzR6aWosUVx7M3aFqNRxcZAyaNw+/1VB6Y9ySudlJye58nZRgoRUYrwiP8qMDn5DTgoOPIevGV14e/kgEayrckgTAMADM6ZcVj0XYyT2iTPPitRm/InLH1SrRZ72Zx0cN+78IgZXJSqmJj/Hv8KHS0lpzHuQuA0CA0OnTvEAefv3ktelTgQNPZSbJRujjr78lp2Gyl5AGG87hvSinJpL2FuMIuUuEWtlWK8bzh2W6H9R3chP0W7eS2NDQABAAgBTK6DTUKmOPfs5bW6qV9mfS4Q5r0+nVVSUbSrDRSzhmnSqK5SqLHp1VbpVFFKJZrsNam9WGOWbSqK0yooJRLkJFq8oJSg5deQwOyEoJQyoc5ETClCXIC5RKKGthXlBcgLkBcjgbuMK1UqrmO6ht52XeAiZxEkCdwXi67C0lrmlpGYcCCOYOK+tVIDbrRAGg+c6lYG39jtrtzDXs7rjuObTGnyXO6nqXet48ejqNF0f8ATUYTzL3/AEfO3lAR79+St22wvpOuvBaeOoykHUJFzfgNScvUp6aaygSWORAdvUN7R4D1KC2WgAQztHU6AcOKKiRphpgiNHT5fL3wV/YWyn2qqKVOMiXOdg2m0ZucRieUSflSa/l916//AEzqjrbQyAHuYwicQQC4OGOMdoJlknGDaJaoKc1FmV0j6AWmmzrKTRWDc+qDr4bniw44cJXmLBZz3jxA55L9BWe2gYHAjf8ATevMdJujlC1Pc6gRTrQO0TFOocZa/cdA/PfMKvDUf9Fi3SY8xPnVClJ3zAAG9ejslnuNjU4uPFLsWy30XHrmljxIunNvHx3qyQug0Gn2ruPl8HKdT1e6Xajwuf3OlSFC5aZjhgqZQSpRGtDGuT6VVVQUbXJrQV4eTUpVFbpvWVSqK3SeoWi5XM0W1EV9VGvRl6Zgn3Fi+oLki+oLkcDWxt5DeQXkN5HA1sYXIC5DeQEp2BjZfeUp4RErlwB6cUbfs9lVt2oLw00cDvB0K8TtrYTqOOD6ZmHwMJwh/wAJ9DvX0RA6lOBxBwI0jkparpVv6Fe7TxsX1PklWju/IjQYY8iqbmFpw8dxXu9t9GM32cSMS6nrv7E/2+S8pUpaEa4jjejXIrUhbGayjHtplB4aKBrCO0PI5r0PQxlbruus4DxQuiq0uDXFlW9IbOB7m8Y3Vhvs24+eY+62uiO1xYrQ1756qoDSrYT2HQb8a3XBp0wB3p1nmLSBU8TTkfVagD2hwMiMPe9UTTu5LSqsuYsgtOODpaQRMtKW9ocLzcQeGXBZJvrgMWWnamdXV7Lx/t1IxaTkDGbOCoGwUaRdSqUQ5wwcXvcHDUFpaRE6EZ+YT2SCtS0U22pjQSG1mYU3HJwzuOO7cdDzKtV6q1Q2Rk0Z9uiodnclBPPPgx39E2VG3qVQtz7LwHyODm44a4FZFq6OV2CQ0VGjWkb+H8sB3ovV7JtfVuuvBY4GNcN+Gh4jPkvQVbIHgVaUSe83QnhuPor1PVNRHl5M3U9F0sn4Tjn5cfwfHvouBX0naWzaFqB61tyoML7cKgIw7Xxcnea8VtjYVWz4uh7NKjO7wDge4eB8CtnTdQqv8Lw/kc7rel26bzzH5mZKmUJRBXzLHU3K1TqKkExrkGh0ZYNBtRMFRUW1E0VFHtLEbC1fUhyqiojD0Nodw+8uvJQcpDkcDWxkqChlReRBu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 altLang="hu-HU">
              <a:latin typeface="Tw Cen MT" pitchFamily="34" charset="-18"/>
            </a:endParaRPr>
          </a:p>
        </p:txBody>
      </p:sp>
      <p:sp>
        <p:nvSpPr>
          <p:cNvPr id="36868" name="AutoShape 4" descr="data:image/jpeg;base64,/9j/4AAQSkZJRgABAQAAAQABAAD/2wCEAAkGBxQSEhQUEBQUFBQQFRQUFBUUEBQUFBQVFBQWFhUVFhYYHCggGBwlHBQXITEhJSkrLi4uFx8zODMsNygtLisBCgoKDg0OGxAQGiwkICQsLCwtLCwsLCwsLC0sLCwsLy0sLCwsLCwsLCwsLCwsLC0sLCwsLDQsLCwsLCwsLCwsLP/AABEIAOAA4AMBIgACEQEDEQH/xAAcAAACAwEBAQEAAAAAAAAAAAACAwEEBQAGBwj/xAA9EAABAwEFBAgFAQcEAwAAAAABAAIRAwQSITFBBVFhcQYTIjKBkaHwUrHB0eFCFCNicoKy8QczkqJDY4P/xAAbAQABBQEBAAAAAAAAAAAAAAABAAIDBAUGB//EACsRAAICAQMEAAUFAQEAAAAAAAABAgMRBBIxBRMhQSJRYaGxFHGR0eFSMv/aAAwDAQACEQMRAD8Aprlygrqzz4mVC5CSkEmVBKElQXJDkiZUEoCVEoDtoRKiUMrpSDgklRKglckOwEuQhEEgMJdC4IgEgA3UMJkKbs5Y8sUBeeBULirNnsrnuutEnyjiTotyxbFptINQl53AQyePxeiq6jW1UL4n5+Rf0fT79S/gXj5vg8/Y7K+q4NpiSeIAA3k6DivVUehbXUnHriajQSYaOqkAm7j2jOX0V0NuQQSGT3cAPAAQp2xtIACm3EAYu3mMlh3dXsk/gWF+TpdP0GqEXv8Aib+xn7G2MymP3zG1KjolrheYzhGTnbzlu3rL6V7MbRqtdTAFOs2QAZa17Y6xg3AEjD+Ja1lcThlPHfxVfpu8D9npDOk17nf/AELY/sT+n6q23VeXznP+EfVtFRRo8RXlYw/bPLIYRwohdIciDC6EULoSFktrlyglEgOJQEqJQkoD0jihJUKJQH4OldK5dCIjly5ddQCQuU3V0JZCQEQXQiARGhMVqzWNzxLQIGbiYHmc11isD6p7DcPiODR4n5LXrtDRdZk3AchhPM5+Kzddr1QsQw5P7Gx0rpT1UnKzKivuNseyqbRed+8P/URwz8SrptQptJa1gJwgNDRzMBYlasWwBmThjmSrFZxgAaDHidVzd2psteZyOxo0VNEcVxS/P8lkW8kwYjXCE9r24xzHDeFlMEDcps7pJcchkOOp8j6qHOSztRpGv2e1rjCRTb1hxVcVL2ZgnJa2x7MTE+fFNwHI2xUBTlzoDGCSTkAM15DadpNaq6of1nDg0CGjwAC3+lFtmKLMmmX8SO63wzPGNy88WLp+laV1w7kuX+Dieu6/v2dqH/mP5/wrXVEJ5YhuLXMDyKhddTLq6EAZDQOKmUBKcxqQJKElcUKBKcSoUrkAnBEApa1OYxBvA6Mci2sTG00wNRhqY5E8axNxLcxW4QliW4UoFMhathsYawPcAS/uAiQBPeI4/RJsdi6x0aAS47m/c5K/bK84AQAAGgbhg0eULJ6trHXFVwfl8/sbfQun9ybusWUuP3/wt2Os4Mc5xz7DOEYuIGmYCql29MrQ0NZPcEH+bX1lUrTaA0E+zuC5vOWdhhJeDrMb1VztKYgfzHH5KzmkWSndZB7x7TuZ+2Sc3BIPoC2VIAAEz8k2tH6RgBA5CMfHEqsx15xO7sj5k/JPLkeAA0R5ZZLfslq6qi52re4Dq52AHn8lm2OhKs7XbFxg/SLx5u08v7lb0dHeuUXxyzP6jqOzQ2uX4RiuZmTrieJOZQFiummgNNdYpHCOvJTNJAaaummgcxPUiN1lI00JarpYlFicpEMqygSgcURKAlOGoGVC4qEB5MI2NQNT6aDClkNrU0NQtCZCiZajHwdCIBE1qaymg2TKIsMUimrdOisDpFtl9CsGU7hDWgvDmSLxJwkEEYR5qGy5QWWWK9O7HhHoaDLjDvfB4xJu/X0SaTe1edkyDjq7Tyz8l5il0zeCb9JpvACWvgiNwgq1Q6V0XYO6xh/iaCJ5tJK5nUqyyxza5Ot0kqqalWnwbr3fdK6oFwJxjETkFVsm1KNQw2qwu+G8A4cCDirt6PyqjTXJdUk+BjkusTpuU31BKQWJsQ7IOV7Eq3TCWxm5WLKyctPugH0bOymACTliTyAk/JVK0ucXOzcSfXJaLqRbTDYi/wBrmBgPX5KtUaGiTgB7gLd6fBVVuyXv8HM9Vsldcqo+vyUzTR07E53dAJ0F4SeQSi8uO5o9+a1dn0I7RzPHTgmW9UblitePqS19DioZtl5+SMipRIJBBBGYIgjwSzTW7tV14tBxLBBOuMGJ1j6lZzqS1qbXOCk1gwb6FCbinnBnGmluYtB1NKdTUykVnA825ASiJQFWigiCuC5cEGOCCaxLCYxBj4clhisMaq9JXKLVBJlytZDp0lcpWdTQpLVs1nUE54LtdZUe1tKm+pU7tJpe7k0THjgPJfI7baHVHvqP71RxcebjPpgOQC+i/wCplu6ujTs7TjXPWPH/AK6Z7Pm8ePVr5k9yzL7N0sGpp69qALvfsKHOugEzHAE6yiHv3PFAc+ShLLK+1GBzW1BiWGDvLScPJMsW3X0xFOo9o+GZaPAyPIJdpAMjHtYFKNhbGX/Yg+RQ2p8gTa4PS2XpfUHeFOoN4BafMYei1LP0spOwc1zDvEPH0PovntaxOaZb5a8eaBtoIMEnxJnNRyog/RNHUWR9n2KwbQp1O5UY47r0HyOK0WWplEF9VwY2c3GPIZk8l8VZa8gcjvHHgtOkwDECJ4KL9Ml7Jf1ra4PtOxdvU7bfNFlRraMMJexrWyZd2Ycc5mDESFUttpvuhvdbgOPFUOj1P9m2fSYP9y2F1of/AC1Ia3lLGM9UYbuS1d72KpcLkWh063yua8vgtUwt6xO7IcBlgBxCxbI2XQfx4L01GzXWgDx5pukr32eeCTX3duv6vgovpJL6S1HUkt9Fb6ng5d1mS6kkvpLVdRSH0VJGZE6z5+UJREoStExEQuC5EAkwkhNYELQnMamMfCLHUQtGzMVKi1allaoJs0KomjZaS2rJR9/lZ9iaqHT7bP7NY3NYYq2maTMcWtI/ev5hpgcXBULZGrTA+adLtri1WqrVaexhTpcaVOQ13J0l39Sw80T3blDQs9mglgljffNLdTzJEzwlWW0zuSbVa2U5k3naNBk+OgHNFCZTmXYacvqU0zukcPf0WfTtTpJdGJmMRHAEZKz+1N3OB5g+uCIMknQZHw95/NQbP1kg4yCZOYgTquFob8RE4YsJKGtam3DczcDJiIGsamfLFIWSjQp3oG/3K3S0lpjMiBzOAWfs2j+rXEBev2Nsk9UbQ4YyBRaf1YgF55dqJ3TlCjnJRWR9cN7wj1dOpfM5Boaxg3NptDWjyC0GN/H1VSy0oiMiAQtGzU5Mb1ltty8mykoxSRpdH9n3nFx7rYOO8jRekNNFYrL1dNrdQMeZzTi1bOnh24fUwdVZ3Z59LgqOppTqavFiW5isqRVcSg6kkPpLQexJe1SRkQyifJSoKkoStlnNEgJ1JspTVbpNTJPA+uOWS2mnMYjpsT201E5F6NZFFi07IFTptV+zBQyeSxXE2bCPe7jyXyHpjtz9rtLqjTNNg6ujoOraT2wN7jLuUDRex6dbc6mz9TTP7y0CHEHFlHEOPNxF0cnFfMXFZmol5wbGnjhZI9+qp262lpuU8/1O3cFYr1bjHO3DDmYAWZYqeEnM4qAnbD6r4iXHiSUIEfhOcEl/vkiRhNcCuLQkwiLt6QAasSB9PRMpNvQIzwzw4JdPEk71o2ClrvH1/CA9GlsnZxrVGUm4Xpk/C0d53l6kb19Hr0wOqptADWjLcAC1g9Csnohs25T61wh1bEbxTmRyk48rq2yyXE78PBv+VQvsy8I1NNVtjl+yaDYAHwiF6jovYLzr5GDMfE5LzlIL6LsmyilRaNSLzuZCGnhun59C1djjDHzGuCAhG5CVrIxWLIQOCN6BxT0NYpwSXhNcUl5TkRSPkJQlEUJW6zlhlNXaQyVFhVui5RzJqX5L1NPaFWpuTmuUDTNGLQ8JzrS2m1z6hhrBeceA05nLxVUOXlOl+1b56lp7NM3nn4njIcm/Pkq909kMstaeHclgxdrbRdaKrqr83kQM7jQIa0HgFnF4G/ylS90Yqu0E+J/xKy35NdeEMt7b1J0aQ7/iRPoqVkPZCsVg4tc1hic5ESNYVFgdS74MHXRADLTmpLz79+8k4PvCQkPRGMXKipkiJwxS3uGe5IKQYGI3kBvmvVdGdmddVZTPda2/U/kacRMakgeK83YmXn8sV9Y6IbN6mgHOEPr9o4RDBhTb5dr+rgobrNkSxpqt8sG0B7GQ4LoTBTW5sfZIwfVGGjd/EqjXXKb8GlZdGtZZ3R/Yl4ipVHZBloIgvOh/lXqn1FX61Cai1K6diwYtuodkssaXJbnIC9A5ynSINwRcgc9A56W5yckRykS9yS965zkl5T4ohkz5WUKMhDC2zmiJTaVRKXIYHJ4NBlVNbUWcx6Kpawxpc7Jo89wHEqOaSWWWq7W2kuQts7VNFnZ775DcuyNXxw04rxD3e5P1VnaFsNRxe7M5DQDQD3qVSd75LCvt7kvouDpdNT2oYfPsTUfJw8Puufwn6fdHdIBJy3z9l1JmvkDCiLAQZAiJnMoXCRhiDmDkVLsN4KkZYjQYj3xSEZlSmaTv4XZc9x4qHuHvkr1VocIwIPHEbiFlPYQ4tdp6ziCgBknHluTbPZ3O7uQzJy/KOy2W+ZODRGO/HILao0YAa0bg0cScEGxJGl0N2CKlQSJZTh1QnJxzYzjMDDdK+nMpknFBsHYfVU202Du99x1qfqLj6RoIGi9HY7G2njmfQeCrdmd0vHBc70NNDy8v5AbP2aB2n5jJv1K1S9IvqDUWlVTGEcIybtRKyWZD767rFXvoTUUm0hcywaiG+kdYuL0toNwxzkBcgc9A56ckNcgnOSnOUF6U56ekNZ83KAppSytg5tAlRKkqAgPCafe5ef2rbusMDuty473Kzti2f+Nv9XP4fusV7pWRrdTufbjx7N/puj2Luz59f2C5yhzw0S4ho4nFJtVe429rk3ms6lLjecZJWajYbLtrtUiKeuJcQR4AFTQrTgYmOXkkk+/ko9+/f1ThjZe6z2fp+FDn/Dgff3VGYyPhCn9qjAgHzH3SDksimSY9cYAGJM8Bj4Kqyl1tQx3ZA3dkC63xIaudWc7stAbewMEy7I9p27hgtKzUA0AD/JjE+vBBhQ2hTgAZADyy+69H0X6PutT5kspUyC94iZzDWaX8RjpgTxz9k7PdWqNps1xLvhaM3H7anBfUNn0mUabadIQxggbzqXO3knEqailz8+iC+/trC5NawUWUqbadIXWMENGJzMkknEkkkknEkqyKizWV05tVXNmPBn9z2XDVUdYqwqKb6W0G8eXqL6QXqL6WAbixfXX1VvrusR2i3lgvQOekGohc9HaJyGl6W56WXKLyckDJ4aEBCaQgcFpHPoUVS2la+rEN77sv4Rv5qxbrSKbZOJPdG8/ZeZtFYuJJMk5qhrdTsWyPP4Njpui7r7k+F9xdR6WFBPvzUXgM1jcnRitoWcvZ2c29ocQBj8/RZllct+joRw+YWG9l2o8DIOPzSQJcDSeXv8qYXBDPFEjIe/elSpcZx00CsWOheMnJp8ykOSLGz7PAvHN3oJC0qDCchMxA1k6fJAxnv34r0Ww7Fdio7P8AQCMh8R4nRPpqlbNRRHfdGmG5m5sGxCgzHvvgvPyaOA+ZK2mVVisqq1TqrajUorCOelqHOTkzXZWT2VVlUqqtU3prgOjYaLHo76psemtcmNEyeR5chL0u8gLkMBGGoovpN5dKdgbkbfUF6SXLi5DAdw2+uvpBcovp2AZPLlC8gAkmAASTuCYAsHblvk9W3Id873D9PIKxqLlVDLMzR6aWosUVx7M3aFqNRxcZAyaNw+/1VB6Y9ySudlJye58nZRgoRUYrwiP8qMDn5DTgoOPIevGV14e/kgEayrckgTAMADM6ZcVj0XYyT2iTPPitRm/InLH1SrRZ72Zx0cN+78IgZXJSqmJj/Hv8KHS0lpzHuQuA0CA0OnTvEAefv3ktelTgQNPZSbJRujjr78lp2Gyl5AGG87hvSinJpL2FuMIuUuEWtlWK8bzh2W6H9R3chP0W7eS2NDQABAAgBTK6DTUKmOPfs5bW6qV9mfS4Q5r0+nVVSUbSrDRSzhmnSqK5SqLHp1VbpVFFKJZrsNam9WGOWbSqK0yooJRLkJFq8oJSg5deQwOyEoJQyoc5ETClCXIC5RKKGthXlBcgLkBcjgbuMK1UqrmO6ht52XeAiZxEkCdwXi67C0lrmlpGYcCCOYOK+tVIDbrRAGg+c6lYG39jtrtzDXs7rjuObTGnyXO6nqXet48ejqNF0f8ATUYTzL3/AEfO3lAR79+St22wvpOuvBaeOoykHUJFzfgNScvUp6aaygSWORAdvUN7R4D1KC2WgAQztHU6AcOKKiRphpgiNHT5fL3wV/YWyn2qqKVOMiXOdg2m0ZucRieUSflSa/l916//AEzqjrbQyAHuYwicQQC4OGOMdoJlknGDaJaoKc1FmV0j6AWmmzrKTRWDc+qDr4bniw44cJXmLBZz3jxA55L9BWe2gYHAjf8ATevMdJujlC1Pc6gRTrQO0TFOocZa/cdA/PfMKvDUf9Fi3SY8xPnVClJ3zAAG9ejslnuNjU4uPFLsWy30XHrmljxIunNvHx3qyQug0Gn2ruPl8HKdT1e6Xajwuf3OlSFC5aZjhgqZQSpRGtDGuT6VVVQUbXJrQV4eTUpVFbpvWVSqK3SeoWi5XM0W1EV9VGvRl6Zgn3Fi+oLki+oLkcDWxt5DeQXkN5HA1sYXIC5DeQEp2BjZfeUp4RErlwB6cUbfs9lVt2oLw00cDvB0K8TtrYTqOOD6ZmHwMJwh/wAJ9DvX0RA6lOBxBwI0jkparpVv6Fe7TxsX1PklWju/IjQYY8iqbmFpw8dxXu9t9GM32cSMS6nrv7E/2+S8pUpaEa4jjejXIrUhbGayjHtplB4aKBrCO0PI5r0PQxlbruus4DxQuiq0uDXFlW9IbOB7m8Y3Vhvs24+eY+62uiO1xYrQ1756qoDSrYT2HQb8a3XBp0wB3p1nmLSBU8TTkfVagD2hwMiMPe9UTTu5LSqsuYsgtOODpaQRMtKW9ocLzcQeGXBZJvrgMWWnamdXV7Lx/t1IxaTkDGbOCoGwUaRdSqUQ5wwcXvcHDUFpaRE6EZ+YT2SCtS0U22pjQSG1mYU3HJwzuOO7cdDzKtV6q1Q2Rk0Z9uiodnclBPPPgx39E2VG3qVQtz7LwHyODm44a4FZFq6OV2CQ0VGjWkb+H8sB3ovV7JtfVuuvBY4GNcN+Gh4jPkvQVbIHgVaUSe83QnhuPor1PVNRHl5M3U9F0sn4Tjn5cfwfHvouBX0naWzaFqB61tyoML7cKgIw7Xxcnea8VtjYVWz4uh7NKjO7wDge4eB8CtnTdQqv8Lw/kc7rel26bzzH5mZKmUJRBXzLHU3K1TqKkExrkGh0ZYNBtRMFRUW1E0VFHtLEbC1fUhyqiojD0Nodw+8uvJQcpDkcDWxkqChlReRBu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 altLang="hu-HU">
              <a:latin typeface="Tw Cen MT" pitchFamily="34" charset="-18"/>
            </a:endParaRPr>
          </a:p>
        </p:txBody>
      </p:sp>
      <p:sp>
        <p:nvSpPr>
          <p:cNvPr id="36869" name="AutoShape 6" descr="data:image/jpeg;base64,/9j/4AAQSkZJRgABAQAAAQABAAD/2wCEAAkGBxQSEhQUEBQUFBQQFRQUFBUUEBQUFBQVFBQWFhUVFhYYHCggGBwlHBQXITEhJSkrLi4uFx8zODMsNygtLisBCgoKDg0OGxAQGiwkICQsLCwtLCwsLCwsLC0sLCwsLy0sLCwsLCwsLCwsLCwsLC0sLCwsLDQsLCwsLCwsLCwsLP/AABEIAOAA4AMBIgACEQEDEQH/xAAcAAACAwEBAQEAAAAAAAAAAAACAwEEBQAGBwj/xAA9EAABAwEFBAgFAQcEAwAAAAABAAIRAwQSITFBBVFhcQYTIjKBkaHwUrHB0eFCFCNicoKy8QczkqJDY4P/xAAbAQABBQEBAAAAAAAAAAAAAAABAAIDBAUGB//EACsRAAICAQMEAAUFAQEAAAAAAAABAgMRBBIxBRMhQSJRYaGxFHGR0eFSMv/aAAwDAQACEQMRAD8Aprlygrqzz4mVC5CSkEmVBKElQXJDkiZUEoCVEoDtoRKiUMrpSDgklRKglckOwEuQhEEgMJdC4IgEgA3UMJkKbs5Y8sUBeeBULirNnsrnuutEnyjiTotyxbFptINQl53AQyePxeiq6jW1UL4n5+Rf0fT79S/gXj5vg8/Y7K+q4NpiSeIAA3k6DivVUehbXUnHriajQSYaOqkAm7j2jOX0V0NuQQSGT3cAPAAQp2xtIACm3EAYu3mMlh3dXsk/gWF+TpdP0GqEXv8Aib+xn7G2MymP3zG1KjolrheYzhGTnbzlu3rL6V7MbRqtdTAFOs2QAZa17Y6xg3AEjD+Ja1lcThlPHfxVfpu8D9npDOk17nf/AELY/sT+n6q23VeXznP+EfVtFRRo8RXlYw/bPLIYRwohdIciDC6EULoSFktrlyglEgOJQEqJQkoD0jihJUKJQH4OldK5dCIjly5ddQCQuU3V0JZCQEQXQiARGhMVqzWNzxLQIGbiYHmc11isD6p7DcPiODR4n5LXrtDRdZk3AchhPM5+Kzddr1QsQw5P7Gx0rpT1UnKzKivuNseyqbRed+8P/URwz8SrptQptJa1gJwgNDRzMBYlasWwBmThjmSrFZxgAaDHidVzd2psteZyOxo0VNEcVxS/P8lkW8kwYjXCE9r24xzHDeFlMEDcps7pJcchkOOp8j6qHOSztRpGv2e1rjCRTb1hxVcVL2ZgnJa2x7MTE+fFNwHI2xUBTlzoDGCSTkAM15DadpNaq6of1nDg0CGjwAC3+lFtmKLMmmX8SO63wzPGNy88WLp+laV1w7kuX+Dieu6/v2dqH/mP5/wrXVEJ5YhuLXMDyKhddTLq6EAZDQOKmUBKcxqQJKElcUKBKcSoUrkAnBEApa1OYxBvA6Mci2sTG00wNRhqY5E8axNxLcxW4QliW4UoFMhathsYawPcAS/uAiQBPeI4/RJsdi6x0aAS47m/c5K/bK84AQAAGgbhg0eULJ6trHXFVwfl8/sbfQun9ybusWUuP3/wt2Os4Mc5xz7DOEYuIGmYCql29MrQ0NZPcEH+bX1lUrTaA0E+zuC5vOWdhhJeDrMb1VztKYgfzHH5KzmkWSndZB7x7TuZ+2Sc3BIPoC2VIAAEz8k2tH6RgBA5CMfHEqsx15xO7sj5k/JPLkeAA0R5ZZLfslq6qi52re4Dq52AHn8lm2OhKs7XbFxg/SLx5u08v7lb0dHeuUXxyzP6jqOzQ2uX4RiuZmTrieJOZQFiummgNNdYpHCOvJTNJAaaummgcxPUiN1lI00JarpYlFicpEMqygSgcURKAlOGoGVC4qEB5MI2NQNT6aDClkNrU0NQtCZCiZajHwdCIBE1qaymg2TKIsMUimrdOisDpFtl9CsGU7hDWgvDmSLxJwkEEYR5qGy5QWWWK9O7HhHoaDLjDvfB4xJu/X0SaTe1edkyDjq7Tyz8l5il0zeCb9JpvACWvgiNwgq1Q6V0XYO6xh/iaCJ5tJK5nUqyyxza5Ot0kqqalWnwbr3fdK6oFwJxjETkFVsm1KNQw2qwu+G8A4cCDirt6PyqjTXJdUk+BjkusTpuU31BKQWJsQ7IOV7Eq3TCWxm5WLKyctPugH0bOymACTliTyAk/JVK0ucXOzcSfXJaLqRbTDYi/wBrmBgPX5KtUaGiTgB7gLd6fBVVuyXv8HM9Vsldcqo+vyUzTR07E53dAJ0F4SeQSi8uO5o9+a1dn0I7RzPHTgmW9UblitePqS19DioZtl5+SMipRIJBBBGYIgjwSzTW7tV14tBxLBBOuMGJ1j6lZzqS1qbXOCk1gwb6FCbinnBnGmluYtB1NKdTUykVnA825ASiJQFWigiCuC5cEGOCCaxLCYxBj4clhisMaq9JXKLVBJlytZDp0lcpWdTQpLVs1nUE54LtdZUe1tKm+pU7tJpe7k0THjgPJfI7baHVHvqP71RxcebjPpgOQC+i/wCplu6ujTs7TjXPWPH/AK6Z7Pm8ePVr5k9yzL7N0sGpp69qALvfsKHOugEzHAE6yiHv3PFAc+ShLLK+1GBzW1BiWGDvLScPJMsW3X0xFOo9o+GZaPAyPIJdpAMjHtYFKNhbGX/Yg+RQ2p8gTa4PS2XpfUHeFOoN4BafMYei1LP0spOwc1zDvEPH0PovntaxOaZb5a8eaBtoIMEnxJnNRyog/RNHUWR9n2KwbQp1O5UY47r0HyOK0WWplEF9VwY2c3GPIZk8l8VZa8gcjvHHgtOkwDECJ4KL9Ml7Jf1ra4PtOxdvU7bfNFlRraMMJexrWyZd2Ycc5mDESFUttpvuhvdbgOPFUOj1P9m2fSYP9y2F1of/AC1Ia3lLGM9UYbuS1d72KpcLkWh063yua8vgtUwt6xO7IcBlgBxCxbI2XQfx4L01GzXWgDx5pukr32eeCTX3duv6vgovpJL6S1HUkt9Fb6ng5d1mS6kkvpLVdRSH0VJGZE6z5+UJREoStExEQuC5EAkwkhNYELQnMamMfCLHUQtGzMVKi1allaoJs0KomjZaS2rJR9/lZ9iaqHT7bP7NY3NYYq2maTMcWtI/ev5hpgcXBULZGrTA+adLtri1WqrVaexhTpcaVOQ13J0l39Sw80T3blDQs9mglgljffNLdTzJEzwlWW0zuSbVa2U5k3naNBk+OgHNFCZTmXYacvqU0zukcPf0WfTtTpJdGJmMRHAEZKz+1N3OB5g+uCIMknQZHw95/NQbP1kg4yCZOYgTquFob8RE4YsJKGtam3DczcDJiIGsamfLFIWSjQp3oG/3K3S0lpjMiBzOAWfs2j+rXEBev2Nsk9UbQ4YyBRaf1YgF55dqJ3TlCjnJRWR9cN7wj1dOpfM5Boaxg3NptDWjyC0GN/H1VSy0oiMiAQtGzU5Mb1ltty8mykoxSRpdH9n3nFx7rYOO8jRekNNFYrL1dNrdQMeZzTi1bOnh24fUwdVZ3Z59LgqOppTqavFiW5isqRVcSg6kkPpLQexJe1SRkQyifJSoKkoStlnNEgJ1JspTVbpNTJPA+uOWS2mnMYjpsT201E5F6NZFFi07IFTptV+zBQyeSxXE2bCPe7jyXyHpjtz9rtLqjTNNg6ujoOraT2wN7jLuUDRex6dbc6mz9TTP7y0CHEHFlHEOPNxF0cnFfMXFZmol5wbGnjhZI9+qp262lpuU8/1O3cFYr1bjHO3DDmYAWZYqeEnM4qAnbD6r4iXHiSUIEfhOcEl/vkiRhNcCuLQkwiLt6QAasSB9PRMpNvQIzwzw4JdPEk71o2ClrvH1/CA9GlsnZxrVGUm4Xpk/C0d53l6kb19Hr0wOqptADWjLcAC1g9Csnohs25T61wh1bEbxTmRyk48rq2yyXE78PBv+VQvsy8I1NNVtjl+yaDYAHwiF6jovYLzr5GDMfE5LzlIL6LsmyilRaNSLzuZCGnhun59C1djjDHzGuCAhG5CVrIxWLIQOCN6BxT0NYpwSXhNcUl5TkRSPkJQlEUJW6zlhlNXaQyVFhVui5RzJqX5L1NPaFWpuTmuUDTNGLQ8JzrS2m1z6hhrBeceA05nLxVUOXlOl+1b56lp7NM3nn4njIcm/Pkq909kMstaeHclgxdrbRdaKrqr83kQM7jQIa0HgFnF4G/ylS90Yqu0E+J/xKy35NdeEMt7b1J0aQ7/iRPoqVkPZCsVg4tc1hic5ESNYVFgdS74MHXRADLTmpLz79+8k4PvCQkPRGMXKipkiJwxS3uGe5IKQYGI3kBvmvVdGdmddVZTPda2/U/kacRMakgeK83YmXn8sV9Y6IbN6mgHOEPr9o4RDBhTb5dr+rgobrNkSxpqt8sG0B7GQ4LoTBTW5sfZIwfVGGjd/EqjXXKb8GlZdGtZZ3R/Yl4ipVHZBloIgvOh/lXqn1FX61Cai1K6diwYtuodkssaXJbnIC9A5ynSINwRcgc9A56W5yckRykS9yS965zkl5T4ohkz5WUKMhDC2zmiJTaVRKXIYHJ4NBlVNbUWcx6Kpawxpc7Jo89wHEqOaSWWWq7W2kuQts7VNFnZ775DcuyNXxw04rxD3e5P1VnaFsNRxe7M5DQDQD3qVSd75LCvt7kvouDpdNT2oYfPsTUfJw8Puufwn6fdHdIBJy3z9l1JmvkDCiLAQZAiJnMoXCRhiDmDkVLsN4KkZYjQYj3xSEZlSmaTv4XZc9x4qHuHvkr1VocIwIPHEbiFlPYQ4tdp6ziCgBknHluTbPZ3O7uQzJy/KOy2W+ZODRGO/HILao0YAa0bg0cScEGxJGl0N2CKlQSJZTh1QnJxzYzjMDDdK+nMpknFBsHYfVU202Du99x1qfqLj6RoIGi9HY7G2njmfQeCrdmd0vHBc70NNDy8v5AbP2aB2n5jJv1K1S9IvqDUWlVTGEcIybtRKyWZD767rFXvoTUUm0hcywaiG+kdYuL0toNwxzkBcgc9A56ckNcgnOSnOUF6U56ekNZ83KAppSytg5tAlRKkqAgPCafe5ef2rbusMDuty473Kzti2f+Nv9XP4fusV7pWRrdTufbjx7N/puj2Luz59f2C5yhzw0S4ho4nFJtVe429rk3ms6lLjecZJWajYbLtrtUiKeuJcQR4AFTQrTgYmOXkkk+/ko9+/f1ThjZe6z2fp+FDn/Dgff3VGYyPhCn9qjAgHzH3SDksimSY9cYAGJM8Bj4Kqyl1tQx3ZA3dkC63xIaudWc7stAbewMEy7I9p27hgtKzUA0AD/JjE+vBBhQ2hTgAZADyy+69H0X6PutT5kspUyC94iZzDWaX8RjpgTxz9k7PdWqNps1xLvhaM3H7anBfUNn0mUabadIQxggbzqXO3knEqailz8+iC+/trC5NawUWUqbadIXWMENGJzMkknEkkkknEkqyKizWV05tVXNmPBn9z2XDVUdYqwqKb6W0G8eXqL6QXqL6WAbixfXX1VvrusR2i3lgvQOekGohc9HaJyGl6W56WXKLyckDJ4aEBCaQgcFpHPoUVS2la+rEN77sv4Rv5qxbrSKbZOJPdG8/ZeZtFYuJJMk5qhrdTsWyPP4Njpui7r7k+F9xdR6WFBPvzUXgM1jcnRitoWcvZ2c29ocQBj8/RZllct+joRw+YWG9l2o8DIOPzSQJcDSeXv8qYXBDPFEjIe/elSpcZx00CsWOheMnJp8ykOSLGz7PAvHN3oJC0qDCchMxA1k6fJAxnv34r0Ww7Fdio7P8AQCMh8R4nRPpqlbNRRHfdGmG5m5sGxCgzHvvgvPyaOA+ZK2mVVisqq1TqrajUorCOelqHOTkzXZWT2VVlUqqtU3prgOjYaLHo76psemtcmNEyeR5chL0u8gLkMBGGoovpN5dKdgbkbfUF6SXLi5DAdw2+uvpBcovp2AZPLlC8gAkmAASTuCYAsHblvk9W3Id873D9PIKxqLlVDLMzR6aWosUVx7M3aFqNRxcZAyaNw+/1VB6Y9ySudlJye58nZRgoRUYrwiP8qMDn5DTgoOPIevGV14e/kgEayrckgTAMADM6ZcVj0XYyT2iTPPitRm/InLH1SrRZ72Zx0cN+78IgZXJSqmJj/Hv8KHS0lpzHuQuA0CA0OnTvEAefv3ktelTgQNPZSbJRujjr78lp2Gyl5AGG87hvSinJpL2FuMIuUuEWtlWK8bzh2W6H9R3chP0W7eS2NDQABAAgBTK6DTUKmOPfs5bW6qV9mfS4Q5r0+nVVSUbSrDRSzhmnSqK5SqLHp1VbpVFFKJZrsNam9WGOWbSqK0yooJRLkJFq8oJSg5deQwOyEoJQyoc5ETClCXIC5RKKGthXlBcgLkBcjgbuMK1UqrmO6ht52XeAiZxEkCdwXi67C0lrmlpGYcCCOYOK+tVIDbrRAGg+c6lYG39jtrtzDXs7rjuObTGnyXO6nqXet48ejqNF0f8ATUYTzL3/AEfO3lAR79+St22wvpOuvBaeOoykHUJFzfgNScvUp6aaygSWORAdvUN7R4D1KC2WgAQztHU6AcOKKiRphpgiNHT5fL3wV/YWyn2qqKVOMiXOdg2m0ZucRieUSflSa/l916//AEzqjrbQyAHuYwicQQC4OGOMdoJlknGDaJaoKc1FmV0j6AWmmzrKTRWDc+qDr4bniw44cJXmLBZz3jxA55L9BWe2gYHAjf8ATevMdJujlC1Pc6gRTrQO0TFOocZa/cdA/PfMKvDUf9Fi3SY8xPnVClJ3zAAG9ejslnuNjU4uPFLsWy30XHrmljxIunNvHx3qyQug0Gn2ruPl8HKdT1e6Xajwuf3OlSFC5aZjhgqZQSpRGtDGuT6VVVQUbXJrQV4eTUpVFbpvWVSqK3SeoWi5XM0W1EV9VGvRl6Zgn3Fi+oLki+oLkcDWxt5DeQXkN5HA1sYXIC5DeQEp2BjZfeUp4RErlwB6cUbfs9lVt2oLw00cDvB0K8TtrYTqOOD6ZmHwMJwh/wAJ9DvX0RA6lOBxBwI0jkparpVv6Fe7TxsX1PklWju/IjQYY8iqbmFpw8dxXu9t9GM32cSMS6nrv7E/2+S8pUpaEa4jjejXIrUhbGayjHtplB4aKBrCO0PI5r0PQxlbruus4DxQuiq0uDXFlW9IbOB7m8Y3Vhvs24+eY+62uiO1xYrQ1756qoDSrYT2HQb8a3XBp0wB3p1nmLSBU8TTkfVagD2hwMiMPe9UTTu5LSqsuYsgtOODpaQRMtKW9ocLzcQeGXBZJvrgMWWnamdXV7Lx/t1IxaTkDGbOCoGwUaRdSqUQ5wwcXvcHDUFpaRE6EZ+YT2SCtS0U22pjQSG1mYU3HJwzuOO7cdDzKtV6q1Q2Rk0Z9uiodnclBPPPgx39E2VG3qVQtz7LwHyODm44a4FZFq6OV2CQ0VGjWkb+H8sB3ovV7JtfVuuvBY4GNcN+Gh4jPkvQVbIHgVaUSe83QnhuPor1PVNRHl5M3U9F0sn4Tjn5cfwfHvouBX0naWzaFqB61tyoML7cKgIw7Xxcnea8VtjYVWz4uh7NKjO7wDge4eB8CtnTdQqv8Lw/kc7rel26bzzH5mZKmUJRBXzLHU3K1TqKkExrkGh0ZYNBtRMFRUW1E0VFHtLEbC1fUhyqiojD0Nodw+8uvJQcpDkcDWxkqChlReRBu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 altLang="hu-HU">
              <a:latin typeface="Tw Cen MT" pitchFamily="34" charset="-18"/>
            </a:endParaRPr>
          </a:p>
        </p:txBody>
      </p:sp>
      <p:sp>
        <p:nvSpPr>
          <p:cNvPr id="36873" name="AutoShape 9" descr="data:image/jpeg;base64,/9j/4AAQSkZJRgABAQAAAQABAAD/2wCEAAkGBxQTEhQUEhQWFhQXGRcbFxcYGBcVGhkbFxUXFxYUGhgYHSggGBolHBQUITEhJSkrLy4uFx80ODMsNygtLisBCgoKDg0OGxAQGy4kHyYuLCwsLCwsLCwsLSw0LCwsLCwsLCwsLCwsLCwsLCwsLCwsLCwsLDQsLCwsLCwsLCwsLP/AABEIAMkA+wMBIgACEQEDEQH/xAAcAAACAwEBAQEAAAAAAAAAAAAABgQFBwMCAQj/xAA+EAACAQIEAwcBBgUEAQQDAAABAgMAEQQFEiExQVEGEyIyYXGBkRQjQlKhsQdicoLBM9Hh8PFDRJKyFRY0/8QAGQEAAwEBAQAAAAAAAAAAAAAAAAMEAgEF/8QALhEAAgIBAwIEBQQDAQAAAAAAAAECEQMSITEEQRMiUXEyYYGh8JHR4fEUscFi/9oADAMBAAIRAxEAPwDcaKKKACiiigAor4TXNpgKAo60Vw7+uUuIrOpGlFkvVXwNVW+Nrmcxtv0rniI34TLqivMbggEcCLj5r1WxQUUUUAFFFFABRRRQAUUUUAFFFFABRXOaZVF2IFU2MzsG6obEjY8bHrWZSUeTcYSlwXZaoyZghcJfc3t8b2qkyjMGlXxGzqSrj1H/AG/zXjMMHuHQkMpDDa+4NxWJzcXsbwwWSNvb/j/sZcRMERnPBQWNugFz+1RoM2hZlUSprcAiMsofdQ/lve+kg18ZxPC6qbF0Zd/wkqRuPmqVeyraJFLrd5o5NQBuFTCxQEA9bxsR/VTU7FNVsy4TOoG8ksbr4gzK6FV0LqbUdW1h9Odq9Lm8JAZZEMZV37wOhQCMqHJbVyLceAsb22vQS9mpZECyfZxpiaKyq9nBhMQLEFWtv5QfCL2Y8a5P2SmcRlpVvGXZVJL/APuMJOsbSWDSKThWDMRciTnbcODG2dYcBGM8IV/Ie8Szb6fCb+LfbbnU+lNuyruMQztGHninUgAsqNMVtYkAkAICTYXJJsKakFgB6UAeqKK8saABmrhPiQoJrhjMTaqXG426P/Sf2pUslDseLUXUmKBFwar5sQaocpza7HUSUZrXtbS2wHup4ehq8lSp4ZvEipIpeFQdHSCfeuzm9QV2qYjXraZyitxNxVdNKRV5i4SeANU2Kitx296VPYdCmXfZPMNatEfMm49VPD6G4+lX9Z1gMb3E6SfhBs39LbE/Gx+K0QGqcMtUSPqcemdrufaKK8SyBQWY2A4mnE57JrwJRx5VQ5xnaxrqkOleKoeJ6M/QdBUDs/mUuMJdRphBtq625LQcW43K169V5RLCwr1QdCiiigAooooAWu32WSTYVmgJEsfiAB8wHmX3tcj1HrSD2WxrSgC926mtjrOsXlSYPHORtHKNadFYnxqPY2Ps/pU2ePEi7pMnMSwy+J0nbV+NQeniGxNvYDjV0XUHc70qZ5mMgYPEVNhYqbi/PZhwP1qml7V2IBBDEAkGxtfcC447W+tccvLa7GYQayOLVW7Xpwr9t/puaO8at6HkRsR7EV1hxEi7Hxr14MP8N+lZ7gO04J8RtVhju1qKhs1zba3XlWVlodLp29uTQYpQwuP+RXSkvs12h7+zbK3Tl7eoptgxAbbgen+3WqIZFIiy4nBneiiimCj4TUPFYkAV7xc4Vb0nZpnG53rE5UhuKGpkrMMZeq8vqVlHEqR9RUFsXqrvgH8VQuVs9KMNKIWEkiQqjBm78XBuAsdxsLXvckncUyZJju8BjY/ex8erLyf34XrPe0Ide5Ki+hnWw8xK6jpt6qv60y5Zje+gWRGvNGqtGyi5YE21Hr0YetT408fnXHD+j2YTa1OD+g2K63tz9akoarcGVxK/kkXzrfdTzt1Xoa5uJozYEOKtUlVrgS4713Lkmo8sQPGq9M7UG0ilPXcipscqOLq2qu2nwcpxK3G5ejA8PervsziSYhGxu8fh91Hlb6be4qFNCONiB13qB3N2Bhe8nLQQT89B1vRC4vZHMmmcabG/EThBdvgDck8gBzNKPantOmHUtKRrHlS4IT1b8z/oKru1vbBcOLBhJORYad7X20oBc3PXieVQuxfZA4hxiseyuwN0guDosdmk9fTh78asIKv2I/Z/s9PmUgxGMJTDk3SMmzS89+YX9T6CtUwsSKirGAEAAULwtytalrtbhMQZIZMKl2w6u6LfSjs5WLuz7RtKR624VU4PK8XGyQ95KkcY0wOEeS5E8pLyaJFBBjMP+oCuxtY8Sztj3JiUU2Z1B0lrEgHSpAZrHkCy3PLUOtdazubLcS7s5SfvhhsUkhZm0d60+GaJYrnToKxtYLsQo1b3qTP9tbESlVmRXEwKguyhkxEIgdXZivihEzWRVA1aTciuHB7opbfD4hMLjUjMmsNIMMSxd7GNStncknxl7aj+lVuPwWKV3QNP9m71iCDLK+8MJWxSRZNHed9zIBIuNNrADtRSaMvxgTEys80k0TxNANXdpMseHw7SoIgxRe8kE6+K9i2xrxHgcZ3yB5pVN4nVlSSVDqfvMRE1pAoG7INamy6NJuDYAdaUe3kI1YZzw1Mh/uAYf/Q03VTdrstM+FdUF5Fs6f1LuB8i4+axkVxaG4ZacibF3FYNNBvsOtI2c5eAbSEWGyTcrckltw6B/rTtkOOE8QO1xsb/AORRjMliYHcLfo2304VJGTXBfOCls3TXDX59jLpcKyNZgQeXqORB5j1FGIQFfK1zz1D9hvTdLkWg92JY2i/KwvpvzQg3X42qThOx6XB7xj6KP88a5KuxvG5peevdd/29vuLnZXK8Z3D4jDHvGjkZJYh5h4VZWUfj2bccel6Zcq/iBvpmUjTsdrEN0I4i1WnZZhhMY0VisWIAA3JHeLw+ouPgUz572TwmL3miBf8AOpKP/wDJbE/NNjj1K1sxE82iWmatdisw/biCwu312P1pjwGYJNGskdyrXsbdCR/ilWL+GeFB3eYr+UuPpcLf9acMNh1jRURQqKAFUbAAcAKbBTXxMmzPE/gTF3ts7xx94PJwb+XoT6VleOzQk3vW8TRK6lWAKsCCDwIPEVg3bXIjhMSY9+7bxRk/l5r7g7fSs5ltYzpWm67knLMaWNhw60y4A7ixpGy6exAFM2ExNiDUXDPTq0dc4XQZZNNzC6zD20i/wbMPmvEMaYfEIw1DC4glo9B0mJ9jJECvI7uBw8w6VZ5jhy77GwkhkVjtysR+5+tKGUxI8OiR3dmRe6KkkxyqSFsnW6j3BU86b0yuU4+z/X+iLqqWmQ+YspHKq4hiC5H2fE2KgixvG5TgwHG+x415PapYH7twHA31rxIP5gOY6ioORYj7bhWwsngnjbw6hukqb2I6fupqBicojeNJLOh1d1KgIbu5QeA1cmGw346PzVjLieFOePjujEMye2TcZp+0uEkAADM58qgbknlXqOJMOVZwBO/khUi5/q5G3NjsPU0gY3IJ4cQhimidHQtGz6kBCgXtpPm4bc7ip3ZbNcNCHxOKLy4jgq7EueCqo5eg4AC5puHJHJFSXJyUuy4+7HszzHDuMQyRsSdCqfMNiBub34+9qSM47TyYWBolAsNRuBZje50k+9MDzLJF32NUXYgqh/ALiypzLE2u/FjsPRV7XYFpdTTD7OGOwk3ZgbklY0uxt6cOZFVQlZPOFP8ANj12bwSQouJxB73FSjUL8IlYbKo/NbifirVTK0gKllfYhU89juDxGkHqxAPrXzsvgjKEA1Iqqoubd6dgOIJWL2W7dH5U+YPBJGulFAHHbmTxJPMnqaXLzO2URelUilhzCUkDGBjFYeFDa/UyEAGT2GkcbhqbcFio3X7tgQNrDa3QW5VBkiDCxFV8uV2OqMlW6g2/ahTkudzLxwlxsxmoqjw+YzJtIveDqtg3yOB+LVaYXGJJ5DcjiOBHuDuKbGalwTzxyjySKKKK0YCiiigAooooAzTN8vTCZjcqe5nBZQpIAcEaxtyuQf7qYkWC2yxfNj+9ev4gZesmHV2B+6dWuDYhT4W36Wa/9opB7UZZHFEkuGlkBLopV/Eh1G1wbCxHvUeRaZOj08L8SCtv0G7MDh7G6wn2UA/UUp4vtMuH8l7che4rvP2LkMJcYg6gL25etTOyeTwmId5a52cEAksPMCx4C/IUuhycUvUg5NHNmBLuxiCHwbWIdTtseYI49a1HKMWZIxrFpF8Ljow5j0OxHvWeYmFoJB3Firtove4Vjdrn0KhvcqetNWUs0cqFm1CUaX9GAuh+dx803FKnRP1ENUb/AD5jNRRRVZ5wUsdv+zv2zDHQPvo7tH67eJPZgPqBTPRXGrVGoycXaPzXh5CD6/t6Ux4GQBDvvXb+IvZ/7NjO8UWinLMLcA/GRfm+r5PSq2Ca0ZAHHa/+K8+calR7WOalDUh1WItDhpeNpALDzHUrLt8kUkSyPFiZlSxKyFl0gWtsWAvyu5uB1HQWc2CpFhVYkDVrYjiFjUsT6eIqPmkWSQyYuWVNxI50WPD7vS4I/mS5+Otb6fbqL/8AO/67E3Ux1Y19a+5czSzoyZhpspaNJgtgbEfdSFQTvuN+J1WtTTipomH2geLDzBYsUqnyk/6WIB5WJUX/AKTyqiyLGqqmOXfDygJJY6u7LjUFLfysdSNzBI4rXnKcUcLiJIZgGjJMcyncMGF7gfldTrX3deQqmE1NWv6IKovWh7xXwzhWlQl4ydkd7aiPRZUJb0Je3krPsFEDPrw2HIZGeN5CCupr8NDfivfwLcm3CmjNWaB1W5YqAscg31xsdWHn2uW0HUjejP1F+OQmXFM0kIOq4bvWJAjb8UfsQSSigbi5tqvUGHFLDkcEvK94+/dP5D4JuLlfHP8AB4w2MMjfaMRPbuR4C40kMt1+6iI43t43BPIIpqoxUrzuzqp03BYklma3AuxuTbkt9v27Zj2SlR21GRwu4GoFfGzdRfY3plyFF+wvZRdQQSPof1p7z23Fc9xmPCq1P6DBkGEWJb3uTVwuJB50o5BmOuFCeIFvptVuj1zUxrxl8Hr7eqyHEkcakDEit6hTgSXNc5YAbHcEcGBsR/3pULGYra/SumAxoZLk7867asNDqywgzHTYS8OAfgL8g35T68ParOl95Va4NiDxvwNd8FizF4XN4/wtuSvo3Vf5uXPrTIZOzEZMXdFzRXwG9facThRRRQByxUAkRkYXVgVI9CLGs0lxWJjlkwkmEllVhojZULRknZXLW0oltyb3Fq1CisTgpDceZwtIzfL8ckcgw2LNpgdBvcBtvCU3tZgLg8a8Y4wwP3x1dwXEUlxsJFVbM3upAsdrqeZp3zrs7hsVb7REHK8GuysPQOhDAel66jJYO4OH7pO4IIMdtjc3J63vvfjfeleAUf5fDr3FGHMYJsZ9ljIYSQsdSEEKykFTtsbWv8+tTcuBZWR9pUPDoyHYj5ANWnZ/snhcGWbDxaWbYuzM7W/KGckgbDYdK5Z5kMjuZcNKIpGAD3GpWtsG9GA+thQ8TSvuEc8XKnsi8ws2tFbhqANulxwrrXDA4fu40S9yqqCepAsT88a709cEbq9gooorpwqO1OSri8O8TcbakbmrjdSP2PoTWPZUnePEluBu3uON/mt4rIu0IjweYytwVrPb1kuSAPVrn5qbqI8SLujnzD6nXtDjlikLkjRHEFI5jvGOtrc7BR9KzxJwqOGB2ZHUkcQr2vYekljTfi8nnlD4mT7hSQV1AGRjbwqqnYX6t9DUDJ8sQXWWNXkNwolLWC7FrxrY3NgbHpWOng4zcpd7/wBUa6jLe0XxX62mSsxwJEDTqY9ZjEgSylXRXYPEykAOyixUkbEJzFyZnhpcUmHmgRmlUd1Kp8AkhPiQtI1gHja9iDcXuKvsJEV0hVAFvCFRU97fitVtA2+5ueYHL3b/AB+lUpJEbdshYbJ3ZIlllKvHqCPEPGuu1xqYW03AbSBxA32qvyHtA0ST4Igfa4XIVRYsyt42lvwZrEtfmXG5sabIZATtv+wpe7aQODHjIV1YrDG9t7vD/wColuF+nOunEi8TEfaIx3jGMOpjdAbkPpLcbbEWbfpSxkcgEGIRfKpa3sDbfqa65Rmq6llU/dyeIEctQNj8BiD6XqkwOIMUs0Z4kuD9ahyK8l/I9HAqi17HXIp9KW9TTFhsf1pEXGaCR61MhzaslFWPseLU86+viwOdJS5qa4zZy1FnNCGrF5wulhffel2PPHva5tz3tVLJi7m5NR5JwLHlRudqKNNynMFdRY7+tMmEe61mWU4wAC3DqKdcmxu1bixWWHoX0LtH5N1/Idh/aeXtwqyw+JVx4fkHYj3FV0UoYV8ePmCQRwI4/wDj0qiM6IZ40/cuKKgYfH7hZNjyb8J/2PpU+nJp8E7i1yFFFFdOBRRRQAUUUUAFFFFABRRRQB8JpTzYRa3xUUH2jEhAFAN+FyAo4X8W5+KZsdKFjYk22P1tsKzyMvhO7DOurSLgE3G3lNcas6nR7bCSsUxeZSiJU3WIeEKeI246vq3tUXMsUcWGnw47tIrEXAuw3JYsQQl9tt2PpXnHxQd4cVisUzrtojsQEJFtIN7k7fhF964SNJiEW1sPguBv4WYA7AKvAHfwjc8zSXGn+W/4H2pL8SX7sk5M6zL3gNk4MoLElr20lm8T7/HpVq0JPoo5Dh7DqaTsXmyR4nRhNGgGMOzDw2TYeEeW2/rTuszlEbu9a3N+7ZSVW99ViQbkDl1oWWKdSaT9DLg6tLY+YE2P7dKou2GcdyUC/wCo/BuIQHmRzZuCg7Hn63GAxCsXIHhSym/hIa12UKd7AbajxJ9KzfNc0nmS08celp2YuNQkBs6NC9gRdLKo3BsgtetuSqzWLHKUqSJuQwlMOwJ1KJSobrqGsH04m4Gw9q+ZhESNa+eMAN/MnAN7rsD6W6UvZbj5EfQXOk+Ycr6brKB1Kg3/AKT6Ux5VilZypP3yswKnystvCR1BBIIpcqkOi3BlHiIze/G9eApq3zLDd21vwNuh/dT6g7fQ86r9duVILKT4OYLetffs7nkakRY3T+GurZ6APJXNzVIr8RhGC1UPOVUhwfervE5kZOC1R4mCRid/jjatQ+ZidJbEzKMzNtjuP1p1yTPbAE22qL2J7GRY7L5O7IjxcUrDXuQwIVlSQdLXAI4etLmPw0+Ek7rFRtE/K+6t6qw2YV2eN8ozjyxflfJq+Az5SAQbUwYfMUYXvWK4DMyvA3FW0efkUtTaGSwxl8jWlmD7KQRzP+K7QuyeUkj8pNx8HiKRMo7QIFtffnV3hs+B50yORE8+nfpsNsWLU7Hwnof8HnUilkZmhHKhMyZfITbofEv+4+DT1mXcll00uwzUVSwZ8ODqR6jf9P8AzVtDMri6kEen7elMjJPgTKEo8o6UUUVowFFFFABULFZgFuEszDjvZV9Wbl7caj9ocxSGItIxC9AbE+l+Q9t6zn7VjMzbu8IvdYYHeQjSo/pH4m470AWvaPtnHCwVD32IJsthcA9I05e5pVz7IMzeFsZMVjVRqKEkuASBcgbc960zsr2Mw+CGpRrmPmlfdj1t0HtV5mGEWWJ428rqVPyLUPjY6qT3MEyzM22XERpKBYjULi44H3qwxWaPM93uE4ADp0FtgPQfN6q1gaOQxv5kYq3upsa0LJtDIAVH0qOWWT2PRj08I78lZDisCyaGgU7WuRv8HlUZMOYgfskpVT+FvGPjmKbHy2I/gFcHyqP8tvakzhqVND4yS9RdhzOY6w8cbs1t9I4D8O4v1586+4/KcPKj6oZYndr6xqcXA4sN73O9XcuUKfKSD1qL3OIQ7NekrAo/Da9v5GXFu+/6CHmXZ54+7kDxyFbbIbMANiLHiSOVRG+8iLQ//wBMHiUDYugO6H1H+3rTbnUBkN5kIPJxx29aWMWsiMGSQGxuCRY8LcvTb5p+KTi99xebFr37lzgMwTGwAkgFuHLQ9rA/0ngf+Kq2wtrg7MpIIPIiou0EnfRj7iU2kT8j8/8Av+9X+IUOmsKe+TTew86GwViPQWF/anZV3Qnp576JFMoHOuwkX8ortjsEynce9t7elQ6SUnhkv6CvsuFKoWPOpWGiudhf3q3XJJZBqfZf+8PSi2dpEj+CGKK4rExk7SRq4HqjEH9HH0rWM2ymHExmPERrIh5ML2PUHiD6isSylmwOOgm4RhtLgfkfwsfYXDf21vKm+44VZhlqieX1UHCdmO9pf4WSQBpMC5lQXPcv/qD0RuDex39TSJFOQxVwVYcVYEEe4O9fp6qjtD2bw+NTROl7eVh4XU9Qw/bhXJ4k+DWPqpLaW5gy4noamYfMmHOmjNf4RSrvhcQGH5ZhY+wZB/ilTH9l8fhz95hnIH4ox3i/Vd/qKnlhZZDqYvhlgubP1rqmduOdLf2ors4ZT0ZSp/UVIhLv5Edv6UZv2FL0Mo8WNF+e0jjma0zsHGThVlbzSktf04L+gv8ANJXZLsBJMRJjA0cfKPg7/wBX5F9OPtWqwxBVCqAFUAADgABYCqcGJp6mef1eeMlpie6KKKpIAooooAqM2yCPEupmuyLwTgCep6+1WcEKooVAFUcABYCulFABRRRQBk/8TMq7nFLOB4Jtj6SKN/qoB/tNcskxfKtF7V5KMXhni21eaMn8Lr5T/g+hNY1g8S0b2YEMpIYHkQbEVFnhUrPU6XJrhpfKNMw0txXTSTVZkWYoyjrVt9rA4VlHZJp8HnuT0ryYTXtsyUc65NmadaAWr0PMmFvxFLOfdnEYEqLH0pjObp1qPic1Qgi4rmxuOpGZLhu7LJJco2zX5Hk1/wBD8dKvMqIEweZjoQEyMdvu1WxH02rhnrrcnb/vKoEuILRon4W3Y8SQh8Kn5tfrYU7G72FdRDT5vUZsqy5cQveJIQpPlI8S8wDvxtarhMgi/Fdvfb9qXuzOKMZJPlPH/f8AWnKKTVw4UucEmax5pSXO6OEeXxL5Y1FvSumIHhNevtKXsWqTLCCNqyd1pmfZ5HfjWhfw5znv8N3bH7yCyHqUt4H+m3upqhzPLAVpc7O5p9ixiuxtHukv9B5/BAPsDW8ctMjOaHiQ9jT+3OpcDiZY5JI3hgmkQoxXxJEzLf8AMLgbGoUWaSxDErqXRDJHGhk7yaR5Jo4HW9iPxT6Qo47bimeaJZEZXVXRwQysAysrCxUg7EEHhUTHJhgCkwhHfMLq+gd4wCgbHzsAqAc9h0FWnlizH2unaFpBHGDEk7SK2rf7PiJIGVbHw6u7JuSbcN+NSZu1MkTzfaFRFikBYWe4w7SPGuJD30uLhCwABQagRwJtoUwQWRVGGCr4JFHd2XU1ijgbC7X2PE18wy4JmcR/Zi8wOsL3ZMoN2OoDdx4iefmJ50AUeH7Q4iWQL9kBK9wZFIFwJrN5iwC6EI5HUysNrV1XP8QscMzpCsEjHWyq790usImoAg2a5Je1ksL3B1C1xOIwjvHLaKV+8WJXUJIUY3IBbitrX9KmzZVA4QNDGwjN0BRSENwbrttuAdugoAp8gz6fESAmDTA3e2bgV7t9K6jqOotY3AA0kW340yVFgy6JHaRIkV2vqdVUM1zc3IFzcgGpVABRRRQAUUUUAFFFFABRRRQAVk38UsiMMwxaD7qQgS/yvsFb2b9x61rNV3aHKxicNLATbWpAPRuKt8MAaxOOpUNw5NE7MWyvEMSNN7075fk87C7EAepuaz7Bu0MrI40ujFWHQqbH4rTsmzgOgtxtUMYq9z1pylWx2i7PD8Tk+1d1yKLnc/NSY8QTyroCedNqJM5z9SMMnh/IK8nKIfyCu7q3WvBRqKRzVL1KnNcghKnw2rLM4wS4afUP9KQhW/kfgjeinyn1tWvYv8uoX6XF6RO1GWghgwurAgjqDXIumb06402RMOLAAVbR5yIksxNxyAubetuApQy3FsoMLE6lHn/Mu4S3VrDf2qRMqkFX2BFyASL9O8fl7U9pNEibhIaMmxALXfe53p9wmFRk8B+Kx/I8cVbQwaw4PpIVuuknjY7Gn3K8aRaxqR+SVMf8UbRI7SYKdU+7Goc7cfgc6zrGRkk/rWuwYoON644vKUkuWUE9ef8AzRyzcculVI5/w5zrvsP3T/6kNl/qS3gb32sfb1qyxeXSfa+/RY5FaNY2WRipj0yM2pLI176txtui79EmTDvgcQs8QuvBgPxKbal99rj1FaXhMQsiK6G6sAQferMU7VEnUY9L1LhiZL2RxEjsZGjOpodRLMQwix0WI8mgKgKI66d9zuTcmpEeUSyYmeyIkYxkcoka+v7vCYdQqLpsVJBUtqG2sWrwcYwlkCspZcdYoxO18GGQXB8AuL7gjc7VCwXa2WSHUJlOsxqjd3GgD9zJLKrB5AFQBVIYk34C/mppOS8v7MYlG1sYy+rCsfvGOowtIJDtGAl1luqgWFretO1IuB7R4mdYnV44w7YVSvd6rd/hxI5BLcQTtt73rx/+04pmRF7oOIgwLFEWZxPJEwGtgQo7tL6bkGZfS4A+0Uh43PMUYZPvFBkhzApoSzRnCyhEIOo6jZtz1AItwpyyyTVEh7wSXHnW1m9diRQBKooooAKKKKACiiigAooooAKKKKAMm/irlAjxMc6WHfAhx/NGBZvkED+2oPZ+bRYk/FaL28ycYnCSAeeMGSM+qgkj2IuPmsgwEM5UFQD6cTUWeNSs9bpJ68dPsaPF2hRQARXZO0aHlWdPDiQL90x9gTVZJnTRtaRGX3BFLU5D3gxmtNny9Krc17QHRZdutuPDhSFFnAIuGqI+fAPYnwnYnp0NdTkxeTFFR2HjJpAzgufemfHZfE67WINIOAxYFX2HzKw41jjYnq90LvazsrpXvIdnQkjnxFiN+VfexeWCYrLiV2v4YzuBpPnPU369KlZ1mxYaQeO1SMqm0gDptWtclGjLjcrY+TxRutiqlelhStmWE+zttfu24fynpV1kcuoFT8VJx8AdCrCstXuCdMocLi+hq6weOpGlmMMjI3Lgeo5GrHBZlfYCuboY0mOcsKyqQQDejs/EYC0RP3ZN0v8AhJ8y+oJ3+tQsBIbXNWygMKdjk7sRNbaexaFBvtx58D9apIIMJh5Spe8zol+8ZpG7uMuU3a9kUtIdR5sbnepcGIZNm3XrzFRswyVcQcQS50T4cQHSLMovKS4a/H73hb8PrVcZqRLKLR6XP4C0KxEP3kgj2203hlmVyCL6SISAed/Sun/5rCsCe8QhLG9r8W0hl28QLbXW+9VUXZRh3TF4hIkiMzJHINaCKWJk8UrFdp3ZbGynka5YTsc0cSosiBkCIrhZVZo1YFo3Il2DBEB0ablb8DprZkvoc6w7MqrKhLJrAG/gOrxE/hB7t+NvI3Q1zhz3ChLrKgUFQANr676NK2uwazWIBvY24GqJexTaVQzKq6ZUkaNHR5EkM57okyEMg78EagxBUkebbrh+yLIYZFaETwspDiOSzqscsZVg0pI2nkI0nwkniCQQBgyfMVxESyqLKxa3srst/nTf5qbUHJcCYYVjZg7AuSwXQCXdnNlJNh4upqdQAUUUUAFFFFABRRRQAUUUUAeXUEEHgdj81kWAj7meSE/+m7KPYHw/patfrNO32E7nGJKNlmXf+tNj9VK/Sp+oj5b9C3op1Nx9Roy+YaRUftDl0c8TKyqdtrgGqDCYqV9lKoP5tyfYD/NTpIJ9BIcnY7aLUlStVRS8el3Zj2LywR4kqt9J4LfnexFMMXZksgIXe25qux8hGMiMgtZyDy4jbj6itRywjQK56DPhtozyHBvHsTw4enpXVsSy8frTvmGTBxcClbNcoYKR6bVqkLcYyfoU7PdgfUUx4SO9iPkUoEsBG3IMUcevFG9zuKY8Birb1ia2FOLg6Y1YDFMrAjhzplk3seRpZySzjcj2NM+Gw5025VxK1RiT7iZ25yrUolQeJOPqv/H+aXsnzCx34itTny7UpBOxFqynPMqMMjBeIJseorunamdUvQbsNmdxVphMYeINZ1gcxNMmX5jfnWKcTWzHvC4wNs1eniKm6G1LkGLq4y3MwxKje3GmKd8ipQrgucHidY6MOI/zUiq6GwcEc9jU0zLcjULgXIuLgE2Bt0vVeOVrcmmqZ0oqHjc0iieGORwrzsViB/EyoXI9Nl4nmQOJFSJZ1XzMF9yB+9MMHSivKOCLggjqNx9a+6ha99utAH2ivjMBudhX2gAooooAKKKKACiiigAqm7U5GMXEEJsysGU+2xHyCauaK40mqZ2MnF2hbwfZ0xiwNToMtb8Rv6cqtqKwsUUNeeb5FrP+yEOKWzqNVwQw2II4EEftXnA9nHQC7X/7xpnoo8KJ1dRkSqxblyCV9u90L0UXJ+TwrhiOye3hZ2PVmFvpTXRXPBiH+Tk9TPX/AIfsdXiHisSOVxwNfIv4fsPx1odFd8KJh5ZN22KGE7JMnBqu8HgpFFi1xVpRXFiiuAeWTIn2XrVDm3ZXvmJvsdx6G1r/AEpporXhxOeJIzd/4cte4epOF7Bsp8/60/0Vx4os74shUi7LEbFqtMDkqxCy/WreiuLDBA8smRBhSCDfhSVJlExxMmkYhu7dBraRl70SMpkIIsFVQb2X8vxWgUUPFGqFz83Il5jlEmLineMgMDpwrMTdGw8hZHAtwaVd990Va44XO4sViMvmYBG7nEGRHFjE7CIFG1cDdXHranqimoBBjk1YvFRYT/RmEClFui3+8OJmQ2sAY+7TWuxe3MGvsIAwsmW4gkMkscSeI6ngklRotL8SUjJQtxvFfnT7RQBmmfSTzYGaCdXLYQqsr2IE7LIncSAjzApaRgODWHKtHgnV1DIQyngRwNdKKA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700808"/>
            <a:ext cx="6005359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1560" y="188640"/>
            <a:ext cx="8279705" cy="990600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600" b="1" i="0" u="none" strike="noStrike" kern="1200" cap="all" spc="0" normalizeH="0" baseline="0" noProof="0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Carpalis Alagút szindróma - Anatómia</a:t>
            </a:r>
          </a:p>
        </p:txBody>
      </p:sp>
      <p:pic>
        <p:nvPicPr>
          <p:cNvPr id="104450" name="Picture 2" descr="http://semmelweis.hu/wp-content/themes/se_uj/images/logo/egyetem_cimer_at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764704"/>
            <a:ext cx="1047750" cy="1047751"/>
          </a:xfrm>
          <a:prstGeom prst="rect">
            <a:avLst/>
          </a:prstGeom>
          <a:noFill/>
        </p:spPr>
      </p:pic>
      <p:pic>
        <p:nvPicPr>
          <p:cNvPr id="10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AutoShape 2" descr="data:image/jpeg;base64,/9j/4AAQSkZJRgABAQAAAQABAAD/2wCEAAkGBxQSEhQUEBQUFBQQFRQUFBUUEBQUFBQVFBQWFhUVFhYYHCggGBwlHBQXITEhJSkrLi4uFx8zODMsNygtLisBCgoKDg0OGxAQGiwkICQsLCwtLCwsLCwsLC0sLCwsLy0sLCwsLCwsLCwsLCwsLC0sLCwsLDQsLCwsLCwsLCwsLP/AABEIAOAA4AMBIgACEQEDEQH/xAAcAAACAwEBAQEAAAAAAAAAAAACAwEEBQAGBwj/xAA9EAABAwEFBAgFAQcEAwAAAAABAAIRAwQSITFBBVFhcQYTIjKBkaHwUrHB0eFCFCNicoKy8QczkqJDY4P/xAAbAQABBQEBAAAAAAAAAAAAAAABAAIDBAUGB//EACsRAAICAQMEAAUFAQEAAAAAAAABAgMRBBIxBRMhQSJRYaGxFHGR0eFSMv/aAAwDAQACEQMRAD8Aprlygrqzz4mVC5CSkEmVBKElQXJDkiZUEoCVEoDtoRKiUMrpSDgklRKglckOwEuQhEEgMJdC4IgEgA3UMJkKbs5Y8sUBeeBULirNnsrnuutEnyjiTotyxbFptINQl53AQyePxeiq6jW1UL4n5+Rf0fT79S/gXj5vg8/Y7K+q4NpiSeIAA3k6DivVUehbXUnHriajQSYaOqkAm7j2jOX0V0NuQQSGT3cAPAAQp2xtIACm3EAYu3mMlh3dXsk/gWF+TpdP0GqEXv8Aib+xn7G2MymP3zG1KjolrheYzhGTnbzlu3rL6V7MbRqtdTAFOs2QAZa17Y6xg3AEjD+Ja1lcThlPHfxVfpu8D9npDOk17nf/AELY/sT+n6q23VeXznP+EfVtFRRo8RXlYw/bPLIYRwohdIciDC6EULoSFktrlyglEgOJQEqJQkoD0jihJUKJQH4OldK5dCIjly5ddQCQuU3V0JZCQEQXQiARGhMVqzWNzxLQIGbiYHmc11isD6p7DcPiODR4n5LXrtDRdZk3AchhPM5+Kzddr1QsQw5P7Gx0rpT1UnKzKivuNseyqbRed+8P/URwz8SrptQptJa1gJwgNDRzMBYlasWwBmThjmSrFZxgAaDHidVzd2psteZyOxo0VNEcVxS/P8lkW8kwYjXCE9r24xzHDeFlMEDcps7pJcchkOOp8j6qHOSztRpGv2e1rjCRTb1hxVcVL2ZgnJa2x7MTE+fFNwHI2xUBTlzoDGCSTkAM15DadpNaq6of1nDg0CGjwAC3+lFtmKLMmmX8SO63wzPGNy88WLp+laV1w7kuX+Dieu6/v2dqH/mP5/wrXVEJ5YhuLXMDyKhddTLq6EAZDQOKmUBKcxqQJKElcUKBKcSoUrkAnBEApa1OYxBvA6Mci2sTG00wNRhqY5E8axNxLcxW4QliW4UoFMhathsYawPcAS/uAiQBPeI4/RJsdi6x0aAS47m/c5K/bK84AQAAGgbhg0eULJ6trHXFVwfl8/sbfQun9ybusWUuP3/wt2Os4Mc5xz7DOEYuIGmYCql29MrQ0NZPcEH+bX1lUrTaA0E+zuC5vOWdhhJeDrMb1VztKYgfzHH5KzmkWSndZB7x7TuZ+2Sc3BIPoC2VIAAEz8k2tH6RgBA5CMfHEqsx15xO7sj5k/JPLkeAA0R5ZZLfslq6qi52re4Dq52AHn8lm2OhKs7XbFxg/SLx5u08v7lb0dHeuUXxyzP6jqOzQ2uX4RiuZmTrieJOZQFiummgNNdYpHCOvJTNJAaaummgcxPUiN1lI00JarpYlFicpEMqygSgcURKAlOGoGVC4qEB5MI2NQNT6aDClkNrU0NQtCZCiZajHwdCIBE1qaymg2TKIsMUimrdOisDpFtl9CsGU7hDWgvDmSLxJwkEEYR5qGy5QWWWK9O7HhHoaDLjDvfB4xJu/X0SaTe1edkyDjq7Tyz8l5il0zeCb9JpvACWvgiNwgq1Q6V0XYO6xh/iaCJ5tJK5nUqyyxza5Ot0kqqalWnwbr3fdK6oFwJxjETkFVsm1KNQw2qwu+G8A4cCDirt6PyqjTXJdUk+BjkusTpuU31BKQWJsQ7IOV7Eq3TCWxm5WLKyctPugH0bOymACTliTyAk/JVK0ucXOzcSfXJaLqRbTDYi/wBrmBgPX5KtUaGiTgB7gLd6fBVVuyXv8HM9Vsldcqo+vyUzTR07E53dAJ0F4SeQSi8uO5o9+a1dn0I7RzPHTgmW9UblitePqS19DioZtl5+SMipRIJBBBGYIgjwSzTW7tV14tBxLBBOuMGJ1j6lZzqS1qbXOCk1gwb6FCbinnBnGmluYtB1NKdTUykVnA825ASiJQFWigiCuC5cEGOCCaxLCYxBj4clhisMaq9JXKLVBJlytZDp0lcpWdTQpLVs1nUE54LtdZUe1tKm+pU7tJpe7k0THjgPJfI7baHVHvqP71RxcebjPpgOQC+i/wCplu6ujTs7TjXPWPH/AK6Z7Pm8ePVr5k9yzL7N0sGpp69qALvfsKHOugEzHAE6yiHv3PFAc+ShLLK+1GBzW1BiWGDvLScPJMsW3X0xFOo9o+GZaPAyPIJdpAMjHtYFKNhbGX/Yg+RQ2p8gTa4PS2XpfUHeFOoN4BafMYei1LP0spOwc1zDvEPH0PovntaxOaZb5a8eaBtoIMEnxJnNRyog/RNHUWR9n2KwbQp1O5UY47r0HyOK0WWplEF9VwY2c3GPIZk8l8VZa8gcjvHHgtOkwDECJ4KL9Ml7Jf1ra4PtOxdvU7bfNFlRraMMJexrWyZd2Ycc5mDESFUttpvuhvdbgOPFUOj1P9m2fSYP9y2F1of/AC1Ia3lLGM9UYbuS1d72KpcLkWh063yua8vgtUwt6xO7IcBlgBxCxbI2XQfx4L01GzXWgDx5pukr32eeCTX3duv6vgovpJL6S1HUkt9Fb6ng5d1mS6kkvpLVdRSH0VJGZE6z5+UJREoStExEQuC5EAkwkhNYELQnMamMfCLHUQtGzMVKi1allaoJs0KomjZaS2rJR9/lZ9iaqHT7bP7NY3NYYq2maTMcWtI/ev5hpgcXBULZGrTA+adLtri1WqrVaexhTpcaVOQ13J0l39Sw80T3blDQs9mglgljffNLdTzJEzwlWW0zuSbVa2U5k3naNBk+OgHNFCZTmXYacvqU0zukcPf0WfTtTpJdGJmMRHAEZKz+1N3OB5g+uCIMknQZHw95/NQbP1kg4yCZOYgTquFob8RE4YsJKGtam3DczcDJiIGsamfLFIWSjQp3oG/3K3S0lpjMiBzOAWfs2j+rXEBev2Nsk9UbQ4YyBRaf1YgF55dqJ3TlCjnJRWR9cN7wj1dOpfM5Boaxg3NptDWjyC0GN/H1VSy0oiMiAQtGzU5Mb1ltty8mykoxSRpdH9n3nFx7rYOO8jRekNNFYrL1dNrdQMeZzTi1bOnh24fUwdVZ3Z59LgqOppTqavFiW5isqRVcSg6kkPpLQexJe1SRkQyifJSoKkoStlnNEgJ1JspTVbpNTJPA+uOWS2mnMYjpsT201E5F6NZFFi07IFTptV+zBQyeSxXE2bCPe7jyXyHpjtz9rtLqjTNNg6ujoOraT2wN7jLuUDRex6dbc6mz9TTP7y0CHEHFlHEOPNxF0cnFfMXFZmol5wbGnjhZI9+qp262lpuU8/1O3cFYr1bjHO3DDmYAWZYqeEnM4qAnbD6r4iXHiSUIEfhOcEl/vkiRhNcCuLQkwiLt6QAasSB9PRMpNvQIzwzw4JdPEk71o2ClrvH1/CA9GlsnZxrVGUm4Xpk/C0d53l6kb19Hr0wOqptADWjLcAC1g9Csnohs25T61wh1bEbxTmRyk48rq2yyXE78PBv+VQvsy8I1NNVtjl+yaDYAHwiF6jovYLzr5GDMfE5LzlIL6LsmyilRaNSLzuZCGnhun59C1djjDHzGuCAhG5CVrIxWLIQOCN6BxT0NYpwSXhNcUl5TkRSPkJQlEUJW6zlhlNXaQyVFhVui5RzJqX5L1NPaFWpuTmuUDTNGLQ8JzrS2m1z6hhrBeceA05nLxVUOXlOl+1b56lp7NM3nn4njIcm/Pkq909kMstaeHclgxdrbRdaKrqr83kQM7jQIa0HgFnF4G/ylS90Yqu0E+J/xKy35NdeEMt7b1J0aQ7/iRPoqVkPZCsVg4tc1hic5ESNYVFgdS74MHXRADLTmpLz79+8k4PvCQkPRGMXKipkiJwxS3uGe5IKQYGI3kBvmvVdGdmddVZTPda2/U/kacRMakgeK83YmXn8sV9Y6IbN6mgHOEPr9o4RDBhTb5dr+rgobrNkSxpqt8sG0B7GQ4LoTBTW5sfZIwfVGGjd/EqjXXKb8GlZdGtZZ3R/Yl4ipVHZBloIgvOh/lXqn1FX61Cai1K6diwYtuodkssaXJbnIC9A5ynSINwRcgc9A56W5yckRykS9yS965zkl5T4ohkz5WUKMhDC2zmiJTaVRKXIYHJ4NBlVNbUWcx6Kpawxpc7Jo89wHEqOaSWWWq7W2kuQts7VNFnZ775DcuyNXxw04rxD3e5P1VnaFsNRxe7M5DQDQD3qVSd75LCvt7kvouDpdNT2oYfPsTUfJw8Puufwn6fdHdIBJy3z9l1JmvkDCiLAQZAiJnMoXCRhiDmDkVLsN4KkZYjQYj3xSEZlSmaTv4XZc9x4qHuHvkr1VocIwIPHEbiFlPYQ4tdp6ziCgBknHluTbPZ3O7uQzJy/KOy2W+ZODRGO/HILao0YAa0bg0cScEGxJGl0N2CKlQSJZTh1QnJxzYzjMDDdK+nMpknFBsHYfVU202Du99x1qfqLj6RoIGi9HY7G2njmfQeCrdmd0vHBc70NNDy8v5AbP2aB2n5jJv1K1S9IvqDUWlVTGEcIybtRKyWZD767rFXvoTUUm0hcywaiG+kdYuL0toNwxzkBcgc9A56ckNcgnOSnOUF6U56ekNZ83KAppSytg5tAlRKkqAgPCafe5ef2rbusMDuty473Kzti2f+Nv9XP4fusV7pWRrdTufbjx7N/puj2Luz59f2C5yhzw0S4ho4nFJtVe429rk3ms6lLjecZJWajYbLtrtUiKeuJcQR4AFTQrTgYmOXkkk+/ko9+/f1ThjZe6z2fp+FDn/Dgff3VGYyPhCn9qjAgHzH3SDksimSY9cYAGJM8Bj4Kqyl1tQx3ZA3dkC63xIaudWc7stAbewMEy7I9p27hgtKzUA0AD/JjE+vBBhQ2hTgAZADyy+69H0X6PutT5kspUyC94iZzDWaX8RjpgTxz9k7PdWqNps1xLvhaM3H7anBfUNn0mUabadIQxggbzqXO3knEqailz8+iC+/trC5NawUWUqbadIXWMENGJzMkknEkkkknEkqyKizWV05tVXNmPBn9z2XDVUdYqwqKb6W0G8eXqL6QXqL6WAbixfXX1VvrusR2i3lgvQOekGohc9HaJyGl6W56WXKLyckDJ4aEBCaQgcFpHPoUVS2la+rEN77sv4Rv5qxbrSKbZOJPdG8/ZeZtFYuJJMk5qhrdTsWyPP4Njpui7r7k+F9xdR6WFBPvzUXgM1jcnRitoWcvZ2c29ocQBj8/RZllct+joRw+YWG9l2o8DIOPzSQJcDSeXv8qYXBDPFEjIe/elSpcZx00CsWOheMnJp8ykOSLGz7PAvHN3oJC0qDCchMxA1k6fJAxnv34r0Ww7Fdio7P8AQCMh8R4nRPpqlbNRRHfdGmG5m5sGxCgzHvvgvPyaOA+ZK2mVVisqq1TqrajUorCOelqHOTkzXZWT2VVlUqqtU3prgOjYaLHo76psemtcmNEyeR5chL0u8gLkMBGGoovpN5dKdgbkbfUF6SXLi5DAdw2+uvpBcovp2AZPLlC8gAkmAASTuCYAsHblvk9W3Id873D9PIKxqLlVDLMzR6aWosUVx7M3aFqNRxcZAyaNw+/1VB6Y9ySudlJye58nZRgoRUYrwiP8qMDn5DTgoOPIevGV14e/kgEayrckgTAMADM6ZcVj0XYyT2iTPPitRm/InLH1SrRZ72Zx0cN+78IgZXJSqmJj/Hv8KHS0lpzHuQuA0CA0OnTvEAefv3ktelTgQNPZSbJRujjr78lp2Gyl5AGG87hvSinJpL2FuMIuUuEWtlWK8bzh2W6H9R3chP0W7eS2NDQABAAgBTK6DTUKmOPfs5bW6qV9mfS4Q5r0+nVVSUbSrDRSzhmnSqK5SqLHp1VbpVFFKJZrsNam9WGOWbSqK0yooJRLkJFq8oJSg5deQwOyEoJQyoc5ETClCXIC5RKKGthXlBcgLkBcjgbuMK1UqrmO6ht52XeAiZxEkCdwXi67C0lrmlpGYcCCOYOK+tVIDbrRAGg+c6lYG39jtrtzDXs7rjuObTGnyXO6nqXet48ejqNF0f8ATUYTzL3/AEfO3lAR79+St22wvpOuvBaeOoykHUJFzfgNScvUp6aaygSWORAdvUN7R4D1KC2WgAQztHU6AcOKKiRphpgiNHT5fL3wV/YWyn2qqKVOMiXOdg2m0ZucRieUSflSa/l916//AEzqjrbQyAHuYwicQQC4OGOMdoJlknGDaJaoKc1FmV0j6AWmmzrKTRWDc+qDr4bniw44cJXmLBZz3jxA55L9BWe2gYHAjf8ATevMdJujlC1Pc6gRTrQO0TFOocZa/cdA/PfMKvDUf9Fi3SY8xPnVClJ3zAAG9ejslnuNjU4uPFLsWy30XHrmljxIunNvHx3qyQug0Gn2ruPl8HKdT1e6Xajwuf3OlSFC5aZjhgqZQSpRGtDGuT6VVVQUbXJrQV4eTUpVFbpvWVSqK3SeoWi5XM0W1EV9VGvRl6Zgn3Fi+oLki+oLkcDWxt5DeQXkN5HA1sYXIC5DeQEp2BjZfeUp4RErlwB6cUbfs9lVt2oLw00cDvB0K8TtrYTqOOD6ZmHwMJwh/wAJ9DvX0RA6lOBxBwI0jkparpVv6Fe7TxsX1PklWju/IjQYY8iqbmFpw8dxXu9t9GM32cSMS6nrv7E/2+S8pUpaEa4jjejXIrUhbGayjHtplB4aKBrCO0PI5r0PQxlbruus4DxQuiq0uDXFlW9IbOB7m8Y3Vhvs24+eY+62uiO1xYrQ1756qoDSrYT2HQb8a3XBp0wB3p1nmLSBU8TTkfVagD2hwMiMPe9UTTu5LSqsuYsgtOODpaQRMtKW9ocLzcQeGXBZJvrgMWWnamdXV7Lx/t1IxaTkDGbOCoGwUaRdSqUQ5wwcXvcHDUFpaRE6EZ+YT2SCtS0U22pjQSG1mYU3HJwzuOO7cdDzKtV6q1Q2Rk0Z9uiodnclBPPPgx39E2VG3qVQtz7LwHyODm44a4FZFq6OV2CQ0VGjWkb+H8sB3ovV7JtfVuuvBY4GNcN+Gh4jPkvQVbIHgVaUSe83QnhuPor1PVNRHl5M3U9F0sn4Tjn5cfwfHvouBX0naWzaFqB61tyoML7cKgIw7Xxcnea8VtjYVWz4uh7NKjO7wDge4eB8CtnTdQqv8Lw/kc7rel26bzzH5mZKmUJRBXzLHU3K1TqKkExrkGh0ZYNBtRMFRUW1E0VFHtLEbC1fUhyqiojD0Nodw+8uvJQcpDkcDWxkqChlReRBu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 altLang="hu-HU">
              <a:latin typeface="Tw Cen MT" pitchFamily="34" charset="-18"/>
            </a:endParaRPr>
          </a:p>
        </p:txBody>
      </p:sp>
      <p:sp>
        <p:nvSpPr>
          <p:cNvPr id="36868" name="AutoShape 4" descr="data:image/jpeg;base64,/9j/4AAQSkZJRgABAQAAAQABAAD/2wCEAAkGBxQSEhQUEBQUFBQQFRQUFBUUEBQUFBQVFBQWFhUVFhYYHCggGBwlHBQXITEhJSkrLi4uFx8zODMsNygtLisBCgoKDg0OGxAQGiwkICQsLCwtLCwsLCwsLC0sLCwsLy0sLCwsLCwsLCwsLCwsLC0sLCwsLDQsLCwsLCwsLCwsLP/AABEIAOAA4AMBIgACEQEDEQH/xAAcAAACAwEBAQEAAAAAAAAAAAACAwEEBQAGBwj/xAA9EAABAwEFBAgFAQcEAwAAAAABAAIRAwQSITFBBVFhcQYTIjKBkaHwUrHB0eFCFCNicoKy8QczkqJDY4P/xAAbAQABBQEBAAAAAAAAAAAAAAABAAIDBAUGB//EACsRAAICAQMEAAUFAQEAAAAAAAABAgMRBBIxBRMhQSJRYaGxFHGR0eFSMv/aAAwDAQACEQMRAD8Aprlygrqzz4mVC5CSkEmVBKElQXJDkiZUEoCVEoDtoRKiUMrpSDgklRKglckOwEuQhEEgMJdC4IgEgA3UMJkKbs5Y8sUBeeBULirNnsrnuutEnyjiTotyxbFptINQl53AQyePxeiq6jW1UL4n5+Rf0fT79S/gXj5vg8/Y7K+q4NpiSeIAA3k6DivVUehbXUnHriajQSYaOqkAm7j2jOX0V0NuQQSGT3cAPAAQp2xtIACm3EAYu3mMlh3dXsk/gWF+TpdP0GqEXv8Aib+xn7G2MymP3zG1KjolrheYzhGTnbzlu3rL6V7MbRqtdTAFOs2QAZa17Y6xg3AEjD+Ja1lcThlPHfxVfpu8D9npDOk17nf/AELY/sT+n6q23VeXznP+EfVtFRRo8RXlYw/bPLIYRwohdIciDC6EULoSFktrlyglEgOJQEqJQkoD0jihJUKJQH4OldK5dCIjly5ddQCQuU3V0JZCQEQXQiARGhMVqzWNzxLQIGbiYHmc11isD6p7DcPiODR4n5LXrtDRdZk3AchhPM5+Kzddr1QsQw5P7Gx0rpT1UnKzKivuNseyqbRed+8P/URwz8SrptQptJa1gJwgNDRzMBYlasWwBmThjmSrFZxgAaDHidVzd2psteZyOxo0VNEcVxS/P8lkW8kwYjXCE9r24xzHDeFlMEDcps7pJcchkOOp8j6qHOSztRpGv2e1rjCRTb1hxVcVL2ZgnJa2x7MTE+fFNwHI2xUBTlzoDGCSTkAM15DadpNaq6of1nDg0CGjwAC3+lFtmKLMmmX8SO63wzPGNy88WLp+laV1w7kuX+Dieu6/v2dqH/mP5/wrXVEJ5YhuLXMDyKhddTLq6EAZDQOKmUBKcxqQJKElcUKBKcSoUrkAnBEApa1OYxBvA6Mci2sTG00wNRhqY5E8axNxLcxW4QliW4UoFMhathsYawPcAS/uAiQBPeI4/RJsdi6x0aAS47m/c5K/bK84AQAAGgbhg0eULJ6trHXFVwfl8/sbfQun9ybusWUuP3/wt2Os4Mc5xz7DOEYuIGmYCql29MrQ0NZPcEH+bX1lUrTaA0E+zuC5vOWdhhJeDrMb1VztKYgfzHH5KzmkWSndZB7x7TuZ+2Sc3BIPoC2VIAAEz8k2tH6RgBA5CMfHEqsx15xO7sj5k/JPLkeAA0R5ZZLfslq6qi52re4Dq52AHn8lm2OhKs7XbFxg/SLx5u08v7lb0dHeuUXxyzP6jqOzQ2uX4RiuZmTrieJOZQFiummgNNdYpHCOvJTNJAaaummgcxPUiN1lI00JarpYlFicpEMqygSgcURKAlOGoGVC4qEB5MI2NQNT6aDClkNrU0NQtCZCiZajHwdCIBE1qaymg2TKIsMUimrdOisDpFtl9CsGU7hDWgvDmSLxJwkEEYR5qGy5QWWWK9O7HhHoaDLjDvfB4xJu/X0SaTe1edkyDjq7Tyz8l5il0zeCb9JpvACWvgiNwgq1Q6V0XYO6xh/iaCJ5tJK5nUqyyxza5Ot0kqqalWnwbr3fdK6oFwJxjETkFVsm1KNQw2qwu+G8A4cCDirt6PyqjTXJdUk+BjkusTpuU31BKQWJsQ7IOV7Eq3TCWxm5WLKyctPugH0bOymACTliTyAk/JVK0ucXOzcSfXJaLqRbTDYi/wBrmBgPX5KtUaGiTgB7gLd6fBVVuyXv8HM9Vsldcqo+vyUzTR07E53dAJ0F4SeQSi8uO5o9+a1dn0I7RzPHTgmW9UblitePqS19DioZtl5+SMipRIJBBBGYIgjwSzTW7tV14tBxLBBOuMGJ1j6lZzqS1qbXOCk1gwb6FCbinnBnGmluYtB1NKdTUykVnA825ASiJQFWigiCuC5cEGOCCaxLCYxBj4clhisMaq9JXKLVBJlytZDp0lcpWdTQpLVs1nUE54LtdZUe1tKm+pU7tJpe7k0THjgPJfI7baHVHvqP71RxcebjPpgOQC+i/wCplu6ujTs7TjXPWPH/AK6Z7Pm8ePVr5k9yzL7N0sGpp69qALvfsKHOugEzHAE6yiHv3PFAc+ShLLK+1GBzW1BiWGDvLScPJMsW3X0xFOo9o+GZaPAyPIJdpAMjHtYFKNhbGX/Yg+RQ2p8gTa4PS2XpfUHeFOoN4BafMYei1LP0spOwc1zDvEPH0PovntaxOaZb5a8eaBtoIMEnxJnNRyog/RNHUWR9n2KwbQp1O5UY47r0HyOK0WWplEF9VwY2c3GPIZk8l8VZa8gcjvHHgtOkwDECJ4KL9Ml7Jf1ra4PtOxdvU7bfNFlRraMMJexrWyZd2Ycc5mDESFUttpvuhvdbgOPFUOj1P9m2fSYP9y2F1of/AC1Ia3lLGM9UYbuS1d72KpcLkWh063yua8vgtUwt6xO7IcBlgBxCxbI2XQfx4L01GzXWgDx5pukr32eeCTX3duv6vgovpJL6S1HUkt9Fb6ng5d1mS6kkvpLVdRSH0VJGZE6z5+UJREoStExEQuC5EAkwkhNYELQnMamMfCLHUQtGzMVKi1allaoJs0KomjZaS2rJR9/lZ9iaqHT7bP7NY3NYYq2maTMcWtI/ev5hpgcXBULZGrTA+adLtri1WqrVaexhTpcaVOQ13J0l39Sw80T3blDQs9mglgljffNLdTzJEzwlWW0zuSbVa2U5k3naNBk+OgHNFCZTmXYacvqU0zukcPf0WfTtTpJdGJmMRHAEZKz+1N3OB5g+uCIMknQZHw95/NQbP1kg4yCZOYgTquFob8RE4YsJKGtam3DczcDJiIGsamfLFIWSjQp3oG/3K3S0lpjMiBzOAWfs2j+rXEBev2Nsk9UbQ4YyBRaf1YgF55dqJ3TlCjnJRWR9cN7wj1dOpfM5Boaxg3NptDWjyC0GN/H1VSy0oiMiAQtGzU5Mb1ltty8mykoxSRpdH9n3nFx7rYOO8jRekNNFYrL1dNrdQMeZzTi1bOnh24fUwdVZ3Z59LgqOppTqavFiW5isqRVcSg6kkPpLQexJe1SRkQyifJSoKkoStlnNEgJ1JspTVbpNTJPA+uOWS2mnMYjpsT201E5F6NZFFi07IFTptV+zBQyeSxXE2bCPe7jyXyHpjtz9rtLqjTNNg6ujoOraT2wN7jLuUDRex6dbc6mz9TTP7y0CHEHFlHEOPNxF0cnFfMXFZmol5wbGnjhZI9+qp262lpuU8/1O3cFYr1bjHO3DDmYAWZYqeEnM4qAnbD6r4iXHiSUIEfhOcEl/vkiRhNcCuLQkwiLt6QAasSB9PRMpNvQIzwzw4JdPEk71o2ClrvH1/CA9GlsnZxrVGUm4Xpk/C0d53l6kb19Hr0wOqptADWjLcAC1g9Csnohs25T61wh1bEbxTmRyk48rq2yyXE78PBv+VQvsy8I1NNVtjl+yaDYAHwiF6jovYLzr5GDMfE5LzlIL6LsmyilRaNSLzuZCGnhun59C1djjDHzGuCAhG5CVrIxWLIQOCN6BxT0NYpwSXhNcUl5TkRSPkJQlEUJW6zlhlNXaQyVFhVui5RzJqX5L1NPaFWpuTmuUDTNGLQ8JzrS2m1z6hhrBeceA05nLxVUOXlOl+1b56lp7NM3nn4njIcm/Pkq909kMstaeHclgxdrbRdaKrqr83kQM7jQIa0HgFnF4G/ylS90Yqu0E+J/xKy35NdeEMt7b1J0aQ7/iRPoqVkPZCsVg4tc1hic5ESNYVFgdS74MHXRADLTmpLz79+8k4PvCQkPRGMXKipkiJwxS3uGe5IKQYGI3kBvmvVdGdmddVZTPda2/U/kacRMakgeK83YmXn8sV9Y6IbN6mgHOEPr9o4RDBhTb5dr+rgobrNkSxpqt8sG0B7GQ4LoTBTW5sfZIwfVGGjd/EqjXXKb8GlZdGtZZ3R/Yl4ipVHZBloIgvOh/lXqn1FX61Cai1K6diwYtuodkssaXJbnIC9A5ynSINwRcgc9A56W5yckRykS9yS965zkl5T4ohkz5WUKMhDC2zmiJTaVRKXIYHJ4NBlVNbUWcx6Kpawxpc7Jo89wHEqOaSWWWq7W2kuQts7VNFnZ775DcuyNXxw04rxD3e5P1VnaFsNRxe7M5DQDQD3qVSd75LCvt7kvouDpdNT2oYfPsTUfJw8Puufwn6fdHdIBJy3z9l1JmvkDCiLAQZAiJnMoXCRhiDmDkVLsN4KkZYjQYj3xSEZlSmaTv4XZc9x4qHuHvkr1VocIwIPHEbiFlPYQ4tdp6ziCgBknHluTbPZ3O7uQzJy/KOy2W+ZODRGO/HILao0YAa0bg0cScEGxJGl0N2CKlQSJZTh1QnJxzYzjMDDdK+nMpknFBsHYfVU202Du99x1qfqLj6RoIGi9HY7G2njmfQeCrdmd0vHBc70NNDy8v5AbP2aB2n5jJv1K1S9IvqDUWlVTGEcIybtRKyWZD767rFXvoTUUm0hcywaiG+kdYuL0toNwxzkBcgc9A56ckNcgnOSnOUF6U56ekNZ83KAppSytg5tAlRKkqAgPCafe5ef2rbusMDuty473Kzti2f+Nv9XP4fusV7pWRrdTufbjx7N/puj2Luz59f2C5yhzw0S4ho4nFJtVe429rk3ms6lLjecZJWajYbLtrtUiKeuJcQR4AFTQrTgYmOXkkk+/ko9+/f1ThjZe6z2fp+FDn/Dgff3VGYyPhCn9qjAgHzH3SDksimSY9cYAGJM8Bj4Kqyl1tQx3ZA3dkC63xIaudWc7stAbewMEy7I9p27hgtKzUA0AD/JjE+vBBhQ2hTgAZADyy+69H0X6PutT5kspUyC94iZzDWaX8RjpgTxz9k7PdWqNps1xLvhaM3H7anBfUNn0mUabadIQxggbzqXO3knEqailz8+iC+/trC5NawUWUqbadIXWMENGJzMkknEkkkknEkqyKizWV05tVXNmPBn9z2XDVUdYqwqKb6W0G8eXqL6QXqL6WAbixfXX1VvrusR2i3lgvQOekGohc9HaJyGl6W56WXKLyckDJ4aEBCaQgcFpHPoUVS2la+rEN77sv4Rv5qxbrSKbZOJPdG8/ZeZtFYuJJMk5qhrdTsWyPP4Njpui7r7k+F9xdR6WFBPvzUXgM1jcnRitoWcvZ2c29ocQBj8/RZllct+joRw+YWG9l2o8DIOPzSQJcDSeXv8qYXBDPFEjIe/elSpcZx00CsWOheMnJp8ykOSLGz7PAvHN3oJC0qDCchMxA1k6fJAxnv34r0Ww7Fdio7P8AQCMh8R4nRPpqlbNRRHfdGmG5m5sGxCgzHvvgvPyaOA+ZK2mVVisqq1TqrajUorCOelqHOTkzXZWT2VVlUqqtU3prgOjYaLHo76psemtcmNEyeR5chL0u8gLkMBGGoovpN5dKdgbkbfUF6SXLi5DAdw2+uvpBcovp2AZPLlC8gAkmAASTuCYAsHblvk9W3Id873D9PIKxqLlVDLMzR6aWosUVx7M3aFqNRxcZAyaNw+/1VB6Y9ySudlJye58nZRgoRUYrwiP8qMDn5DTgoOPIevGV14e/kgEayrckgTAMADM6ZcVj0XYyT2iTPPitRm/InLH1SrRZ72Zx0cN+78IgZXJSqmJj/Hv8KHS0lpzHuQuA0CA0OnTvEAefv3ktelTgQNPZSbJRujjr78lp2Gyl5AGG87hvSinJpL2FuMIuUuEWtlWK8bzh2W6H9R3chP0W7eS2NDQABAAgBTK6DTUKmOPfs5bW6qV9mfS4Q5r0+nVVSUbSrDRSzhmnSqK5SqLHp1VbpVFFKJZrsNam9WGOWbSqK0yooJRLkJFq8oJSg5deQwOyEoJQyoc5ETClCXIC5RKKGthXlBcgLkBcjgbuMK1UqrmO6ht52XeAiZxEkCdwXi67C0lrmlpGYcCCOYOK+tVIDbrRAGg+c6lYG39jtrtzDXs7rjuObTGnyXO6nqXet48ejqNF0f8ATUYTzL3/AEfO3lAR79+St22wvpOuvBaeOoykHUJFzfgNScvUp6aaygSWORAdvUN7R4D1KC2WgAQztHU6AcOKKiRphpgiNHT5fL3wV/YWyn2qqKVOMiXOdg2m0ZucRieUSflSa/l916//AEzqjrbQyAHuYwicQQC4OGOMdoJlknGDaJaoKc1FmV0j6AWmmzrKTRWDc+qDr4bniw44cJXmLBZz3jxA55L9BWe2gYHAjf8ATevMdJujlC1Pc6gRTrQO0TFOocZa/cdA/PfMKvDUf9Fi3SY8xPnVClJ3zAAG9ejslnuNjU4uPFLsWy30XHrmljxIunNvHx3qyQug0Gn2ruPl8HKdT1e6Xajwuf3OlSFC5aZjhgqZQSpRGtDGuT6VVVQUbXJrQV4eTUpVFbpvWVSqK3SeoWi5XM0W1EV9VGvRl6Zgn3Fi+oLki+oLkcDWxt5DeQXkN5HA1sYXIC5DeQEp2BjZfeUp4RErlwB6cUbfs9lVt2oLw00cDvB0K8TtrYTqOOD6ZmHwMJwh/wAJ9DvX0RA6lOBxBwI0jkparpVv6Fe7TxsX1PklWju/IjQYY8iqbmFpw8dxXu9t9GM32cSMS6nrv7E/2+S8pUpaEa4jjejXIrUhbGayjHtplB4aKBrCO0PI5r0PQxlbruus4DxQuiq0uDXFlW9IbOB7m8Y3Vhvs24+eY+62uiO1xYrQ1756qoDSrYT2HQb8a3XBp0wB3p1nmLSBU8TTkfVagD2hwMiMPe9UTTu5LSqsuYsgtOODpaQRMtKW9ocLzcQeGXBZJvrgMWWnamdXV7Lx/t1IxaTkDGbOCoGwUaRdSqUQ5wwcXvcHDUFpaRE6EZ+YT2SCtS0U22pjQSG1mYU3HJwzuOO7cdDzKtV6q1Q2Rk0Z9uiodnclBPPPgx39E2VG3qVQtz7LwHyODm44a4FZFq6OV2CQ0VGjWkb+H8sB3ovV7JtfVuuvBY4GNcN+Gh4jPkvQVbIHgVaUSe83QnhuPor1PVNRHl5M3U9F0sn4Tjn5cfwfHvouBX0naWzaFqB61tyoML7cKgIw7Xxcnea8VtjYVWz4uh7NKjO7wDge4eB8CtnTdQqv8Lw/kc7rel26bzzH5mZKmUJRBXzLHU3K1TqKkExrkGh0ZYNBtRMFRUW1E0VFHtLEbC1fUhyqiojD0Nodw+8uvJQcpDkcDWxkqChlReRBu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 altLang="hu-HU">
              <a:latin typeface="Tw Cen MT" pitchFamily="34" charset="-18"/>
            </a:endParaRPr>
          </a:p>
        </p:txBody>
      </p:sp>
      <p:sp>
        <p:nvSpPr>
          <p:cNvPr id="36869" name="AutoShape 6" descr="data:image/jpeg;base64,/9j/4AAQSkZJRgABAQAAAQABAAD/2wCEAAkGBxQSEhQUEBQUFBQQFRQUFBUUEBQUFBQVFBQWFhUVFhYYHCggGBwlHBQXITEhJSkrLi4uFx8zODMsNygtLisBCgoKDg0OGxAQGiwkICQsLCwtLCwsLCwsLC0sLCwsLy0sLCwsLCwsLCwsLCwsLC0sLCwsLDQsLCwsLCwsLCwsLP/AABEIAOAA4AMBIgACEQEDEQH/xAAcAAACAwEBAQEAAAAAAAAAAAACAwEEBQAGBwj/xAA9EAABAwEFBAgFAQcEAwAAAAABAAIRAwQSITFBBVFhcQYTIjKBkaHwUrHB0eFCFCNicoKy8QczkqJDY4P/xAAbAQABBQEBAAAAAAAAAAAAAAABAAIDBAUGB//EACsRAAICAQMEAAUFAQEAAAAAAAABAgMRBBIxBRMhQSJRYaGxFHGR0eFSMv/aAAwDAQACEQMRAD8Aprlygrqzz4mVC5CSkEmVBKElQXJDkiZUEoCVEoDtoRKiUMrpSDgklRKglckOwEuQhEEgMJdC4IgEgA3UMJkKbs5Y8sUBeeBULirNnsrnuutEnyjiTotyxbFptINQl53AQyePxeiq6jW1UL4n5+Rf0fT79S/gXj5vg8/Y7K+q4NpiSeIAA3k6DivVUehbXUnHriajQSYaOqkAm7j2jOX0V0NuQQSGT3cAPAAQp2xtIACm3EAYu3mMlh3dXsk/gWF+TpdP0GqEXv8Aib+xn7G2MymP3zG1KjolrheYzhGTnbzlu3rL6V7MbRqtdTAFOs2QAZa17Y6xg3AEjD+Ja1lcThlPHfxVfpu8D9npDOk17nf/AELY/sT+n6q23VeXznP+EfVtFRRo8RXlYw/bPLIYRwohdIciDC6EULoSFktrlyglEgOJQEqJQkoD0jihJUKJQH4OldK5dCIjly5ddQCQuU3V0JZCQEQXQiARGhMVqzWNzxLQIGbiYHmc11isD6p7DcPiODR4n5LXrtDRdZk3AchhPM5+Kzddr1QsQw5P7Gx0rpT1UnKzKivuNseyqbRed+8P/URwz8SrptQptJa1gJwgNDRzMBYlasWwBmThjmSrFZxgAaDHidVzd2psteZyOxo0VNEcVxS/P8lkW8kwYjXCE9r24xzHDeFlMEDcps7pJcchkOOp8j6qHOSztRpGv2e1rjCRTb1hxVcVL2ZgnJa2x7MTE+fFNwHI2xUBTlzoDGCSTkAM15DadpNaq6of1nDg0CGjwAC3+lFtmKLMmmX8SO63wzPGNy88WLp+laV1w7kuX+Dieu6/v2dqH/mP5/wrXVEJ5YhuLXMDyKhddTLq6EAZDQOKmUBKcxqQJKElcUKBKcSoUrkAnBEApa1OYxBvA6Mci2sTG00wNRhqY5E8axNxLcxW4QliW4UoFMhathsYawPcAS/uAiQBPeI4/RJsdi6x0aAS47m/c5K/bK84AQAAGgbhg0eULJ6trHXFVwfl8/sbfQun9ybusWUuP3/wt2Os4Mc5xz7DOEYuIGmYCql29MrQ0NZPcEH+bX1lUrTaA0E+zuC5vOWdhhJeDrMb1VztKYgfzHH5KzmkWSndZB7x7TuZ+2Sc3BIPoC2VIAAEz8k2tH6RgBA5CMfHEqsx15xO7sj5k/JPLkeAA0R5ZZLfslq6qi52re4Dq52AHn8lm2OhKs7XbFxg/SLx5u08v7lb0dHeuUXxyzP6jqOzQ2uX4RiuZmTrieJOZQFiummgNNdYpHCOvJTNJAaaummgcxPUiN1lI00JarpYlFicpEMqygSgcURKAlOGoGVC4qEB5MI2NQNT6aDClkNrU0NQtCZCiZajHwdCIBE1qaymg2TKIsMUimrdOisDpFtl9CsGU7hDWgvDmSLxJwkEEYR5qGy5QWWWK9O7HhHoaDLjDvfB4xJu/X0SaTe1edkyDjq7Tyz8l5il0zeCb9JpvACWvgiNwgq1Q6V0XYO6xh/iaCJ5tJK5nUqyyxza5Ot0kqqalWnwbr3fdK6oFwJxjETkFVsm1KNQw2qwu+G8A4cCDirt6PyqjTXJdUk+BjkusTpuU31BKQWJsQ7IOV7Eq3TCWxm5WLKyctPugH0bOymACTliTyAk/JVK0ucXOzcSfXJaLqRbTDYi/wBrmBgPX5KtUaGiTgB7gLd6fBVVuyXv8HM9Vsldcqo+vyUzTR07E53dAJ0F4SeQSi8uO5o9+a1dn0I7RzPHTgmW9UblitePqS19DioZtl5+SMipRIJBBBGYIgjwSzTW7tV14tBxLBBOuMGJ1j6lZzqS1qbXOCk1gwb6FCbinnBnGmluYtB1NKdTUykVnA825ASiJQFWigiCuC5cEGOCCaxLCYxBj4clhisMaq9JXKLVBJlytZDp0lcpWdTQpLVs1nUE54LtdZUe1tKm+pU7tJpe7k0THjgPJfI7baHVHvqP71RxcebjPpgOQC+i/wCplu6ujTs7TjXPWPH/AK6Z7Pm8ePVr5k9yzL7N0sGpp69qALvfsKHOugEzHAE6yiHv3PFAc+ShLLK+1GBzW1BiWGDvLScPJMsW3X0xFOo9o+GZaPAyPIJdpAMjHtYFKNhbGX/Yg+RQ2p8gTa4PS2XpfUHeFOoN4BafMYei1LP0spOwc1zDvEPH0PovntaxOaZb5a8eaBtoIMEnxJnNRyog/RNHUWR9n2KwbQp1O5UY47r0HyOK0WWplEF9VwY2c3GPIZk8l8VZa8gcjvHHgtOkwDECJ4KL9Ml7Jf1ra4PtOxdvU7bfNFlRraMMJexrWyZd2Ycc5mDESFUttpvuhvdbgOPFUOj1P9m2fSYP9y2F1of/AC1Ia3lLGM9UYbuS1d72KpcLkWh063yua8vgtUwt6xO7IcBlgBxCxbI2XQfx4L01GzXWgDx5pukr32eeCTX3duv6vgovpJL6S1HUkt9Fb6ng5d1mS6kkvpLVdRSH0VJGZE6z5+UJREoStExEQuC5EAkwkhNYELQnMamMfCLHUQtGzMVKi1allaoJs0KomjZaS2rJR9/lZ9iaqHT7bP7NY3NYYq2maTMcWtI/ev5hpgcXBULZGrTA+adLtri1WqrVaexhTpcaVOQ13J0l39Sw80T3blDQs9mglgljffNLdTzJEzwlWW0zuSbVa2U5k3naNBk+OgHNFCZTmXYacvqU0zukcPf0WfTtTpJdGJmMRHAEZKz+1N3OB5g+uCIMknQZHw95/NQbP1kg4yCZOYgTquFob8RE4YsJKGtam3DczcDJiIGsamfLFIWSjQp3oG/3K3S0lpjMiBzOAWfs2j+rXEBev2Nsk9UbQ4YyBRaf1YgF55dqJ3TlCjnJRWR9cN7wj1dOpfM5Boaxg3NptDWjyC0GN/H1VSy0oiMiAQtGzU5Mb1ltty8mykoxSRpdH9n3nFx7rYOO8jRekNNFYrL1dNrdQMeZzTi1bOnh24fUwdVZ3Z59LgqOppTqavFiW5isqRVcSg6kkPpLQexJe1SRkQyifJSoKkoStlnNEgJ1JspTVbpNTJPA+uOWS2mnMYjpsT201E5F6NZFFi07IFTptV+zBQyeSxXE2bCPe7jyXyHpjtz9rtLqjTNNg6ujoOraT2wN7jLuUDRex6dbc6mz9TTP7y0CHEHFlHEOPNxF0cnFfMXFZmol5wbGnjhZI9+qp262lpuU8/1O3cFYr1bjHO3DDmYAWZYqeEnM4qAnbD6r4iXHiSUIEfhOcEl/vkiRhNcCuLQkwiLt6QAasSB9PRMpNvQIzwzw4JdPEk71o2ClrvH1/CA9GlsnZxrVGUm4Xpk/C0d53l6kb19Hr0wOqptADWjLcAC1g9Csnohs25T61wh1bEbxTmRyk48rq2yyXE78PBv+VQvsy8I1NNVtjl+yaDYAHwiF6jovYLzr5GDMfE5LzlIL6LsmyilRaNSLzuZCGnhun59C1djjDHzGuCAhG5CVrIxWLIQOCN6BxT0NYpwSXhNcUl5TkRSPkJQlEUJW6zlhlNXaQyVFhVui5RzJqX5L1NPaFWpuTmuUDTNGLQ8JzrS2m1z6hhrBeceA05nLxVUOXlOl+1b56lp7NM3nn4njIcm/Pkq909kMstaeHclgxdrbRdaKrqr83kQM7jQIa0HgFnF4G/ylS90Yqu0E+J/xKy35NdeEMt7b1J0aQ7/iRPoqVkPZCsVg4tc1hic5ESNYVFgdS74MHXRADLTmpLz79+8k4PvCQkPRGMXKipkiJwxS3uGe5IKQYGI3kBvmvVdGdmddVZTPda2/U/kacRMakgeK83YmXn8sV9Y6IbN6mgHOEPr9o4RDBhTb5dr+rgobrNkSxpqt8sG0B7GQ4LoTBTW5sfZIwfVGGjd/EqjXXKb8GlZdGtZZ3R/Yl4ipVHZBloIgvOh/lXqn1FX61Cai1K6diwYtuodkssaXJbnIC9A5ynSINwRcgc9A56W5yckRykS9yS965zkl5T4ohkz5WUKMhDC2zmiJTaVRKXIYHJ4NBlVNbUWcx6Kpawxpc7Jo89wHEqOaSWWWq7W2kuQts7VNFnZ775DcuyNXxw04rxD3e5P1VnaFsNRxe7M5DQDQD3qVSd75LCvt7kvouDpdNT2oYfPsTUfJw8Puufwn6fdHdIBJy3z9l1JmvkDCiLAQZAiJnMoXCRhiDmDkVLsN4KkZYjQYj3xSEZlSmaTv4XZc9x4qHuHvkr1VocIwIPHEbiFlPYQ4tdp6ziCgBknHluTbPZ3O7uQzJy/KOy2W+ZODRGO/HILao0YAa0bg0cScEGxJGl0N2CKlQSJZTh1QnJxzYzjMDDdK+nMpknFBsHYfVU202Du99x1qfqLj6RoIGi9HY7G2njmfQeCrdmd0vHBc70NNDy8v5AbP2aB2n5jJv1K1S9IvqDUWlVTGEcIybtRKyWZD767rFXvoTUUm0hcywaiG+kdYuL0toNwxzkBcgc9A56ckNcgnOSnOUF6U56ekNZ83KAppSytg5tAlRKkqAgPCafe5ef2rbusMDuty473Kzti2f+Nv9XP4fusV7pWRrdTufbjx7N/puj2Luz59f2C5yhzw0S4ho4nFJtVe429rk3ms6lLjecZJWajYbLtrtUiKeuJcQR4AFTQrTgYmOXkkk+/ko9+/f1ThjZe6z2fp+FDn/Dgff3VGYyPhCn9qjAgHzH3SDksimSY9cYAGJM8Bj4Kqyl1tQx3ZA3dkC63xIaudWc7stAbewMEy7I9p27hgtKzUA0AD/JjE+vBBhQ2hTgAZADyy+69H0X6PutT5kspUyC94iZzDWaX8RjpgTxz9k7PdWqNps1xLvhaM3H7anBfUNn0mUabadIQxggbzqXO3knEqailz8+iC+/trC5NawUWUqbadIXWMENGJzMkknEkkkknEkqyKizWV05tVXNmPBn9z2XDVUdYqwqKb6W0G8eXqL6QXqL6WAbixfXX1VvrusR2i3lgvQOekGohc9HaJyGl6W56WXKLyckDJ4aEBCaQgcFpHPoUVS2la+rEN77sv4Rv5qxbrSKbZOJPdG8/ZeZtFYuJJMk5qhrdTsWyPP4Njpui7r7k+F9xdR6WFBPvzUXgM1jcnRitoWcvZ2c29ocQBj8/RZllct+joRw+YWG9l2o8DIOPzSQJcDSeXv8qYXBDPFEjIe/elSpcZx00CsWOheMnJp8ykOSLGz7PAvHN3oJC0qDCchMxA1k6fJAxnv34r0Ww7Fdio7P8AQCMh8R4nRPpqlbNRRHfdGmG5m5sGxCgzHvvgvPyaOA+ZK2mVVisqq1TqrajUorCOelqHOTkzXZWT2VVlUqqtU3prgOjYaLHo76psemtcmNEyeR5chL0u8gLkMBGGoovpN5dKdgbkbfUF6SXLi5DAdw2+uvpBcovp2AZPLlC8gAkmAASTuCYAsHblvk9W3Id873D9PIKxqLlVDLMzR6aWosUVx7M3aFqNRxcZAyaNw+/1VB6Y9ySudlJye58nZRgoRUYrwiP8qMDn5DTgoOPIevGV14e/kgEayrckgTAMADM6ZcVj0XYyT2iTPPitRm/InLH1SrRZ72Zx0cN+78IgZXJSqmJj/Hv8KHS0lpzHuQuA0CA0OnTvEAefv3ktelTgQNPZSbJRujjr78lp2Gyl5AGG87hvSinJpL2FuMIuUuEWtlWK8bzh2W6H9R3chP0W7eS2NDQABAAgBTK6DTUKmOPfs5bW6qV9mfS4Q5r0+nVVSUbSrDRSzhmnSqK5SqLHp1VbpVFFKJZrsNam9WGOWbSqK0yooJRLkJFq8oJSg5deQwOyEoJQyoc5ETClCXIC5RKKGthXlBcgLkBcjgbuMK1UqrmO6ht52XeAiZxEkCdwXi67C0lrmlpGYcCCOYOK+tVIDbrRAGg+c6lYG39jtrtzDXs7rjuObTGnyXO6nqXet48ejqNF0f8ATUYTzL3/AEfO3lAR79+St22wvpOuvBaeOoykHUJFzfgNScvUp6aaygSWORAdvUN7R4D1KC2WgAQztHU6AcOKKiRphpgiNHT5fL3wV/YWyn2qqKVOMiXOdg2m0ZucRieUSflSa/l916//AEzqjrbQyAHuYwicQQC4OGOMdoJlknGDaJaoKc1FmV0j6AWmmzrKTRWDc+qDr4bniw44cJXmLBZz3jxA55L9BWe2gYHAjf8ATevMdJujlC1Pc6gRTrQO0TFOocZa/cdA/PfMKvDUf9Fi3SY8xPnVClJ3zAAG9ejslnuNjU4uPFLsWy30XHrmljxIunNvHx3qyQug0Gn2ruPl8HKdT1e6Xajwuf3OlSFC5aZjhgqZQSpRGtDGuT6VVVQUbXJrQV4eTUpVFbpvWVSqK3SeoWi5XM0W1EV9VGvRl6Zgn3Fi+oLki+oLkcDWxt5DeQXkN5HA1sYXIC5DeQEp2BjZfeUp4RErlwB6cUbfs9lVt2oLw00cDvB0K8TtrYTqOOD6ZmHwMJwh/wAJ9DvX0RA6lOBxBwI0jkparpVv6Fe7TxsX1PklWju/IjQYY8iqbmFpw8dxXu9t9GM32cSMS6nrv7E/2+S8pUpaEa4jjejXIrUhbGayjHtplB4aKBrCO0PI5r0PQxlbruus4DxQuiq0uDXFlW9IbOB7m8Y3Vhvs24+eY+62uiO1xYrQ1756qoDSrYT2HQb8a3XBp0wB3p1nmLSBU8TTkfVagD2hwMiMPe9UTTu5LSqsuYsgtOODpaQRMtKW9ocLzcQeGXBZJvrgMWWnamdXV7Lx/t1IxaTkDGbOCoGwUaRdSqUQ5wwcXvcHDUFpaRE6EZ+YT2SCtS0U22pjQSG1mYU3HJwzuOO7cdDzKtV6q1Q2Rk0Z9uiodnclBPPPgx39E2VG3qVQtz7LwHyODm44a4FZFq6OV2CQ0VGjWkb+H8sB3ovV7JtfVuuvBY4GNcN+Gh4jPkvQVbIHgVaUSe83QnhuPor1PVNRHl5M3U9F0sn4Tjn5cfwfHvouBX0naWzaFqB61tyoML7cKgIw7Xxcnea8VtjYVWz4uh7NKjO7wDge4eB8CtnTdQqv8Lw/kc7rel26bzzH5mZKmUJRBXzLHU3K1TqKkExrkGh0ZYNBtRMFRUW1E0VFHtLEbC1fUhyqiojD0Nodw+8uvJQcpDkcDWxkqChlReRBu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 altLang="hu-HU">
              <a:latin typeface="Tw Cen MT" pitchFamily="34" charset="-18"/>
            </a:endParaRPr>
          </a:p>
        </p:txBody>
      </p:sp>
      <p:sp>
        <p:nvSpPr>
          <p:cNvPr id="36873" name="AutoShape 9" descr="data:image/jpeg;base64,/9j/4AAQSkZJRgABAQAAAQABAAD/2wCEAAkGBxQTEhQUEhQWFhQXGRcbFxcYGBcVGhkbFxUXFxYUGhgYHSggGBolHBQUITEhJSkrLy4uFx80ODMsNygtLisBCgoKDg0OGxAQGy4kHyYuLCwsLCwsLCwsLSw0LCwsLCwsLCwsLCwsLCwsLCwsLCwsLCwsLDQsLCwsLCwsLCwsLP/AABEIAMkA+wMBIgACEQEDEQH/xAAcAAACAwEBAQEAAAAAAAAAAAAABgQFBwMCAQj/xAA+EAACAQIEAwcBBgUEAQQDAAABAgMAEQQFEiExQVEGEyIyYXGBkRQjQlKhsQdicoLBM9Hh8PFDRJKyFRY0/8QAGQEAAwEBAQAAAAAAAAAAAAAAAAMEAgEF/8QALhEAAgIBAwIEBQQDAQAAAAAAAAECEQMSITEEQRMiUXEyYYGh8JHR4fEUscFi/9oADAMBAAIRAxEAPwDcaKKKACiiigAor4TXNpgKAo60Vw7+uUuIrOpGlFkvVXwNVW+Nrmcxtv0rniI34TLqivMbggEcCLj5r1WxQUUUUAFFFFABRRRQAUUUUAFFFFABRXOaZVF2IFU2MzsG6obEjY8bHrWZSUeTcYSlwXZaoyZghcJfc3t8b2qkyjMGlXxGzqSrj1H/AG/zXjMMHuHQkMpDDa+4NxWJzcXsbwwWSNvb/j/sZcRMERnPBQWNugFz+1RoM2hZlUSprcAiMsofdQ/lve+kg18ZxPC6qbF0Zd/wkqRuPmqVeyraJFLrd5o5NQBuFTCxQEA9bxsR/VTU7FNVsy4TOoG8ksbr4gzK6FV0LqbUdW1h9Odq9Lm8JAZZEMZV37wOhQCMqHJbVyLceAsb22vQS9mpZECyfZxpiaKyq9nBhMQLEFWtv5QfCL2Y8a5P2SmcRlpVvGXZVJL/APuMJOsbSWDSKThWDMRciTnbcODG2dYcBGM8IV/Ie8Szb6fCb+LfbbnU+lNuyruMQztGHninUgAsqNMVtYkAkAICTYXJJsKakFgB6UAeqKK8saABmrhPiQoJrhjMTaqXG426P/Sf2pUslDseLUXUmKBFwar5sQaocpza7HUSUZrXtbS2wHup4ehq8lSp4ZvEipIpeFQdHSCfeuzm9QV2qYjXraZyitxNxVdNKRV5i4SeANU2Kitx296VPYdCmXfZPMNatEfMm49VPD6G4+lX9Z1gMb3E6SfhBs39LbE/Gx+K0QGqcMtUSPqcemdrufaKK8SyBQWY2A4mnE57JrwJRx5VQ5xnaxrqkOleKoeJ6M/QdBUDs/mUuMJdRphBtq625LQcW43K169V5RLCwr1QdCiiigAooooAWu32WSTYVmgJEsfiAB8wHmX3tcj1HrSD2WxrSgC926mtjrOsXlSYPHORtHKNadFYnxqPY2Ps/pU2ePEi7pMnMSwy+J0nbV+NQeniGxNvYDjV0XUHc70qZ5mMgYPEVNhYqbi/PZhwP1qml7V2IBBDEAkGxtfcC447W+tccvLa7GYQayOLVW7Xpwr9t/puaO8at6HkRsR7EV1hxEi7Hxr14MP8N+lZ7gO04J8RtVhju1qKhs1zba3XlWVlodLp29uTQYpQwuP+RXSkvs12h7+zbK3Tl7eoptgxAbbgen+3WqIZFIiy4nBneiiimCj4TUPFYkAV7xc4Vb0nZpnG53rE5UhuKGpkrMMZeq8vqVlHEqR9RUFsXqrvgH8VQuVs9KMNKIWEkiQqjBm78XBuAsdxsLXvckncUyZJju8BjY/ex8erLyf34XrPe0Ide5Ki+hnWw8xK6jpt6qv60y5Zje+gWRGvNGqtGyi5YE21Hr0YetT408fnXHD+j2YTa1OD+g2K63tz9akoarcGVxK/kkXzrfdTzt1Xoa5uJozYEOKtUlVrgS4713Lkmo8sQPGq9M7UG0ilPXcipscqOLq2qu2nwcpxK3G5ejA8PervsziSYhGxu8fh91Hlb6be4qFNCONiB13qB3N2Bhe8nLQQT89B1vRC4vZHMmmcabG/EThBdvgDck8gBzNKPantOmHUtKRrHlS4IT1b8z/oKru1vbBcOLBhJORYad7X20oBc3PXieVQuxfZA4hxiseyuwN0guDosdmk9fTh78asIKv2I/Z/s9PmUgxGMJTDk3SMmzS89+YX9T6CtUwsSKirGAEAAULwtytalrtbhMQZIZMKl2w6u6LfSjs5WLuz7RtKR624VU4PK8XGyQ95KkcY0wOEeS5E8pLyaJFBBjMP+oCuxtY8Sztj3JiUU2Z1B0lrEgHSpAZrHkCy3PLUOtdazubLcS7s5SfvhhsUkhZm0d60+GaJYrnToKxtYLsQo1b3qTP9tbESlVmRXEwKguyhkxEIgdXZivihEzWRVA1aTciuHB7opbfD4hMLjUjMmsNIMMSxd7GNStncknxl7aj+lVuPwWKV3QNP9m71iCDLK+8MJWxSRZNHed9zIBIuNNrADtRSaMvxgTEys80k0TxNANXdpMseHw7SoIgxRe8kE6+K9i2xrxHgcZ3yB5pVN4nVlSSVDqfvMRE1pAoG7INamy6NJuDYAdaUe3kI1YZzw1Mh/uAYf/Q03VTdrstM+FdUF5Fs6f1LuB8i4+axkVxaG4ZacibF3FYNNBvsOtI2c5eAbSEWGyTcrckltw6B/rTtkOOE8QO1xsb/AORRjMliYHcLfo2304VJGTXBfOCls3TXDX59jLpcKyNZgQeXqORB5j1FGIQFfK1zz1D9hvTdLkWg92JY2i/KwvpvzQg3X42qThOx6XB7xj6KP88a5KuxvG5peevdd/29vuLnZXK8Z3D4jDHvGjkZJYh5h4VZWUfj2bccel6Zcq/iBvpmUjTsdrEN0I4i1WnZZhhMY0VisWIAA3JHeLw+ouPgUz572TwmL3miBf8AOpKP/wDJbE/NNjj1K1sxE82iWmatdisw/biCwu312P1pjwGYJNGskdyrXsbdCR/ilWL+GeFB3eYr+UuPpcLf9acMNh1jRURQqKAFUbAAcAKbBTXxMmzPE/gTF3ts7xx94PJwb+XoT6VleOzQk3vW8TRK6lWAKsCCDwIPEVg3bXIjhMSY9+7bxRk/l5r7g7fSs5ltYzpWm67knLMaWNhw60y4A7ixpGy6exAFM2ExNiDUXDPTq0dc4XQZZNNzC6zD20i/wbMPmvEMaYfEIw1DC4glo9B0mJ9jJECvI7uBw8w6VZ5jhy77GwkhkVjtysR+5+tKGUxI8OiR3dmRe6KkkxyqSFsnW6j3BU86b0yuU4+z/X+iLqqWmQ+YspHKq4hiC5H2fE2KgixvG5TgwHG+x415PapYH7twHA31rxIP5gOY6ioORYj7bhWwsngnjbw6hukqb2I6fupqBicojeNJLOh1d1KgIbu5QeA1cmGw346PzVjLieFOePjujEMye2TcZp+0uEkAADM58qgbknlXqOJMOVZwBO/khUi5/q5G3NjsPU0gY3IJ4cQhimidHQtGz6kBCgXtpPm4bc7ip3ZbNcNCHxOKLy4jgq7EueCqo5eg4AC5puHJHJFSXJyUuy4+7HszzHDuMQyRsSdCqfMNiBub34+9qSM47TyYWBolAsNRuBZje50k+9MDzLJF32NUXYgqh/ALiypzLE2u/FjsPRV7XYFpdTTD7OGOwk3ZgbklY0uxt6cOZFVQlZPOFP8ANj12bwSQouJxB73FSjUL8IlYbKo/NbifirVTK0gKllfYhU89juDxGkHqxAPrXzsvgjKEA1Iqqoubd6dgOIJWL2W7dH5U+YPBJGulFAHHbmTxJPMnqaXLzO2URelUilhzCUkDGBjFYeFDa/UyEAGT2GkcbhqbcFio3X7tgQNrDa3QW5VBkiDCxFV8uV2OqMlW6g2/ahTkudzLxwlxsxmoqjw+YzJtIveDqtg3yOB+LVaYXGJJ5DcjiOBHuDuKbGalwTzxyjySKKKK0YCiiigAooooAzTN8vTCZjcqe5nBZQpIAcEaxtyuQf7qYkWC2yxfNj+9ev4gZesmHV2B+6dWuDYhT4W36Wa/9opB7UZZHFEkuGlkBLopV/Eh1G1wbCxHvUeRaZOj08L8SCtv0G7MDh7G6wn2UA/UUp4vtMuH8l7che4rvP2LkMJcYg6gL25etTOyeTwmId5a52cEAksPMCx4C/IUuhycUvUg5NHNmBLuxiCHwbWIdTtseYI49a1HKMWZIxrFpF8Ljow5j0OxHvWeYmFoJB3Firtove4Vjdrn0KhvcqetNWUs0cqFm1CUaX9GAuh+dx803FKnRP1ENUb/AD5jNRRRVZ5wUsdv+zv2zDHQPvo7tH67eJPZgPqBTPRXGrVGoycXaPzXh5CD6/t6Ux4GQBDvvXb+IvZ/7NjO8UWinLMLcA/GRfm+r5PSq2Ca0ZAHHa/+K8+calR7WOalDUh1WItDhpeNpALDzHUrLt8kUkSyPFiZlSxKyFl0gWtsWAvyu5uB1HQWc2CpFhVYkDVrYjiFjUsT6eIqPmkWSQyYuWVNxI50WPD7vS4I/mS5+Otb6fbqL/8AO/67E3Ux1Y19a+5czSzoyZhpspaNJgtgbEfdSFQTvuN+J1WtTTipomH2geLDzBYsUqnyk/6WIB5WJUX/AKTyqiyLGqqmOXfDygJJY6u7LjUFLfysdSNzBI4rXnKcUcLiJIZgGjJMcyncMGF7gfldTrX3deQqmE1NWv6IKovWh7xXwzhWlQl4ydkd7aiPRZUJb0Je3krPsFEDPrw2HIZGeN5CCupr8NDfivfwLcm3CmjNWaB1W5YqAscg31xsdWHn2uW0HUjejP1F+OQmXFM0kIOq4bvWJAjb8UfsQSSigbi5tqvUGHFLDkcEvK94+/dP5D4JuLlfHP8AB4w2MMjfaMRPbuR4C40kMt1+6iI43t43BPIIpqoxUrzuzqp03BYklma3AuxuTbkt9v27Zj2SlR21GRwu4GoFfGzdRfY3plyFF+wvZRdQQSPof1p7z23Fc9xmPCq1P6DBkGEWJb3uTVwuJB50o5BmOuFCeIFvptVuj1zUxrxl8Hr7eqyHEkcakDEit6hTgSXNc5YAbHcEcGBsR/3pULGYra/SumAxoZLk7867asNDqywgzHTYS8OAfgL8g35T68ParOl95Va4NiDxvwNd8FizF4XN4/wtuSvo3Vf5uXPrTIZOzEZMXdFzRXwG9facThRRRQByxUAkRkYXVgVI9CLGs0lxWJjlkwkmEllVhojZULRknZXLW0oltyb3Fq1CisTgpDceZwtIzfL8ckcgw2LNpgdBvcBtvCU3tZgLg8a8Y4wwP3x1dwXEUlxsJFVbM3upAsdrqeZp3zrs7hsVb7REHK8GuysPQOhDAel66jJYO4OH7pO4IIMdtjc3J63vvfjfeleAUf5fDr3FGHMYJsZ9ljIYSQsdSEEKykFTtsbWv8+tTcuBZWR9pUPDoyHYj5ANWnZ/snhcGWbDxaWbYuzM7W/KGckgbDYdK5Z5kMjuZcNKIpGAD3GpWtsG9GA+thQ8TSvuEc8XKnsi8ws2tFbhqANulxwrrXDA4fu40S9yqqCepAsT88a709cEbq9gooorpwqO1OSri8O8TcbakbmrjdSP2PoTWPZUnePEluBu3uON/mt4rIu0IjweYytwVrPb1kuSAPVrn5qbqI8SLujnzD6nXtDjlikLkjRHEFI5jvGOtrc7BR9KzxJwqOGB2ZHUkcQr2vYekljTfi8nnlD4mT7hSQV1AGRjbwqqnYX6t9DUDJ8sQXWWNXkNwolLWC7FrxrY3NgbHpWOng4zcpd7/wBUa6jLe0XxX62mSsxwJEDTqY9ZjEgSylXRXYPEykAOyixUkbEJzFyZnhpcUmHmgRmlUd1Kp8AkhPiQtI1gHja9iDcXuKvsJEV0hVAFvCFRU97fitVtA2+5ueYHL3b/AB+lUpJEbdshYbJ3ZIlllKvHqCPEPGuu1xqYW03AbSBxA32qvyHtA0ST4Igfa4XIVRYsyt42lvwZrEtfmXG5sabIZATtv+wpe7aQODHjIV1YrDG9t7vD/wColuF+nOunEi8TEfaIx3jGMOpjdAbkPpLcbbEWbfpSxkcgEGIRfKpa3sDbfqa65Rmq6llU/dyeIEctQNj8BiD6XqkwOIMUs0Z4kuD9ahyK8l/I9HAqi17HXIp9KW9TTFhsf1pEXGaCR61MhzaslFWPseLU86+viwOdJS5qa4zZy1FnNCGrF5wulhffel2PPHva5tz3tVLJi7m5NR5JwLHlRudqKNNynMFdRY7+tMmEe61mWU4wAC3DqKdcmxu1bixWWHoX0LtH5N1/Idh/aeXtwqyw+JVx4fkHYj3FV0UoYV8ePmCQRwI4/wDj0qiM6IZ40/cuKKgYfH7hZNjyb8J/2PpU+nJp8E7i1yFFFFdOBRRRQAUUUUAFFFFABRRRQB8JpTzYRa3xUUH2jEhAFAN+FyAo4X8W5+KZsdKFjYk22P1tsKzyMvhO7DOurSLgE3G3lNcas6nR7bCSsUxeZSiJU3WIeEKeI246vq3tUXMsUcWGnw47tIrEXAuw3JYsQQl9tt2PpXnHxQd4cVisUzrtojsQEJFtIN7k7fhF964SNJiEW1sPguBv4WYA7AKvAHfwjc8zSXGn+W/4H2pL8SX7sk5M6zL3gNk4MoLElr20lm8T7/HpVq0JPoo5Dh7DqaTsXmyR4nRhNGgGMOzDw2TYeEeW2/rTuszlEbu9a3N+7ZSVW99ViQbkDl1oWWKdSaT9DLg6tLY+YE2P7dKou2GcdyUC/wCo/BuIQHmRzZuCg7Hn63GAxCsXIHhSym/hIa12UKd7AbajxJ9KzfNc0nmS08celp2YuNQkBs6NC9gRdLKo3BsgtetuSqzWLHKUqSJuQwlMOwJ1KJSobrqGsH04m4Gw9q+ZhESNa+eMAN/MnAN7rsD6W6UvZbj5EfQXOk+Ycr6brKB1Kg3/AKT6Ux5VilZypP3yswKnystvCR1BBIIpcqkOi3BlHiIze/G9eApq3zLDd21vwNuh/dT6g7fQ86r9duVILKT4OYLetffs7nkakRY3T+GurZ6APJXNzVIr8RhGC1UPOVUhwfervE5kZOC1R4mCRid/jjatQ+ZidJbEzKMzNtjuP1p1yTPbAE22qL2J7GRY7L5O7IjxcUrDXuQwIVlSQdLXAI4etLmPw0+Ek7rFRtE/K+6t6qw2YV2eN8ozjyxflfJq+Az5SAQbUwYfMUYXvWK4DMyvA3FW0efkUtTaGSwxl8jWlmD7KQRzP+K7QuyeUkj8pNx8HiKRMo7QIFtffnV3hs+B50yORE8+nfpsNsWLU7Hwnof8HnUilkZmhHKhMyZfITbofEv+4+DT1mXcll00uwzUVSwZ8ODqR6jf9P8AzVtDMri6kEen7elMjJPgTKEo8o6UUUVowFFFFABULFZgFuEszDjvZV9Wbl7caj9ocxSGItIxC9AbE+l+Q9t6zn7VjMzbu8IvdYYHeQjSo/pH4m470AWvaPtnHCwVD32IJsthcA9I05e5pVz7IMzeFsZMVjVRqKEkuASBcgbc960zsr2Mw+CGpRrmPmlfdj1t0HtV5mGEWWJ428rqVPyLUPjY6qT3MEyzM22XERpKBYjULi44H3qwxWaPM93uE4ADp0FtgPQfN6q1gaOQxv5kYq3upsa0LJtDIAVH0qOWWT2PRj08I78lZDisCyaGgU7WuRv8HlUZMOYgfskpVT+FvGPjmKbHy2I/gFcHyqP8tvakzhqVND4yS9RdhzOY6w8cbs1t9I4D8O4v1586+4/KcPKj6oZYndr6xqcXA4sN73O9XcuUKfKSD1qL3OIQ7NekrAo/Da9v5GXFu+/6CHmXZ54+7kDxyFbbIbMANiLHiSOVRG+8iLQ//wBMHiUDYugO6H1H+3rTbnUBkN5kIPJxx29aWMWsiMGSQGxuCRY8LcvTb5p+KTi99xebFr37lzgMwTGwAkgFuHLQ9rA/0ngf+Kq2wtrg7MpIIPIiou0EnfRj7iU2kT8j8/8Av+9X+IUOmsKe+TTew86GwViPQWF/anZV3Qnp576JFMoHOuwkX8ortjsEynce9t7elQ6SUnhkv6CvsuFKoWPOpWGiudhf3q3XJJZBqfZf+8PSi2dpEj+CGKK4rExk7SRq4HqjEH9HH0rWM2ymHExmPERrIh5ML2PUHiD6isSylmwOOgm4RhtLgfkfwsfYXDf21vKm+44VZhlqieX1UHCdmO9pf4WSQBpMC5lQXPcv/qD0RuDex39TSJFOQxVwVYcVYEEe4O9fp6qjtD2bw+NTROl7eVh4XU9Qw/bhXJ4k+DWPqpLaW5gy4noamYfMmHOmjNf4RSrvhcQGH5ZhY+wZB/ilTH9l8fhz95hnIH4ox3i/Vd/qKnlhZZDqYvhlgubP1rqmduOdLf2ors4ZT0ZSp/UVIhLv5Edv6UZv2FL0Mo8WNF+e0jjma0zsHGThVlbzSktf04L+gv8ANJXZLsBJMRJjA0cfKPg7/wBX5F9OPtWqwxBVCqAFUAADgABYCqcGJp6mef1eeMlpie6KKKpIAooooAqM2yCPEupmuyLwTgCep6+1WcEKooVAFUcABYCulFABRRRQBk/8TMq7nFLOB4Jtj6SKN/qoB/tNcskxfKtF7V5KMXhni21eaMn8Lr5T/g+hNY1g8S0b2YEMpIYHkQbEVFnhUrPU6XJrhpfKNMw0txXTSTVZkWYoyjrVt9rA4VlHZJp8HnuT0ryYTXtsyUc65NmadaAWr0PMmFvxFLOfdnEYEqLH0pjObp1qPic1Qgi4rmxuOpGZLhu7LJJco2zX5Hk1/wBD8dKvMqIEweZjoQEyMdvu1WxH02rhnrrcnb/vKoEuILRon4W3Y8SQh8Kn5tfrYU7G72FdRDT5vUZsqy5cQveJIQpPlI8S8wDvxtarhMgi/Fdvfb9qXuzOKMZJPlPH/f8AWnKKTVw4UucEmax5pSXO6OEeXxL5Y1FvSumIHhNevtKXsWqTLCCNqyd1pmfZ5HfjWhfw5znv8N3bH7yCyHqUt4H+m3upqhzPLAVpc7O5p9ixiuxtHukv9B5/BAPsDW8ctMjOaHiQ9jT+3OpcDiZY5JI3hgmkQoxXxJEzLf8AMLgbGoUWaSxDErqXRDJHGhk7yaR5Jo4HW9iPxT6Qo47bimeaJZEZXVXRwQysAysrCxUg7EEHhUTHJhgCkwhHfMLq+gd4wCgbHzsAqAc9h0FWnlizH2unaFpBHGDEk7SK2rf7PiJIGVbHw6u7JuSbcN+NSZu1MkTzfaFRFikBYWe4w7SPGuJD30uLhCwABQagRwJtoUwQWRVGGCr4JFHd2XU1ijgbC7X2PE18wy4JmcR/Zi8wOsL3ZMoN2OoDdx4iefmJ50AUeH7Q4iWQL9kBK9wZFIFwJrN5iwC6EI5HUysNrV1XP8QscMzpCsEjHWyq790usImoAg2a5Je1ksL3B1C1xOIwjvHLaKV+8WJXUJIUY3IBbitrX9KmzZVA4QNDGwjN0BRSENwbrttuAdugoAp8gz6fESAmDTA3e2bgV7t9K6jqOotY3AA0kW340yVFgy6JHaRIkV2vqdVUM1zc3IFzcgGpVABRRRQAUUUUAFFFFABRRRQAVk38UsiMMwxaD7qQgS/yvsFb2b9x61rNV3aHKxicNLATbWpAPRuKt8MAaxOOpUNw5NE7MWyvEMSNN7075fk87C7EAepuaz7Bu0MrI40ujFWHQqbH4rTsmzgOgtxtUMYq9z1pylWx2i7PD8Tk+1d1yKLnc/NSY8QTyroCedNqJM5z9SMMnh/IK8nKIfyCu7q3WvBRqKRzVL1KnNcghKnw2rLM4wS4afUP9KQhW/kfgjeinyn1tWvYv8uoX6XF6RO1GWghgwurAgjqDXIumb06402RMOLAAVbR5yIksxNxyAubetuApQy3FsoMLE6lHn/Mu4S3VrDf2qRMqkFX2BFyASL9O8fl7U9pNEibhIaMmxALXfe53p9wmFRk8B+Kx/I8cVbQwaw4PpIVuuknjY7Gn3K8aRaxqR+SVMf8UbRI7SYKdU+7Goc7cfgc6zrGRkk/rWuwYoON644vKUkuWUE9ef8AzRyzcculVI5/w5zrvsP3T/6kNl/qS3gb32sfb1qyxeXSfa+/RY5FaNY2WRipj0yM2pLI176txtui79EmTDvgcQs8QuvBgPxKbal99rj1FaXhMQsiK6G6sAQferMU7VEnUY9L1LhiZL2RxEjsZGjOpodRLMQwix0WI8mgKgKI66d9zuTcmpEeUSyYmeyIkYxkcoka+v7vCYdQqLpsVJBUtqG2sWrwcYwlkCspZcdYoxO18GGQXB8AuL7gjc7VCwXa2WSHUJlOsxqjd3GgD9zJLKrB5AFQBVIYk34C/mppOS8v7MYlG1sYy+rCsfvGOowtIJDtGAl1luqgWFretO1IuB7R4mdYnV44w7YVSvd6rd/hxI5BLcQTtt73rx/+04pmRF7oOIgwLFEWZxPJEwGtgQo7tL6bkGZfS4A+0Uh43PMUYZPvFBkhzApoSzRnCyhEIOo6jZtz1AItwpyyyTVEh7wSXHnW1m9diRQBKooooAKKKKACiiigAooooAKKKKAMm/irlAjxMc6WHfAhx/NGBZvkED+2oPZ+bRYk/FaL28ycYnCSAeeMGSM+qgkj2IuPmsgwEM5UFQD6cTUWeNSs9bpJ68dPsaPF2hRQARXZO0aHlWdPDiQL90x9gTVZJnTRtaRGX3BFLU5D3gxmtNny9Krc17QHRZdutuPDhSFFnAIuGqI+fAPYnwnYnp0NdTkxeTFFR2HjJpAzgufemfHZfE67WINIOAxYFX2HzKw41jjYnq90LvazsrpXvIdnQkjnxFiN+VfexeWCYrLiV2v4YzuBpPnPU369KlZ1mxYaQeO1SMqm0gDptWtclGjLjcrY+TxRutiqlelhStmWE+zttfu24fynpV1kcuoFT8VJx8AdCrCstXuCdMocLi+hq6weOpGlmMMjI3Lgeo5GrHBZlfYCuboY0mOcsKyqQQDejs/EYC0RP3ZN0v8AhJ8y+oJ3+tQsBIbXNWygMKdjk7sRNbaexaFBvtx58D9apIIMJh5Spe8zol+8ZpG7uMuU3a9kUtIdR5sbnepcGIZNm3XrzFRswyVcQcQS50T4cQHSLMovKS4a/H73hb8PrVcZqRLKLR6XP4C0KxEP3kgj2203hlmVyCL6SISAed/Sun/5rCsCe8QhLG9r8W0hl28QLbXW+9VUXZRh3TF4hIkiMzJHINaCKWJk8UrFdp3ZbGynka5YTsc0cSosiBkCIrhZVZo1YFo3Il2DBEB0ablb8DprZkvoc6w7MqrKhLJrAG/gOrxE/hB7t+NvI3Q1zhz3ChLrKgUFQANr676NK2uwazWIBvY24GqJexTaVQzKq6ZUkaNHR5EkM57okyEMg78EagxBUkebbrh+yLIYZFaETwspDiOSzqscsZVg0pI2nkI0nwkniCQQBgyfMVxESyqLKxa3srst/nTf5qbUHJcCYYVjZg7AuSwXQCXdnNlJNh4upqdQAUUUUAFFFFABRRRQAUUUUAeXUEEHgdj81kWAj7meSE/+m7KPYHw/patfrNO32E7nGJKNlmXf+tNj9VK/Sp+oj5b9C3op1Nx9Roy+YaRUftDl0c8TKyqdtrgGqDCYqV9lKoP5tyfYD/NTpIJ9BIcnY7aLUlStVRS8el3Zj2LywR4kqt9J4LfnexFMMXZksgIXe25qux8hGMiMgtZyDy4jbj6itRywjQK56DPhtozyHBvHsTw4enpXVsSy8frTvmGTBxcClbNcoYKR6bVqkLcYyfoU7PdgfUUx4SO9iPkUoEsBG3IMUcevFG9zuKY8Birb1ia2FOLg6Y1YDFMrAjhzplk3seRpZySzjcj2NM+Gw5025VxK1RiT7iZ25yrUolQeJOPqv/H+aXsnzCx34itTny7UpBOxFqynPMqMMjBeIJseorunamdUvQbsNmdxVphMYeINZ1gcxNMmX5jfnWKcTWzHvC4wNs1eniKm6G1LkGLq4y3MwxKje3GmKd8ipQrgucHidY6MOI/zUiq6GwcEc9jU0zLcjULgXIuLgE2Bt0vVeOVrcmmqZ0oqHjc0iieGORwrzsViB/EyoXI9Nl4nmQOJFSJZ1XzMF9yB+9MMHSivKOCLggjqNx9a+6ha99utAH2ivjMBudhX2gAooooAKKKKACiiigAqm7U5GMXEEJsysGU+2xHyCauaK40mqZ2MnF2hbwfZ0xiwNToMtb8Rv6cqtqKwsUUNeeb5FrP+yEOKWzqNVwQw2II4EEftXnA9nHQC7X/7xpnoo8KJ1dRkSqxblyCV9u90L0UXJ+TwrhiOye3hZ2PVmFvpTXRXPBiH+Tk9TPX/AIfsdXiHisSOVxwNfIv4fsPx1odFd8KJh5ZN22KGE7JMnBqu8HgpFFi1xVpRXFiiuAeWTIn2XrVDm3ZXvmJvsdx6G1r/AEpporXhxOeJIzd/4cte4epOF7Bsp8/60/0Vx4os74shUi7LEbFqtMDkqxCy/WreiuLDBA8smRBhSCDfhSVJlExxMmkYhu7dBraRl70SMpkIIsFVQb2X8vxWgUUPFGqFz83Il5jlEmLineMgMDpwrMTdGw8hZHAtwaVd990Va44XO4sViMvmYBG7nEGRHFjE7CIFG1cDdXHranqimoBBjk1YvFRYT/RmEClFui3+8OJmQ2sAY+7TWuxe3MGvsIAwsmW4gkMkscSeI6ngklRotL8SUjJQtxvFfnT7RQBmmfSTzYGaCdXLYQqsr2IE7LIncSAjzApaRgODWHKtHgnV1DIQyngRwNdKKA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1556792"/>
            <a:ext cx="3903960" cy="5129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40381">
            <a:off x="3843789" y="5151260"/>
            <a:ext cx="1583765" cy="608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4437112"/>
            <a:ext cx="1721026" cy="86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11560" y="188640"/>
            <a:ext cx="8279705" cy="990600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600" b="1" i="0" u="none" strike="noStrike" kern="1200" cap="all" spc="0" normalizeH="0" baseline="0" noProof="0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Carpalis Alagút szindróma - Anatómia</a:t>
            </a:r>
          </a:p>
        </p:txBody>
      </p:sp>
      <p:pic>
        <p:nvPicPr>
          <p:cNvPr id="103426" name="Picture 2" descr="http://semmelweis.hu/wp-content/themes/se_uj/images/logo/egyetem_cimer_at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764704"/>
            <a:ext cx="1047750" cy="1047751"/>
          </a:xfrm>
          <a:prstGeom prst="rect">
            <a:avLst/>
          </a:prstGeom>
          <a:noFill/>
        </p:spPr>
      </p:pic>
      <p:pic>
        <p:nvPicPr>
          <p:cNvPr id="12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2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7467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hu-HU" altLang="hu-HU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Carpalis Alagút szindróma - Kezelés</a:t>
            </a:r>
            <a:br>
              <a:rPr lang="hu-HU" altLang="hu-HU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</a:b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AutoShape 2" descr="data:image/jpeg;base64,/9j/4AAQSkZJRgABAQAAAQABAAD/2wCEAAkGBxQSEhQUEBQUFBQQFRQUFBUUEBQUFBQVFBQWFhUVFhYYHCggGBwlHBQXITEhJSkrLi4uFx8zODMsNygtLisBCgoKDg0OGxAQGiwkICQsLCwtLCwsLCwsLC0sLCwsLy0sLCwsLCwsLCwsLCwsLC0sLCwsLDQsLCwsLCwsLCwsLP/AABEIAOAA4AMBIgACEQEDEQH/xAAcAAACAwEBAQEAAAAAAAAAAAACAwEEBQAGBwj/xAA9EAABAwEFBAgFAQcEAwAAAAABAAIRAwQSITFBBVFhcQYTIjKBkaHwUrHB0eFCFCNicoKy8QczkqJDY4P/xAAbAQABBQEBAAAAAAAAAAAAAAABAAIDBAUGB//EACsRAAICAQMEAAUFAQEAAAAAAAABAgMRBBIxBRMhQSJRYaGxFHGR0eFSMv/aAAwDAQACEQMRAD8Aprlygrqzz4mVC5CSkEmVBKElQXJDkiZUEoCVEoDtoRKiUMrpSDgklRKglckOwEuQhEEgMJdC4IgEgA3UMJkKbs5Y8sUBeeBULirNnsrnuutEnyjiTotyxbFptINQl53AQyePxeiq6jW1UL4n5+Rf0fT79S/gXj5vg8/Y7K+q4NpiSeIAA3k6DivVUehbXUnHriajQSYaOqkAm7j2jOX0V0NuQQSGT3cAPAAQp2xtIACm3EAYu3mMlh3dXsk/gWF+TpdP0GqEXv8Aib+xn7G2MymP3zG1KjolrheYzhGTnbzlu3rL6V7MbRqtdTAFOs2QAZa17Y6xg3AEjD+Ja1lcThlPHfxVfpu8D9npDOk17nf/AELY/sT+n6q23VeXznP+EfVtFRRo8RXlYw/bPLIYRwohdIciDC6EULoSFktrlyglEgOJQEqJQkoD0jihJUKJQH4OldK5dCIjly5ddQCQuU3V0JZCQEQXQiARGhMVqzWNzxLQIGbiYHmc11isD6p7DcPiODR4n5LXrtDRdZk3AchhPM5+Kzddr1QsQw5P7Gx0rpT1UnKzKivuNseyqbRed+8P/URwz8SrptQptJa1gJwgNDRzMBYlasWwBmThjmSrFZxgAaDHidVzd2psteZyOxo0VNEcVxS/P8lkW8kwYjXCE9r24xzHDeFlMEDcps7pJcchkOOp8j6qHOSztRpGv2e1rjCRTb1hxVcVL2ZgnJa2x7MTE+fFNwHI2xUBTlzoDGCSTkAM15DadpNaq6of1nDg0CGjwAC3+lFtmKLMmmX8SO63wzPGNy88WLp+laV1w7kuX+Dieu6/v2dqH/mP5/wrXVEJ5YhuLXMDyKhddTLq6EAZDQOKmUBKcxqQJKElcUKBKcSoUrkAnBEApa1OYxBvA6Mci2sTG00wNRhqY5E8axNxLcxW4QliW4UoFMhathsYawPcAS/uAiQBPeI4/RJsdi6x0aAS47m/c5K/bK84AQAAGgbhg0eULJ6trHXFVwfl8/sbfQun9ybusWUuP3/wt2Os4Mc5xz7DOEYuIGmYCql29MrQ0NZPcEH+bX1lUrTaA0E+zuC5vOWdhhJeDrMb1VztKYgfzHH5KzmkWSndZB7x7TuZ+2Sc3BIPoC2VIAAEz8k2tH6RgBA5CMfHEqsx15xO7sj5k/JPLkeAA0R5ZZLfslq6qi52re4Dq52AHn8lm2OhKs7XbFxg/SLx5u08v7lb0dHeuUXxyzP6jqOzQ2uX4RiuZmTrieJOZQFiummgNNdYpHCOvJTNJAaaummgcxPUiN1lI00JarpYlFicpEMqygSgcURKAlOGoGVC4qEB5MI2NQNT6aDClkNrU0NQtCZCiZajHwdCIBE1qaymg2TKIsMUimrdOisDpFtl9CsGU7hDWgvDmSLxJwkEEYR5qGy5QWWWK9O7HhHoaDLjDvfB4xJu/X0SaTe1edkyDjq7Tyz8l5il0zeCb9JpvACWvgiNwgq1Q6V0XYO6xh/iaCJ5tJK5nUqyyxza5Ot0kqqalWnwbr3fdK6oFwJxjETkFVsm1KNQw2qwu+G8A4cCDirt6PyqjTXJdUk+BjkusTpuU31BKQWJsQ7IOV7Eq3TCWxm5WLKyctPugH0bOymACTliTyAk/JVK0ucXOzcSfXJaLqRbTDYi/wBrmBgPX5KtUaGiTgB7gLd6fBVVuyXv8HM9Vsldcqo+vyUzTR07E53dAJ0F4SeQSi8uO5o9+a1dn0I7RzPHTgmW9UblitePqS19DioZtl5+SMipRIJBBBGYIgjwSzTW7tV14tBxLBBOuMGJ1j6lZzqS1qbXOCk1gwb6FCbinnBnGmluYtB1NKdTUykVnA825ASiJQFWigiCuC5cEGOCCaxLCYxBj4clhisMaq9JXKLVBJlytZDp0lcpWdTQpLVs1nUE54LtdZUe1tKm+pU7tJpe7k0THjgPJfI7baHVHvqP71RxcebjPpgOQC+i/wCplu6ujTs7TjXPWPH/AK6Z7Pm8ePVr5k9yzL7N0sGpp69qALvfsKHOugEzHAE6yiHv3PFAc+ShLLK+1GBzW1BiWGDvLScPJMsW3X0xFOo9o+GZaPAyPIJdpAMjHtYFKNhbGX/Yg+RQ2p8gTa4PS2XpfUHeFOoN4BafMYei1LP0spOwc1zDvEPH0PovntaxOaZb5a8eaBtoIMEnxJnNRyog/RNHUWR9n2KwbQp1O5UY47r0HyOK0WWplEF9VwY2c3GPIZk8l8VZa8gcjvHHgtOkwDECJ4KL9Ml7Jf1ra4PtOxdvU7bfNFlRraMMJexrWyZd2Ycc5mDESFUttpvuhvdbgOPFUOj1P9m2fSYP9y2F1of/AC1Ia3lLGM9UYbuS1d72KpcLkWh063yua8vgtUwt6xO7IcBlgBxCxbI2XQfx4L01GzXWgDx5pukr32eeCTX3duv6vgovpJL6S1HUkt9Fb6ng5d1mS6kkvpLVdRSH0VJGZE6z5+UJREoStExEQuC5EAkwkhNYELQnMamMfCLHUQtGzMVKi1allaoJs0KomjZaS2rJR9/lZ9iaqHT7bP7NY3NYYq2maTMcWtI/ev5hpgcXBULZGrTA+adLtri1WqrVaexhTpcaVOQ13J0l39Sw80T3blDQs9mglgljffNLdTzJEzwlWW0zuSbVa2U5k3naNBk+OgHNFCZTmXYacvqU0zukcPf0WfTtTpJdGJmMRHAEZKz+1N3OB5g+uCIMknQZHw95/NQbP1kg4yCZOYgTquFob8RE4YsJKGtam3DczcDJiIGsamfLFIWSjQp3oG/3K3S0lpjMiBzOAWfs2j+rXEBev2Nsk9UbQ4YyBRaf1YgF55dqJ3TlCjnJRWR9cN7wj1dOpfM5Boaxg3NptDWjyC0GN/H1VSy0oiMiAQtGzU5Mb1ltty8mykoxSRpdH9n3nFx7rYOO8jRekNNFYrL1dNrdQMeZzTi1bOnh24fUwdVZ3Z59LgqOppTqavFiW5isqRVcSg6kkPpLQexJe1SRkQyifJSoKkoStlnNEgJ1JspTVbpNTJPA+uOWS2mnMYjpsT201E5F6NZFFi07IFTptV+zBQyeSxXE2bCPe7jyXyHpjtz9rtLqjTNNg6ujoOraT2wN7jLuUDRex6dbc6mz9TTP7y0CHEHFlHEOPNxF0cnFfMXFZmol5wbGnjhZI9+qp262lpuU8/1O3cFYr1bjHO3DDmYAWZYqeEnM4qAnbD6r4iXHiSUIEfhOcEl/vkiRhNcCuLQkwiLt6QAasSB9PRMpNvQIzwzw4JdPEk71o2ClrvH1/CA9GlsnZxrVGUm4Xpk/C0d53l6kb19Hr0wOqptADWjLcAC1g9Csnohs25T61wh1bEbxTmRyk48rq2yyXE78PBv+VQvsy8I1NNVtjl+yaDYAHwiF6jovYLzr5GDMfE5LzlIL6LsmyilRaNSLzuZCGnhun59C1djjDHzGuCAhG5CVrIxWLIQOCN6BxT0NYpwSXhNcUl5TkRSPkJQlEUJW6zlhlNXaQyVFhVui5RzJqX5L1NPaFWpuTmuUDTNGLQ8JzrS2m1z6hhrBeceA05nLxVUOXlOl+1b56lp7NM3nn4njIcm/Pkq909kMstaeHclgxdrbRdaKrqr83kQM7jQIa0HgFnF4G/ylS90Yqu0E+J/xKy35NdeEMt7b1J0aQ7/iRPoqVkPZCsVg4tc1hic5ESNYVFgdS74MHXRADLTmpLz79+8k4PvCQkPRGMXKipkiJwxS3uGe5IKQYGI3kBvmvVdGdmddVZTPda2/U/kacRMakgeK83YmXn8sV9Y6IbN6mgHOEPr9o4RDBhTb5dr+rgobrNkSxpqt8sG0B7GQ4LoTBTW5sfZIwfVGGjd/EqjXXKb8GlZdGtZZ3R/Yl4ipVHZBloIgvOh/lXqn1FX61Cai1K6diwYtuodkssaXJbnIC9A5ynSINwRcgc9A56W5yckRykS9yS965zkl5T4ohkz5WUKMhDC2zmiJTaVRKXIYHJ4NBlVNbUWcx6Kpawxpc7Jo89wHEqOaSWWWq7W2kuQts7VNFnZ775DcuyNXxw04rxD3e5P1VnaFsNRxe7M5DQDQD3qVSd75LCvt7kvouDpdNT2oYfPsTUfJw8Puufwn6fdHdIBJy3z9l1JmvkDCiLAQZAiJnMoXCRhiDmDkVLsN4KkZYjQYj3xSEZlSmaTv4XZc9x4qHuHvkr1VocIwIPHEbiFlPYQ4tdp6ziCgBknHluTbPZ3O7uQzJy/KOy2W+ZODRGO/HILao0YAa0bg0cScEGxJGl0N2CKlQSJZTh1QnJxzYzjMDDdK+nMpknFBsHYfVU202Du99x1qfqLj6RoIGi9HY7G2njmfQeCrdmd0vHBc70NNDy8v5AbP2aB2n5jJv1K1S9IvqDUWlVTGEcIybtRKyWZD767rFXvoTUUm0hcywaiG+kdYuL0toNwxzkBcgc9A56ckNcgnOSnOUF6U56ekNZ83KAppSytg5tAlRKkqAgPCafe5ef2rbusMDuty473Kzti2f+Nv9XP4fusV7pWRrdTufbjx7N/puj2Luz59f2C5yhzw0S4ho4nFJtVe429rk3ms6lLjecZJWajYbLtrtUiKeuJcQR4AFTQrTgYmOXkkk+/ko9+/f1ThjZe6z2fp+FDn/Dgff3VGYyPhCn9qjAgHzH3SDksimSY9cYAGJM8Bj4Kqyl1tQx3ZA3dkC63xIaudWc7stAbewMEy7I9p27hgtKzUA0AD/JjE+vBBhQ2hTgAZADyy+69H0X6PutT5kspUyC94iZzDWaX8RjpgTxz9k7PdWqNps1xLvhaM3H7anBfUNn0mUabadIQxggbzqXO3knEqailz8+iC+/trC5NawUWUqbadIXWMENGJzMkknEkkkknEkqyKizWV05tVXNmPBn9z2XDVUdYqwqKb6W0G8eXqL6QXqL6WAbixfXX1VvrusR2i3lgvQOekGohc9HaJyGl6W56WXKLyckDJ4aEBCaQgcFpHPoUVS2la+rEN77sv4Rv5qxbrSKbZOJPdG8/ZeZtFYuJJMk5qhrdTsWyPP4Njpui7r7k+F9xdR6WFBPvzUXgM1jcnRitoWcvZ2c29ocQBj8/RZllct+joRw+YWG9l2o8DIOPzSQJcDSeXv8qYXBDPFEjIe/elSpcZx00CsWOheMnJp8ykOSLGz7PAvHN3oJC0qDCchMxA1k6fJAxnv34r0Ww7Fdio7P8AQCMh8R4nRPpqlbNRRHfdGmG5m5sGxCgzHvvgvPyaOA+ZK2mVVisqq1TqrajUorCOelqHOTkzXZWT2VVlUqqtU3prgOjYaLHo76psemtcmNEyeR5chL0u8gLkMBGGoovpN5dKdgbkbfUF6SXLi5DAdw2+uvpBcovp2AZPLlC8gAkmAASTuCYAsHblvk9W3Id873D9PIKxqLlVDLMzR6aWosUVx7M3aFqNRxcZAyaNw+/1VB6Y9ySudlJye58nZRgoRUYrwiP8qMDn5DTgoOPIevGV14e/kgEayrckgTAMADM6ZcVj0XYyT2iTPPitRm/InLH1SrRZ72Zx0cN+78IgZXJSqmJj/Hv8KHS0lpzHuQuA0CA0OnTvEAefv3ktelTgQNPZSbJRujjr78lp2Gyl5AGG87hvSinJpL2FuMIuUuEWtlWK8bzh2W6H9R3chP0W7eS2NDQABAAgBTK6DTUKmOPfs5bW6qV9mfS4Q5r0+nVVSUbSrDRSzhmnSqK5SqLHp1VbpVFFKJZrsNam9WGOWbSqK0yooJRLkJFq8oJSg5deQwOyEoJQyoc5ETClCXIC5RKKGthXlBcgLkBcjgbuMK1UqrmO6ht52XeAiZxEkCdwXi67C0lrmlpGYcCCOYOK+tVIDbrRAGg+c6lYG39jtrtzDXs7rjuObTGnyXO6nqXet48ejqNF0f8ATUYTzL3/AEfO3lAR79+St22wvpOuvBaeOoykHUJFzfgNScvUp6aaygSWORAdvUN7R4D1KC2WgAQztHU6AcOKKiRphpgiNHT5fL3wV/YWyn2qqKVOMiXOdg2m0ZucRieUSflSa/l916//AEzqjrbQyAHuYwicQQC4OGOMdoJlknGDaJaoKc1FmV0j6AWmmzrKTRWDc+qDr4bniw44cJXmLBZz3jxA55L9BWe2gYHAjf8ATevMdJujlC1Pc6gRTrQO0TFOocZa/cdA/PfMKvDUf9Fi3SY8xPnVClJ3zAAG9ejslnuNjU4uPFLsWy30XHrmljxIunNvHx3qyQug0Gn2ruPl8HKdT1e6Xajwuf3OlSFC5aZjhgqZQSpRGtDGuT6VVVQUbXJrQV4eTUpVFbpvWVSqK3SeoWi5XM0W1EV9VGvRl6Zgn3Fi+oLki+oLkcDWxt5DeQXkN5HA1sYXIC5DeQEp2BjZfeUp4RErlwB6cUbfs9lVt2oLw00cDvB0K8TtrYTqOOD6ZmHwMJwh/wAJ9DvX0RA6lOBxBwI0jkparpVv6Fe7TxsX1PklWju/IjQYY8iqbmFpw8dxXu9t9GM32cSMS6nrv7E/2+S8pUpaEa4jjejXIrUhbGayjHtplB4aKBrCO0PI5r0PQxlbruus4DxQuiq0uDXFlW9IbOB7m8Y3Vhvs24+eY+62uiO1xYrQ1756qoDSrYT2HQb8a3XBp0wB3p1nmLSBU8TTkfVagD2hwMiMPe9UTTu5LSqsuYsgtOODpaQRMtKW9ocLzcQeGXBZJvrgMWWnamdXV7Lx/t1IxaTkDGbOCoGwUaRdSqUQ5wwcXvcHDUFpaRE6EZ+YT2SCtS0U22pjQSG1mYU3HJwzuOO7cdDzKtV6q1Q2Rk0Z9uiodnclBPPPgx39E2VG3qVQtz7LwHyODm44a4FZFq6OV2CQ0VGjWkb+H8sB3ovV7JtfVuuvBY4GNcN+Gh4jPkvQVbIHgVaUSe83QnhuPor1PVNRHl5M3U9F0sn4Tjn5cfwfHvouBX0naWzaFqB61tyoML7cKgIw7Xxcnea8VtjYVWz4uh7NKjO7wDge4eB8CtnTdQqv8Lw/kc7rel26bzzH5mZKmUJRBXzLHU3K1TqKkExrkGh0ZYNBtRMFRUW1E0VFHtLEbC1fUhyqiojD0Nodw+8uvJQcpDkcDWxkqChlReRBu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 altLang="hu-HU">
              <a:latin typeface="Tw Cen MT" pitchFamily="34" charset="-18"/>
            </a:endParaRPr>
          </a:p>
        </p:txBody>
      </p:sp>
      <p:sp>
        <p:nvSpPr>
          <p:cNvPr id="36868" name="AutoShape 4" descr="data:image/jpeg;base64,/9j/4AAQSkZJRgABAQAAAQABAAD/2wCEAAkGBxQSEhQUEBQUFBQQFRQUFBUUEBQUFBQVFBQWFhUVFhYYHCggGBwlHBQXITEhJSkrLi4uFx8zODMsNygtLisBCgoKDg0OGxAQGiwkICQsLCwtLCwsLCwsLC0sLCwsLy0sLCwsLCwsLCwsLCwsLC0sLCwsLDQsLCwsLCwsLCwsLP/AABEIAOAA4AMBIgACEQEDEQH/xAAcAAACAwEBAQEAAAAAAAAAAAACAwEEBQAGBwj/xAA9EAABAwEFBAgFAQcEAwAAAAABAAIRAwQSITFBBVFhcQYTIjKBkaHwUrHB0eFCFCNicoKy8QczkqJDY4P/xAAbAQABBQEBAAAAAAAAAAAAAAABAAIDBAUGB//EACsRAAICAQMEAAUFAQEAAAAAAAABAgMRBBIxBRMhQSJRYaGxFHGR0eFSMv/aAAwDAQACEQMRAD8Aprlygrqzz4mVC5CSkEmVBKElQXJDkiZUEoCVEoDtoRKiUMrpSDgklRKglckOwEuQhEEgMJdC4IgEgA3UMJkKbs5Y8sUBeeBULirNnsrnuutEnyjiTotyxbFptINQl53AQyePxeiq6jW1UL4n5+Rf0fT79S/gXj5vg8/Y7K+q4NpiSeIAA3k6DivVUehbXUnHriajQSYaOqkAm7j2jOX0V0NuQQSGT3cAPAAQp2xtIACm3EAYu3mMlh3dXsk/gWF+TpdP0GqEXv8Aib+xn7G2MymP3zG1KjolrheYzhGTnbzlu3rL6V7MbRqtdTAFOs2QAZa17Y6xg3AEjD+Ja1lcThlPHfxVfpu8D9npDOk17nf/AELY/sT+n6q23VeXznP+EfVtFRRo8RXlYw/bPLIYRwohdIciDC6EULoSFktrlyglEgOJQEqJQkoD0jihJUKJQH4OldK5dCIjly5ddQCQuU3V0JZCQEQXQiARGhMVqzWNzxLQIGbiYHmc11isD6p7DcPiODR4n5LXrtDRdZk3AchhPM5+Kzddr1QsQw5P7Gx0rpT1UnKzKivuNseyqbRed+8P/URwz8SrptQptJa1gJwgNDRzMBYlasWwBmThjmSrFZxgAaDHidVzd2psteZyOxo0VNEcVxS/P8lkW8kwYjXCE9r24xzHDeFlMEDcps7pJcchkOOp8j6qHOSztRpGv2e1rjCRTb1hxVcVL2ZgnJa2x7MTE+fFNwHI2xUBTlzoDGCSTkAM15DadpNaq6of1nDg0CGjwAC3+lFtmKLMmmX8SO63wzPGNy88WLp+laV1w7kuX+Dieu6/v2dqH/mP5/wrXVEJ5YhuLXMDyKhddTLq6EAZDQOKmUBKcxqQJKElcUKBKcSoUrkAnBEApa1OYxBvA6Mci2sTG00wNRhqY5E8axNxLcxW4QliW4UoFMhathsYawPcAS/uAiQBPeI4/RJsdi6x0aAS47m/c5K/bK84AQAAGgbhg0eULJ6trHXFVwfl8/sbfQun9ybusWUuP3/wt2Os4Mc5xz7DOEYuIGmYCql29MrQ0NZPcEH+bX1lUrTaA0E+zuC5vOWdhhJeDrMb1VztKYgfzHH5KzmkWSndZB7x7TuZ+2Sc3BIPoC2VIAAEz8k2tH6RgBA5CMfHEqsx15xO7sj5k/JPLkeAA0R5ZZLfslq6qi52re4Dq52AHn8lm2OhKs7XbFxg/SLx5u08v7lb0dHeuUXxyzP6jqOzQ2uX4RiuZmTrieJOZQFiummgNNdYpHCOvJTNJAaaummgcxPUiN1lI00JarpYlFicpEMqygSgcURKAlOGoGVC4qEB5MI2NQNT6aDClkNrU0NQtCZCiZajHwdCIBE1qaymg2TKIsMUimrdOisDpFtl9CsGU7hDWgvDmSLxJwkEEYR5qGy5QWWWK9O7HhHoaDLjDvfB4xJu/X0SaTe1edkyDjq7Tyz8l5il0zeCb9JpvACWvgiNwgq1Q6V0XYO6xh/iaCJ5tJK5nUqyyxza5Ot0kqqalWnwbr3fdK6oFwJxjETkFVsm1KNQw2qwu+G8A4cCDirt6PyqjTXJdUk+BjkusTpuU31BKQWJsQ7IOV7Eq3TCWxm5WLKyctPugH0bOymACTliTyAk/JVK0ucXOzcSfXJaLqRbTDYi/wBrmBgPX5KtUaGiTgB7gLd6fBVVuyXv8HM9Vsldcqo+vyUzTR07E53dAJ0F4SeQSi8uO5o9+a1dn0I7RzPHTgmW9UblitePqS19DioZtl5+SMipRIJBBBGYIgjwSzTW7tV14tBxLBBOuMGJ1j6lZzqS1qbXOCk1gwb6FCbinnBnGmluYtB1NKdTUykVnA825ASiJQFWigiCuC5cEGOCCaxLCYxBj4clhisMaq9JXKLVBJlytZDp0lcpWdTQpLVs1nUE54LtdZUe1tKm+pU7tJpe7k0THjgPJfI7baHVHvqP71RxcebjPpgOQC+i/wCplu6ujTs7TjXPWPH/AK6Z7Pm8ePVr5k9yzL7N0sGpp69qALvfsKHOugEzHAE6yiHv3PFAc+ShLLK+1GBzW1BiWGDvLScPJMsW3X0xFOo9o+GZaPAyPIJdpAMjHtYFKNhbGX/Yg+RQ2p8gTa4PS2XpfUHeFOoN4BafMYei1LP0spOwc1zDvEPH0PovntaxOaZb5a8eaBtoIMEnxJnNRyog/RNHUWR9n2KwbQp1O5UY47r0HyOK0WWplEF9VwY2c3GPIZk8l8VZa8gcjvHHgtOkwDECJ4KL9Ml7Jf1ra4PtOxdvU7bfNFlRraMMJexrWyZd2Ycc5mDESFUttpvuhvdbgOPFUOj1P9m2fSYP9y2F1of/AC1Ia3lLGM9UYbuS1d72KpcLkWh063yua8vgtUwt6xO7IcBlgBxCxbI2XQfx4L01GzXWgDx5pukr32eeCTX3duv6vgovpJL6S1HUkt9Fb6ng5d1mS6kkvpLVdRSH0VJGZE6z5+UJREoStExEQuC5EAkwkhNYELQnMamMfCLHUQtGzMVKi1allaoJs0KomjZaS2rJR9/lZ9iaqHT7bP7NY3NYYq2maTMcWtI/ev5hpgcXBULZGrTA+adLtri1WqrVaexhTpcaVOQ13J0l39Sw80T3blDQs9mglgljffNLdTzJEzwlWW0zuSbVa2U5k3naNBk+OgHNFCZTmXYacvqU0zukcPf0WfTtTpJdGJmMRHAEZKz+1N3OB5g+uCIMknQZHw95/NQbP1kg4yCZOYgTquFob8RE4YsJKGtam3DczcDJiIGsamfLFIWSjQp3oG/3K3S0lpjMiBzOAWfs2j+rXEBev2Nsk9UbQ4YyBRaf1YgF55dqJ3TlCjnJRWR9cN7wj1dOpfM5Boaxg3NptDWjyC0GN/H1VSy0oiMiAQtGzU5Mb1ltty8mykoxSRpdH9n3nFx7rYOO8jRekNNFYrL1dNrdQMeZzTi1bOnh24fUwdVZ3Z59LgqOppTqavFiW5isqRVcSg6kkPpLQexJe1SRkQyifJSoKkoStlnNEgJ1JspTVbpNTJPA+uOWS2mnMYjpsT201E5F6NZFFi07IFTptV+zBQyeSxXE2bCPe7jyXyHpjtz9rtLqjTNNg6ujoOraT2wN7jLuUDRex6dbc6mz9TTP7y0CHEHFlHEOPNxF0cnFfMXFZmol5wbGnjhZI9+qp262lpuU8/1O3cFYr1bjHO3DDmYAWZYqeEnM4qAnbD6r4iXHiSUIEfhOcEl/vkiRhNcCuLQkwiLt6QAasSB9PRMpNvQIzwzw4JdPEk71o2ClrvH1/CA9GlsnZxrVGUm4Xpk/C0d53l6kb19Hr0wOqptADWjLcAC1g9Csnohs25T61wh1bEbxTmRyk48rq2yyXE78PBv+VQvsy8I1NNVtjl+yaDYAHwiF6jovYLzr5GDMfE5LzlIL6LsmyilRaNSLzuZCGnhun59C1djjDHzGuCAhG5CVrIxWLIQOCN6BxT0NYpwSXhNcUl5TkRSPkJQlEUJW6zlhlNXaQyVFhVui5RzJqX5L1NPaFWpuTmuUDTNGLQ8JzrS2m1z6hhrBeceA05nLxVUOXlOl+1b56lp7NM3nn4njIcm/Pkq909kMstaeHclgxdrbRdaKrqr83kQM7jQIa0HgFnF4G/ylS90Yqu0E+J/xKy35NdeEMt7b1J0aQ7/iRPoqVkPZCsVg4tc1hic5ESNYVFgdS74MHXRADLTmpLz79+8k4PvCQkPRGMXKipkiJwxS3uGe5IKQYGI3kBvmvVdGdmddVZTPda2/U/kacRMakgeK83YmXn8sV9Y6IbN6mgHOEPr9o4RDBhTb5dr+rgobrNkSxpqt8sG0B7GQ4LoTBTW5sfZIwfVGGjd/EqjXXKb8GlZdGtZZ3R/Yl4ipVHZBloIgvOh/lXqn1FX61Cai1K6diwYtuodkssaXJbnIC9A5ynSINwRcgc9A56W5yckRykS9yS965zkl5T4ohkz5WUKMhDC2zmiJTaVRKXIYHJ4NBlVNbUWcx6Kpawxpc7Jo89wHEqOaSWWWq7W2kuQts7VNFnZ775DcuyNXxw04rxD3e5P1VnaFsNRxe7M5DQDQD3qVSd75LCvt7kvouDpdNT2oYfPsTUfJw8Puufwn6fdHdIBJy3z9l1JmvkDCiLAQZAiJnMoXCRhiDmDkVLsN4KkZYjQYj3xSEZlSmaTv4XZc9x4qHuHvkr1VocIwIPHEbiFlPYQ4tdp6ziCgBknHluTbPZ3O7uQzJy/KOy2W+ZODRGO/HILao0YAa0bg0cScEGxJGl0N2CKlQSJZTh1QnJxzYzjMDDdK+nMpknFBsHYfVU202Du99x1qfqLj6RoIGi9HY7G2njmfQeCrdmd0vHBc70NNDy8v5AbP2aB2n5jJv1K1S9IvqDUWlVTGEcIybtRKyWZD767rFXvoTUUm0hcywaiG+kdYuL0toNwxzkBcgc9A56ckNcgnOSnOUF6U56ekNZ83KAppSytg5tAlRKkqAgPCafe5ef2rbusMDuty473Kzti2f+Nv9XP4fusV7pWRrdTufbjx7N/puj2Luz59f2C5yhzw0S4ho4nFJtVe429rk3ms6lLjecZJWajYbLtrtUiKeuJcQR4AFTQrTgYmOXkkk+/ko9+/f1ThjZe6z2fp+FDn/Dgff3VGYyPhCn9qjAgHzH3SDksimSY9cYAGJM8Bj4Kqyl1tQx3ZA3dkC63xIaudWc7stAbewMEy7I9p27hgtKzUA0AD/JjE+vBBhQ2hTgAZADyy+69H0X6PutT5kspUyC94iZzDWaX8RjpgTxz9k7PdWqNps1xLvhaM3H7anBfUNn0mUabadIQxggbzqXO3knEqailz8+iC+/trC5NawUWUqbadIXWMENGJzMkknEkkkknEkqyKizWV05tVXNmPBn9z2XDVUdYqwqKb6W0G8eXqL6QXqL6WAbixfXX1VvrusR2i3lgvQOekGohc9HaJyGl6W56WXKLyckDJ4aEBCaQgcFpHPoUVS2la+rEN77sv4Rv5qxbrSKbZOJPdG8/ZeZtFYuJJMk5qhrdTsWyPP4Njpui7r7k+F9xdR6WFBPvzUXgM1jcnRitoWcvZ2c29ocQBj8/RZllct+joRw+YWG9l2o8DIOPzSQJcDSeXv8qYXBDPFEjIe/elSpcZx00CsWOheMnJp8ykOSLGz7PAvHN3oJC0qDCchMxA1k6fJAxnv34r0Ww7Fdio7P8AQCMh8R4nRPpqlbNRRHfdGmG5m5sGxCgzHvvgvPyaOA+ZK2mVVisqq1TqrajUorCOelqHOTkzXZWT2VVlUqqtU3prgOjYaLHo76psemtcmNEyeR5chL0u8gLkMBGGoovpN5dKdgbkbfUF6SXLi5DAdw2+uvpBcovp2AZPLlC8gAkmAASTuCYAsHblvk9W3Id873D9PIKxqLlVDLMzR6aWosUVx7M3aFqNRxcZAyaNw+/1VB6Y9ySudlJye58nZRgoRUYrwiP8qMDn5DTgoOPIevGV14e/kgEayrckgTAMADM6ZcVj0XYyT2iTPPitRm/InLH1SrRZ72Zx0cN+78IgZXJSqmJj/Hv8KHS0lpzHuQuA0CA0OnTvEAefv3ktelTgQNPZSbJRujjr78lp2Gyl5AGG87hvSinJpL2FuMIuUuEWtlWK8bzh2W6H9R3chP0W7eS2NDQABAAgBTK6DTUKmOPfs5bW6qV9mfS4Q5r0+nVVSUbSrDRSzhmnSqK5SqLHp1VbpVFFKJZrsNam9WGOWbSqK0yooJRLkJFq8oJSg5deQwOyEoJQyoc5ETClCXIC5RKKGthXlBcgLkBcjgbuMK1UqrmO6ht52XeAiZxEkCdwXi67C0lrmlpGYcCCOYOK+tVIDbrRAGg+c6lYG39jtrtzDXs7rjuObTGnyXO6nqXet48ejqNF0f8ATUYTzL3/AEfO3lAR79+St22wvpOuvBaeOoykHUJFzfgNScvUp6aaygSWORAdvUN7R4D1KC2WgAQztHU6AcOKKiRphpgiNHT5fL3wV/YWyn2qqKVOMiXOdg2m0ZucRieUSflSa/l916//AEzqjrbQyAHuYwicQQC4OGOMdoJlknGDaJaoKc1FmV0j6AWmmzrKTRWDc+qDr4bniw44cJXmLBZz3jxA55L9BWe2gYHAjf8ATevMdJujlC1Pc6gRTrQO0TFOocZa/cdA/PfMKvDUf9Fi3SY8xPnVClJ3zAAG9ejslnuNjU4uPFLsWy30XHrmljxIunNvHx3qyQug0Gn2ruPl8HKdT1e6Xajwuf3OlSFC5aZjhgqZQSpRGtDGuT6VVVQUbXJrQV4eTUpVFbpvWVSqK3SeoWi5XM0W1EV9VGvRl6Zgn3Fi+oLki+oLkcDWxt5DeQXkN5HA1sYXIC5DeQEp2BjZfeUp4RErlwB6cUbfs9lVt2oLw00cDvB0K8TtrYTqOOD6ZmHwMJwh/wAJ9DvX0RA6lOBxBwI0jkparpVv6Fe7TxsX1PklWju/IjQYY8iqbmFpw8dxXu9t9GM32cSMS6nrv7E/2+S8pUpaEa4jjejXIrUhbGayjHtplB4aKBrCO0PI5r0PQxlbruus4DxQuiq0uDXFlW9IbOB7m8Y3Vhvs24+eY+62uiO1xYrQ1756qoDSrYT2HQb8a3XBp0wB3p1nmLSBU8TTkfVagD2hwMiMPe9UTTu5LSqsuYsgtOODpaQRMtKW9ocLzcQeGXBZJvrgMWWnamdXV7Lx/t1IxaTkDGbOCoGwUaRdSqUQ5wwcXvcHDUFpaRE6EZ+YT2SCtS0U22pjQSG1mYU3HJwzuOO7cdDzKtV6q1Q2Rk0Z9uiodnclBPPPgx39E2VG3qVQtz7LwHyODm44a4FZFq6OV2CQ0VGjWkb+H8sB3ovV7JtfVuuvBY4GNcN+Gh4jPkvQVbIHgVaUSe83QnhuPor1PVNRHl5M3U9F0sn4Tjn5cfwfHvouBX0naWzaFqB61tyoML7cKgIw7Xxcnea8VtjYVWz4uh7NKjO7wDge4eB8CtnTdQqv8Lw/kc7rel26bzzH5mZKmUJRBXzLHU3K1TqKkExrkGh0ZYNBtRMFRUW1E0VFHtLEbC1fUhyqiojD0Nodw+8uvJQcpDkcDWxkqChlReRBu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 altLang="hu-HU">
              <a:latin typeface="Tw Cen MT" pitchFamily="34" charset="-18"/>
            </a:endParaRPr>
          </a:p>
        </p:txBody>
      </p:sp>
      <p:sp>
        <p:nvSpPr>
          <p:cNvPr id="36869" name="AutoShape 6" descr="data:image/jpeg;base64,/9j/4AAQSkZJRgABAQAAAQABAAD/2wCEAAkGBxQSEhQUEBQUFBQQFRQUFBUUEBQUFBQVFBQWFhUVFhYYHCggGBwlHBQXITEhJSkrLi4uFx8zODMsNygtLisBCgoKDg0OGxAQGiwkICQsLCwtLCwsLCwsLC0sLCwsLy0sLCwsLCwsLCwsLCwsLC0sLCwsLDQsLCwsLCwsLCwsLP/AABEIAOAA4AMBIgACEQEDEQH/xAAcAAACAwEBAQEAAAAAAAAAAAACAwEEBQAGBwj/xAA9EAABAwEFBAgFAQcEAwAAAAABAAIRAwQSITFBBVFhcQYTIjKBkaHwUrHB0eFCFCNicoKy8QczkqJDY4P/xAAbAQABBQEBAAAAAAAAAAAAAAABAAIDBAUGB//EACsRAAICAQMEAAUFAQEAAAAAAAABAgMRBBIxBRMhQSJRYaGxFHGR0eFSMv/aAAwDAQACEQMRAD8Aprlygrqzz4mVC5CSkEmVBKElQXJDkiZUEoCVEoDtoRKiUMrpSDgklRKglckOwEuQhEEgMJdC4IgEgA3UMJkKbs5Y8sUBeeBULirNnsrnuutEnyjiTotyxbFptINQl53AQyePxeiq6jW1UL4n5+Rf0fT79S/gXj5vg8/Y7K+q4NpiSeIAA3k6DivVUehbXUnHriajQSYaOqkAm7j2jOX0V0NuQQSGT3cAPAAQp2xtIACm3EAYu3mMlh3dXsk/gWF+TpdP0GqEXv8Aib+xn7G2MymP3zG1KjolrheYzhGTnbzlu3rL6V7MbRqtdTAFOs2QAZa17Y6xg3AEjD+Ja1lcThlPHfxVfpu8D9npDOk17nf/AELY/sT+n6q23VeXznP+EfVtFRRo8RXlYw/bPLIYRwohdIciDC6EULoSFktrlyglEgOJQEqJQkoD0jihJUKJQH4OldK5dCIjly5ddQCQuU3V0JZCQEQXQiARGhMVqzWNzxLQIGbiYHmc11isD6p7DcPiODR4n5LXrtDRdZk3AchhPM5+Kzddr1QsQw5P7Gx0rpT1UnKzKivuNseyqbRed+8P/URwz8SrptQptJa1gJwgNDRzMBYlasWwBmThjmSrFZxgAaDHidVzd2psteZyOxo0VNEcVxS/P8lkW8kwYjXCE9r24xzHDeFlMEDcps7pJcchkOOp8j6qHOSztRpGv2e1rjCRTb1hxVcVL2ZgnJa2x7MTE+fFNwHI2xUBTlzoDGCSTkAM15DadpNaq6of1nDg0CGjwAC3+lFtmKLMmmX8SO63wzPGNy88WLp+laV1w7kuX+Dieu6/v2dqH/mP5/wrXVEJ5YhuLXMDyKhddTLq6EAZDQOKmUBKcxqQJKElcUKBKcSoUrkAnBEApa1OYxBvA6Mci2sTG00wNRhqY5E8axNxLcxW4QliW4UoFMhathsYawPcAS/uAiQBPeI4/RJsdi6x0aAS47m/c5K/bK84AQAAGgbhg0eULJ6trHXFVwfl8/sbfQun9ybusWUuP3/wt2Os4Mc5xz7DOEYuIGmYCql29MrQ0NZPcEH+bX1lUrTaA0E+zuC5vOWdhhJeDrMb1VztKYgfzHH5KzmkWSndZB7x7TuZ+2Sc3BIPoC2VIAAEz8k2tH6RgBA5CMfHEqsx15xO7sj5k/JPLkeAA0R5ZZLfslq6qi52re4Dq52AHn8lm2OhKs7XbFxg/SLx5u08v7lb0dHeuUXxyzP6jqOzQ2uX4RiuZmTrieJOZQFiummgNNdYpHCOvJTNJAaaummgcxPUiN1lI00JarpYlFicpEMqygSgcURKAlOGoGVC4qEB5MI2NQNT6aDClkNrU0NQtCZCiZajHwdCIBE1qaymg2TKIsMUimrdOisDpFtl9CsGU7hDWgvDmSLxJwkEEYR5qGy5QWWWK9O7HhHoaDLjDvfB4xJu/X0SaTe1edkyDjq7Tyz8l5il0zeCb9JpvACWvgiNwgq1Q6V0XYO6xh/iaCJ5tJK5nUqyyxza5Ot0kqqalWnwbr3fdK6oFwJxjETkFVsm1KNQw2qwu+G8A4cCDirt6PyqjTXJdUk+BjkusTpuU31BKQWJsQ7IOV7Eq3TCWxm5WLKyctPugH0bOymACTliTyAk/JVK0ucXOzcSfXJaLqRbTDYi/wBrmBgPX5KtUaGiTgB7gLd6fBVVuyXv8HM9Vsldcqo+vyUzTR07E53dAJ0F4SeQSi8uO5o9+a1dn0I7RzPHTgmW9UblitePqS19DioZtl5+SMipRIJBBBGYIgjwSzTW7tV14tBxLBBOuMGJ1j6lZzqS1qbXOCk1gwb6FCbinnBnGmluYtB1NKdTUykVnA825ASiJQFWigiCuC5cEGOCCaxLCYxBj4clhisMaq9JXKLVBJlytZDp0lcpWdTQpLVs1nUE54LtdZUe1tKm+pU7tJpe7k0THjgPJfI7baHVHvqP71RxcebjPpgOQC+i/wCplu6ujTs7TjXPWPH/AK6Z7Pm8ePVr5k9yzL7N0sGpp69qALvfsKHOugEzHAE6yiHv3PFAc+ShLLK+1GBzW1BiWGDvLScPJMsW3X0xFOo9o+GZaPAyPIJdpAMjHtYFKNhbGX/Yg+RQ2p8gTa4PS2XpfUHeFOoN4BafMYei1LP0spOwc1zDvEPH0PovntaxOaZb5a8eaBtoIMEnxJnNRyog/RNHUWR9n2KwbQp1O5UY47r0HyOK0WWplEF9VwY2c3GPIZk8l8VZa8gcjvHHgtOkwDECJ4KL9Ml7Jf1ra4PtOxdvU7bfNFlRraMMJexrWyZd2Ycc5mDESFUttpvuhvdbgOPFUOj1P9m2fSYP9y2F1of/AC1Ia3lLGM9UYbuS1d72KpcLkWh063yua8vgtUwt6xO7IcBlgBxCxbI2XQfx4L01GzXWgDx5pukr32eeCTX3duv6vgovpJL6S1HUkt9Fb6ng5d1mS6kkvpLVdRSH0VJGZE6z5+UJREoStExEQuC5EAkwkhNYELQnMamMfCLHUQtGzMVKi1allaoJs0KomjZaS2rJR9/lZ9iaqHT7bP7NY3NYYq2maTMcWtI/ev5hpgcXBULZGrTA+adLtri1WqrVaexhTpcaVOQ13J0l39Sw80T3blDQs9mglgljffNLdTzJEzwlWW0zuSbVa2U5k3naNBk+OgHNFCZTmXYacvqU0zukcPf0WfTtTpJdGJmMRHAEZKz+1N3OB5g+uCIMknQZHw95/NQbP1kg4yCZOYgTquFob8RE4YsJKGtam3DczcDJiIGsamfLFIWSjQp3oG/3K3S0lpjMiBzOAWfs2j+rXEBev2Nsk9UbQ4YyBRaf1YgF55dqJ3TlCjnJRWR9cN7wj1dOpfM5Boaxg3NptDWjyC0GN/H1VSy0oiMiAQtGzU5Mb1ltty8mykoxSRpdH9n3nFx7rYOO8jRekNNFYrL1dNrdQMeZzTi1bOnh24fUwdVZ3Z59LgqOppTqavFiW5isqRVcSg6kkPpLQexJe1SRkQyifJSoKkoStlnNEgJ1JspTVbpNTJPA+uOWS2mnMYjpsT201E5F6NZFFi07IFTptV+zBQyeSxXE2bCPe7jyXyHpjtz9rtLqjTNNg6ujoOraT2wN7jLuUDRex6dbc6mz9TTP7y0CHEHFlHEOPNxF0cnFfMXFZmol5wbGnjhZI9+qp262lpuU8/1O3cFYr1bjHO3DDmYAWZYqeEnM4qAnbD6r4iXHiSUIEfhOcEl/vkiRhNcCuLQkwiLt6QAasSB9PRMpNvQIzwzw4JdPEk71o2ClrvH1/CA9GlsnZxrVGUm4Xpk/C0d53l6kb19Hr0wOqptADWjLcAC1g9Csnohs25T61wh1bEbxTmRyk48rq2yyXE78PBv+VQvsy8I1NNVtjl+yaDYAHwiF6jovYLzr5GDMfE5LzlIL6LsmyilRaNSLzuZCGnhun59C1djjDHzGuCAhG5CVrIxWLIQOCN6BxT0NYpwSXhNcUl5TkRSPkJQlEUJW6zlhlNXaQyVFhVui5RzJqX5L1NPaFWpuTmuUDTNGLQ8JzrS2m1z6hhrBeceA05nLxVUOXlOl+1b56lp7NM3nn4njIcm/Pkq909kMstaeHclgxdrbRdaKrqr83kQM7jQIa0HgFnF4G/ylS90Yqu0E+J/xKy35NdeEMt7b1J0aQ7/iRPoqVkPZCsVg4tc1hic5ESNYVFgdS74MHXRADLTmpLz79+8k4PvCQkPRGMXKipkiJwxS3uGe5IKQYGI3kBvmvVdGdmddVZTPda2/U/kacRMakgeK83YmXn8sV9Y6IbN6mgHOEPr9o4RDBhTb5dr+rgobrNkSxpqt8sG0B7GQ4LoTBTW5sfZIwfVGGjd/EqjXXKb8GlZdGtZZ3R/Yl4ipVHZBloIgvOh/lXqn1FX61Cai1K6diwYtuodkssaXJbnIC9A5ynSINwRcgc9A56W5yckRykS9yS965zkl5T4ohkz5WUKMhDC2zmiJTaVRKXIYHJ4NBlVNbUWcx6Kpawxpc7Jo89wHEqOaSWWWq7W2kuQts7VNFnZ775DcuyNXxw04rxD3e5P1VnaFsNRxe7M5DQDQD3qVSd75LCvt7kvouDpdNT2oYfPsTUfJw8Puufwn6fdHdIBJy3z9l1JmvkDCiLAQZAiJnMoXCRhiDmDkVLsN4KkZYjQYj3xSEZlSmaTv4XZc9x4qHuHvkr1VocIwIPHEbiFlPYQ4tdp6ziCgBknHluTbPZ3O7uQzJy/KOy2W+ZODRGO/HILao0YAa0bg0cScEGxJGl0N2CKlQSJZTh1QnJxzYzjMDDdK+nMpknFBsHYfVU202Du99x1qfqLj6RoIGi9HY7G2njmfQeCrdmd0vHBc70NNDy8v5AbP2aB2n5jJv1K1S9IvqDUWlVTGEcIybtRKyWZD767rFXvoTUUm0hcywaiG+kdYuL0toNwxzkBcgc9A56ckNcgnOSnOUF6U56ekNZ83KAppSytg5tAlRKkqAgPCafe5ef2rbusMDuty473Kzti2f+Nv9XP4fusV7pWRrdTufbjx7N/puj2Luz59f2C5yhzw0S4ho4nFJtVe429rk3ms6lLjecZJWajYbLtrtUiKeuJcQR4AFTQrTgYmOXkkk+/ko9+/f1ThjZe6z2fp+FDn/Dgff3VGYyPhCn9qjAgHzH3SDksimSY9cYAGJM8Bj4Kqyl1tQx3ZA3dkC63xIaudWc7stAbewMEy7I9p27hgtKzUA0AD/JjE+vBBhQ2hTgAZADyy+69H0X6PutT5kspUyC94iZzDWaX8RjpgTxz9k7PdWqNps1xLvhaM3H7anBfUNn0mUabadIQxggbzqXO3knEqailz8+iC+/trC5NawUWUqbadIXWMENGJzMkknEkkkknEkqyKizWV05tVXNmPBn9z2XDVUdYqwqKb6W0G8eXqL6QXqL6WAbixfXX1VvrusR2i3lgvQOekGohc9HaJyGl6W56WXKLyckDJ4aEBCaQgcFpHPoUVS2la+rEN77sv4Rv5qxbrSKbZOJPdG8/ZeZtFYuJJMk5qhrdTsWyPP4Njpui7r7k+F9xdR6WFBPvzUXgM1jcnRitoWcvZ2c29ocQBj8/RZllct+joRw+YWG9l2o8DIOPzSQJcDSeXv8qYXBDPFEjIe/elSpcZx00CsWOheMnJp8ykOSLGz7PAvHN3oJC0qDCchMxA1k6fJAxnv34r0Ww7Fdio7P8AQCMh8R4nRPpqlbNRRHfdGmG5m5sGxCgzHvvgvPyaOA+ZK2mVVisqq1TqrajUorCOelqHOTkzXZWT2VVlUqqtU3prgOjYaLHo76psemtcmNEyeR5chL0u8gLkMBGGoovpN5dKdgbkbfUF6SXLi5DAdw2+uvpBcovp2AZPLlC8gAkmAASTuCYAsHblvk9W3Id873D9PIKxqLlVDLMzR6aWosUVx7M3aFqNRxcZAyaNw+/1VB6Y9ySudlJye58nZRgoRUYrwiP8qMDn5DTgoOPIevGV14e/kgEayrckgTAMADM6ZcVj0XYyT2iTPPitRm/InLH1SrRZ72Zx0cN+78IgZXJSqmJj/Hv8KHS0lpzHuQuA0CA0OnTvEAefv3ktelTgQNPZSbJRujjr78lp2Gyl5AGG87hvSinJpL2FuMIuUuEWtlWK8bzh2W6H9R3chP0W7eS2NDQABAAgBTK6DTUKmOPfs5bW6qV9mfS4Q5r0+nVVSUbSrDRSzhmnSqK5SqLHp1VbpVFFKJZrsNam9WGOWbSqK0yooJRLkJFq8oJSg5deQwOyEoJQyoc5ETClCXIC5RKKGthXlBcgLkBcjgbuMK1UqrmO6ht52XeAiZxEkCdwXi67C0lrmlpGYcCCOYOK+tVIDbrRAGg+c6lYG39jtrtzDXs7rjuObTGnyXO6nqXet48ejqNF0f8ATUYTzL3/AEfO3lAR79+St22wvpOuvBaeOoykHUJFzfgNScvUp6aaygSWORAdvUN7R4D1KC2WgAQztHU6AcOKKiRphpgiNHT5fL3wV/YWyn2qqKVOMiXOdg2m0ZucRieUSflSa/l916//AEzqjrbQyAHuYwicQQC4OGOMdoJlknGDaJaoKc1FmV0j6AWmmzrKTRWDc+qDr4bniw44cJXmLBZz3jxA55L9BWe2gYHAjf8ATevMdJujlC1Pc6gRTrQO0TFOocZa/cdA/PfMKvDUf9Fi3SY8xPnVClJ3zAAG9ejslnuNjU4uPFLsWy30XHrmljxIunNvHx3qyQug0Gn2ruPl8HKdT1e6Xajwuf3OlSFC5aZjhgqZQSpRGtDGuT6VVVQUbXJrQV4eTUpVFbpvWVSqK3SeoWi5XM0W1EV9VGvRl6Zgn3Fi+oLki+oLkcDWxt5DeQXkN5HA1sYXIC5DeQEp2BjZfeUp4RErlwB6cUbfs9lVt2oLw00cDvB0K8TtrYTqOOD6ZmHwMJwh/wAJ9DvX0RA6lOBxBwI0jkparpVv6Fe7TxsX1PklWju/IjQYY8iqbmFpw8dxXu9t9GM32cSMS6nrv7E/2+S8pUpaEa4jjejXIrUhbGayjHtplB4aKBrCO0PI5r0PQxlbruus4DxQuiq0uDXFlW9IbOB7m8Y3Vhvs24+eY+62uiO1xYrQ1756qoDSrYT2HQb8a3XBp0wB3p1nmLSBU8TTkfVagD2hwMiMPe9UTTu5LSqsuYsgtOODpaQRMtKW9ocLzcQeGXBZJvrgMWWnamdXV7Lx/t1IxaTkDGbOCoGwUaRdSqUQ5wwcXvcHDUFpaRE6EZ+YT2SCtS0U22pjQSG1mYU3HJwzuOO7cdDzKtV6q1Q2Rk0Z9uiodnclBPPPgx39E2VG3qVQtz7LwHyODm44a4FZFq6OV2CQ0VGjWkb+H8sB3ovV7JtfVuuvBY4GNcN+Gh4jPkvQVbIHgVaUSe83QnhuPor1PVNRHl5M3U9F0sn4Tjn5cfwfHvouBX0naWzaFqB61tyoML7cKgIw7Xxcnea8VtjYVWz4uh7NKjO7wDge4eB8CtnTdQqv8Lw/kc7rel26bzzH5mZKmUJRBXzLHU3K1TqKkExrkGh0ZYNBtRMFRUW1E0VFHtLEbC1fUhyqiojD0Nodw+8uvJQcpDkcDWxkqChlReRBu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 altLang="hu-HU">
              <a:latin typeface="Tw Cen MT" pitchFamily="34" charset="-18"/>
            </a:endParaRPr>
          </a:p>
        </p:txBody>
      </p:sp>
      <p:pic>
        <p:nvPicPr>
          <p:cNvPr id="36870" name="Picture 2" descr="http://www.drbrucesteinberg.com/images/uploads/Petragnani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628800"/>
            <a:ext cx="6552728" cy="505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3" name="AutoShape 9" descr="data:image/jpeg;base64,/9j/4AAQSkZJRgABAQAAAQABAAD/2wCEAAkGBxQTEhQUEhQWFhQXGRcbFxcYGBcVGhkbFxUXFxYUGhgYHSggGBolHBQUITEhJSkrLy4uFx80ODMsNygtLisBCgoKDg0OGxAQGy4kHyYuLCwsLCwsLCwsLSw0LCwsLCwsLCwsLCwsLCwsLCwsLCwsLCwsLDQsLCwsLCwsLCwsLP/AABEIAMkA+wMBIgACEQEDEQH/xAAcAAACAwEBAQEAAAAAAAAAAAAABgQFBwMCAQj/xAA+EAACAQIEAwcBBgUEAQQDAAABAgMAEQQFEiExQVEGEyIyYXGBkRQjQlKhsQdicoLBM9Hh8PFDRJKyFRY0/8QAGQEAAwEBAQAAAAAAAAAAAAAAAAMEAgEF/8QALhEAAgIBAwIEBQQDAQAAAAAAAAECEQMSITEEQRMiUXEyYYGh8JHR4fEUscFi/9oADAMBAAIRAxEAPwDcaKKKACiiigAor4TXNpgKAo60Vw7+uUuIrOpGlFkvVXwNVW+Nrmcxtv0rniI34TLqivMbggEcCLj5r1WxQUUUUAFFFFABRRRQAUUUUAFFFFABRXOaZVF2IFU2MzsG6obEjY8bHrWZSUeTcYSlwXZaoyZghcJfc3t8b2qkyjMGlXxGzqSrj1H/AG/zXjMMHuHQkMpDDa+4NxWJzcXsbwwWSNvb/j/sZcRMERnPBQWNugFz+1RoM2hZlUSprcAiMsofdQ/lve+kg18ZxPC6qbF0Zd/wkqRuPmqVeyraJFLrd5o5NQBuFTCxQEA9bxsR/VTU7FNVsy4TOoG8ksbr4gzK6FV0LqbUdW1h9Odq9Lm8JAZZEMZV37wOhQCMqHJbVyLceAsb22vQS9mpZECyfZxpiaKyq9nBhMQLEFWtv5QfCL2Y8a5P2SmcRlpVvGXZVJL/APuMJOsbSWDSKThWDMRciTnbcODG2dYcBGM8IV/Ie8Szb6fCb+LfbbnU+lNuyruMQztGHninUgAsqNMVtYkAkAICTYXJJsKakFgB6UAeqKK8saABmrhPiQoJrhjMTaqXG426P/Sf2pUslDseLUXUmKBFwar5sQaocpza7HUSUZrXtbS2wHup4ehq8lSp4ZvEipIpeFQdHSCfeuzm9QV2qYjXraZyitxNxVdNKRV5i4SeANU2Kitx296VPYdCmXfZPMNatEfMm49VPD6G4+lX9Z1gMb3E6SfhBs39LbE/Gx+K0QGqcMtUSPqcemdrufaKK8SyBQWY2A4mnE57JrwJRx5VQ5xnaxrqkOleKoeJ6M/QdBUDs/mUuMJdRphBtq625LQcW43K169V5RLCwr1QdCiiigAooooAWu32WSTYVmgJEsfiAB8wHmX3tcj1HrSD2WxrSgC926mtjrOsXlSYPHORtHKNadFYnxqPY2Ps/pU2ePEi7pMnMSwy+J0nbV+NQeniGxNvYDjV0XUHc70qZ5mMgYPEVNhYqbi/PZhwP1qml7V2IBBDEAkGxtfcC447W+tccvLa7GYQayOLVW7Xpwr9t/puaO8at6HkRsR7EV1hxEi7Hxr14MP8N+lZ7gO04J8RtVhju1qKhs1zba3XlWVlodLp29uTQYpQwuP+RXSkvs12h7+zbK3Tl7eoptgxAbbgen+3WqIZFIiy4nBneiiimCj4TUPFYkAV7xc4Vb0nZpnG53rE5UhuKGpkrMMZeq8vqVlHEqR9RUFsXqrvgH8VQuVs9KMNKIWEkiQqjBm78XBuAsdxsLXvckncUyZJju8BjY/ex8erLyf34XrPe0Ide5Ki+hnWw8xK6jpt6qv60y5Zje+gWRGvNGqtGyi5YE21Hr0YetT408fnXHD+j2YTa1OD+g2K63tz9akoarcGVxK/kkXzrfdTzt1Xoa5uJozYEOKtUlVrgS4713Lkmo8sQPGq9M7UG0ilPXcipscqOLq2qu2nwcpxK3G5ejA8PervsziSYhGxu8fh91Hlb6be4qFNCONiB13qB3N2Bhe8nLQQT89B1vRC4vZHMmmcabG/EThBdvgDck8gBzNKPantOmHUtKRrHlS4IT1b8z/oKru1vbBcOLBhJORYad7X20oBc3PXieVQuxfZA4hxiseyuwN0guDosdmk9fTh78asIKv2I/Z/s9PmUgxGMJTDk3SMmzS89+YX9T6CtUwsSKirGAEAAULwtytalrtbhMQZIZMKl2w6u6LfSjs5WLuz7RtKR624VU4PK8XGyQ95KkcY0wOEeS5E8pLyaJFBBjMP+oCuxtY8Sztj3JiUU2Z1B0lrEgHSpAZrHkCy3PLUOtdazubLcS7s5SfvhhsUkhZm0d60+GaJYrnToKxtYLsQo1b3qTP9tbESlVmRXEwKguyhkxEIgdXZivihEzWRVA1aTciuHB7opbfD4hMLjUjMmsNIMMSxd7GNStncknxl7aj+lVuPwWKV3QNP9m71iCDLK+8MJWxSRZNHed9zIBIuNNrADtRSaMvxgTEys80k0TxNANXdpMseHw7SoIgxRe8kE6+K9i2xrxHgcZ3yB5pVN4nVlSSVDqfvMRE1pAoG7INamy6NJuDYAdaUe3kI1YZzw1Mh/uAYf/Q03VTdrstM+FdUF5Fs6f1LuB8i4+axkVxaG4ZacibF3FYNNBvsOtI2c5eAbSEWGyTcrckltw6B/rTtkOOE8QO1xsb/AORRjMliYHcLfo2304VJGTXBfOCls3TXDX59jLpcKyNZgQeXqORB5j1FGIQFfK1zz1D9hvTdLkWg92JY2i/KwvpvzQg3X42qThOx6XB7xj6KP88a5KuxvG5peevdd/29vuLnZXK8Z3D4jDHvGjkZJYh5h4VZWUfj2bccel6Zcq/iBvpmUjTsdrEN0I4i1WnZZhhMY0VisWIAA3JHeLw+ouPgUz572TwmL3miBf8AOpKP/wDJbE/NNjj1K1sxE82iWmatdisw/biCwu312P1pjwGYJNGskdyrXsbdCR/ilWL+GeFB3eYr+UuPpcLf9acMNh1jRURQqKAFUbAAcAKbBTXxMmzPE/gTF3ts7xx94PJwb+XoT6VleOzQk3vW8TRK6lWAKsCCDwIPEVg3bXIjhMSY9+7bxRk/l5r7g7fSs5ltYzpWm67knLMaWNhw60y4A7ixpGy6exAFM2ExNiDUXDPTq0dc4XQZZNNzC6zD20i/wbMPmvEMaYfEIw1DC4glo9B0mJ9jJECvI7uBw8w6VZ5jhy77GwkhkVjtysR+5+tKGUxI8OiR3dmRe6KkkxyqSFsnW6j3BU86b0yuU4+z/X+iLqqWmQ+YspHKq4hiC5H2fE2KgixvG5TgwHG+x415PapYH7twHA31rxIP5gOY6ioORYj7bhWwsngnjbw6hukqb2I6fupqBicojeNJLOh1d1KgIbu5QeA1cmGw346PzVjLieFOePjujEMye2TcZp+0uEkAADM58qgbknlXqOJMOVZwBO/khUi5/q5G3NjsPU0gY3IJ4cQhimidHQtGz6kBCgXtpPm4bc7ip3ZbNcNCHxOKLy4jgq7EueCqo5eg4AC5puHJHJFSXJyUuy4+7HszzHDuMQyRsSdCqfMNiBub34+9qSM47TyYWBolAsNRuBZje50k+9MDzLJF32NUXYgqh/ALiypzLE2u/FjsPRV7XYFpdTTD7OGOwk3ZgbklY0uxt6cOZFVQlZPOFP8ANj12bwSQouJxB73FSjUL8IlYbKo/NbifirVTK0gKllfYhU89juDxGkHqxAPrXzsvgjKEA1Iqqoubd6dgOIJWL2W7dH5U+YPBJGulFAHHbmTxJPMnqaXLzO2URelUilhzCUkDGBjFYeFDa/UyEAGT2GkcbhqbcFio3X7tgQNrDa3QW5VBkiDCxFV8uV2OqMlW6g2/ahTkudzLxwlxsxmoqjw+YzJtIveDqtg3yOB+LVaYXGJJ5DcjiOBHuDuKbGalwTzxyjySKKKK0YCiiigAooooAzTN8vTCZjcqe5nBZQpIAcEaxtyuQf7qYkWC2yxfNj+9ev4gZesmHV2B+6dWuDYhT4W36Wa/9opB7UZZHFEkuGlkBLopV/Eh1G1wbCxHvUeRaZOj08L8SCtv0G7MDh7G6wn2UA/UUp4vtMuH8l7che4rvP2LkMJcYg6gL25etTOyeTwmId5a52cEAksPMCx4C/IUuhycUvUg5NHNmBLuxiCHwbWIdTtseYI49a1HKMWZIxrFpF8Ljow5j0OxHvWeYmFoJB3Firtove4Vjdrn0KhvcqetNWUs0cqFm1CUaX9GAuh+dx803FKnRP1ENUb/AD5jNRRRVZ5wUsdv+zv2zDHQPvo7tH67eJPZgPqBTPRXGrVGoycXaPzXh5CD6/t6Ux4GQBDvvXb+IvZ/7NjO8UWinLMLcA/GRfm+r5PSq2Ca0ZAHHa/+K8+calR7WOalDUh1WItDhpeNpALDzHUrLt8kUkSyPFiZlSxKyFl0gWtsWAvyu5uB1HQWc2CpFhVYkDVrYjiFjUsT6eIqPmkWSQyYuWVNxI50WPD7vS4I/mS5+Otb6fbqL/8AO/67E3Ux1Y19a+5czSzoyZhpspaNJgtgbEfdSFQTvuN+J1WtTTipomH2geLDzBYsUqnyk/6WIB5WJUX/AKTyqiyLGqqmOXfDygJJY6u7LjUFLfysdSNzBI4rXnKcUcLiJIZgGjJMcyncMGF7gfldTrX3deQqmE1NWv6IKovWh7xXwzhWlQl4ydkd7aiPRZUJb0Je3krPsFEDPrw2HIZGeN5CCupr8NDfivfwLcm3CmjNWaB1W5YqAscg31xsdWHn2uW0HUjejP1F+OQmXFM0kIOq4bvWJAjb8UfsQSSigbi5tqvUGHFLDkcEvK94+/dP5D4JuLlfHP8AB4w2MMjfaMRPbuR4C40kMt1+6iI43t43BPIIpqoxUrzuzqp03BYklma3AuxuTbkt9v27Zj2SlR21GRwu4GoFfGzdRfY3plyFF+wvZRdQQSPof1p7z23Fc9xmPCq1P6DBkGEWJb3uTVwuJB50o5BmOuFCeIFvptVuj1zUxrxl8Hr7eqyHEkcakDEit6hTgSXNc5YAbHcEcGBsR/3pULGYra/SumAxoZLk7867asNDqywgzHTYS8OAfgL8g35T68ParOl95Va4NiDxvwNd8FizF4XN4/wtuSvo3Vf5uXPrTIZOzEZMXdFzRXwG9facThRRRQByxUAkRkYXVgVI9CLGs0lxWJjlkwkmEllVhojZULRknZXLW0oltyb3Fq1CisTgpDceZwtIzfL8ckcgw2LNpgdBvcBtvCU3tZgLg8a8Y4wwP3x1dwXEUlxsJFVbM3upAsdrqeZp3zrs7hsVb7REHK8GuysPQOhDAel66jJYO4OH7pO4IIMdtjc3J63vvfjfeleAUf5fDr3FGHMYJsZ9ljIYSQsdSEEKykFTtsbWv8+tTcuBZWR9pUPDoyHYj5ANWnZ/snhcGWbDxaWbYuzM7W/KGckgbDYdK5Z5kMjuZcNKIpGAD3GpWtsG9GA+thQ8TSvuEc8XKnsi8ws2tFbhqANulxwrrXDA4fu40S9yqqCepAsT88a709cEbq9gooorpwqO1OSri8O8TcbakbmrjdSP2PoTWPZUnePEluBu3uON/mt4rIu0IjweYytwVrPb1kuSAPVrn5qbqI8SLujnzD6nXtDjlikLkjRHEFI5jvGOtrc7BR9KzxJwqOGB2ZHUkcQr2vYekljTfi8nnlD4mT7hSQV1AGRjbwqqnYX6t9DUDJ8sQXWWNXkNwolLWC7FrxrY3NgbHpWOng4zcpd7/wBUa6jLe0XxX62mSsxwJEDTqY9ZjEgSylXRXYPEykAOyixUkbEJzFyZnhpcUmHmgRmlUd1Kp8AkhPiQtI1gHja9iDcXuKvsJEV0hVAFvCFRU97fitVtA2+5ueYHL3b/AB+lUpJEbdshYbJ3ZIlllKvHqCPEPGuu1xqYW03AbSBxA32qvyHtA0ST4Igfa4XIVRYsyt42lvwZrEtfmXG5sabIZATtv+wpe7aQODHjIV1YrDG9t7vD/wColuF+nOunEi8TEfaIx3jGMOpjdAbkPpLcbbEWbfpSxkcgEGIRfKpa3sDbfqa65Rmq6llU/dyeIEctQNj8BiD6XqkwOIMUs0Z4kuD9ahyK8l/I9HAqi17HXIp9KW9TTFhsf1pEXGaCR61MhzaslFWPseLU86+viwOdJS5qa4zZy1FnNCGrF5wulhffel2PPHva5tz3tVLJi7m5NR5JwLHlRudqKNNynMFdRY7+tMmEe61mWU4wAC3DqKdcmxu1bixWWHoX0LtH5N1/Idh/aeXtwqyw+JVx4fkHYj3FV0UoYV8ePmCQRwI4/wDj0qiM6IZ40/cuKKgYfH7hZNjyb8J/2PpU+nJp8E7i1yFFFFdOBRRRQAUUUUAFFFFABRRRQB8JpTzYRa3xUUH2jEhAFAN+FyAo4X8W5+KZsdKFjYk22P1tsKzyMvhO7DOurSLgE3G3lNcas6nR7bCSsUxeZSiJU3WIeEKeI246vq3tUXMsUcWGnw47tIrEXAuw3JYsQQl9tt2PpXnHxQd4cVisUzrtojsQEJFtIN7k7fhF964SNJiEW1sPguBv4WYA7AKvAHfwjc8zSXGn+W/4H2pL8SX7sk5M6zL3gNk4MoLElr20lm8T7/HpVq0JPoo5Dh7DqaTsXmyR4nRhNGgGMOzDw2TYeEeW2/rTuszlEbu9a3N+7ZSVW99ViQbkDl1oWWKdSaT9DLg6tLY+YE2P7dKou2GcdyUC/wCo/BuIQHmRzZuCg7Hn63GAxCsXIHhSym/hIa12UKd7AbajxJ9KzfNc0nmS08celp2YuNQkBs6NC9gRdLKo3BsgtetuSqzWLHKUqSJuQwlMOwJ1KJSobrqGsH04m4Gw9q+ZhESNa+eMAN/MnAN7rsD6W6UvZbj5EfQXOk+Ycr6brKB1Kg3/AKT6Ux5VilZypP3yswKnystvCR1BBIIpcqkOi3BlHiIze/G9eApq3zLDd21vwNuh/dT6g7fQ86r9duVILKT4OYLetffs7nkakRY3T+GurZ6APJXNzVIr8RhGC1UPOVUhwfervE5kZOC1R4mCRid/jjatQ+ZidJbEzKMzNtjuP1p1yTPbAE22qL2J7GRY7L5O7IjxcUrDXuQwIVlSQdLXAI4etLmPw0+Ek7rFRtE/K+6t6qw2YV2eN8ozjyxflfJq+Az5SAQbUwYfMUYXvWK4DMyvA3FW0efkUtTaGSwxl8jWlmD7KQRzP+K7QuyeUkj8pNx8HiKRMo7QIFtffnV3hs+B50yORE8+nfpsNsWLU7Hwnof8HnUilkZmhHKhMyZfITbofEv+4+DT1mXcll00uwzUVSwZ8ODqR6jf9P8AzVtDMri6kEen7elMjJPgTKEo8o6UUUVowFFFFABULFZgFuEszDjvZV9Wbl7caj9ocxSGItIxC9AbE+l+Q9t6zn7VjMzbu8IvdYYHeQjSo/pH4m470AWvaPtnHCwVD32IJsthcA9I05e5pVz7IMzeFsZMVjVRqKEkuASBcgbc960zsr2Mw+CGpRrmPmlfdj1t0HtV5mGEWWJ428rqVPyLUPjY6qT3MEyzM22XERpKBYjULi44H3qwxWaPM93uE4ADp0FtgPQfN6q1gaOQxv5kYq3upsa0LJtDIAVH0qOWWT2PRj08I78lZDisCyaGgU7WuRv8HlUZMOYgfskpVT+FvGPjmKbHy2I/gFcHyqP8tvakzhqVND4yS9RdhzOY6w8cbs1t9I4D8O4v1586+4/KcPKj6oZYndr6xqcXA4sN73O9XcuUKfKSD1qL3OIQ7NekrAo/Da9v5GXFu+/6CHmXZ54+7kDxyFbbIbMANiLHiSOVRG+8iLQ//wBMHiUDYugO6H1H+3rTbnUBkN5kIPJxx29aWMWsiMGSQGxuCRY8LcvTb5p+KTi99xebFr37lzgMwTGwAkgFuHLQ9rA/0ngf+Kq2wtrg7MpIIPIiou0EnfRj7iU2kT8j8/8Av+9X+IUOmsKe+TTew86GwViPQWF/anZV3Qnp576JFMoHOuwkX8ortjsEynce9t7elQ6SUnhkv6CvsuFKoWPOpWGiudhf3q3XJJZBqfZf+8PSi2dpEj+CGKK4rExk7SRq4HqjEH9HH0rWM2ymHExmPERrIh5ML2PUHiD6isSylmwOOgm4RhtLgfkfwsfYXDf21vKm+44VZhlqieX1UHCdmO9pf4WSQBpMC5lQXPcv/qD0RuDex39TSJFOQxVwVYcVYEEe4O9fp6qjtD2bw+NTROl7eVh4XU9Qw/bhXJ4k+DWPqpLaW5gy4noamYfMmHOmjNf4RSrvhcQGH5ZhY+wZB/ilTH9l8fhz95hnIH4ox3i/Vd/qKnlhZZDqYvhlgubP1rqmduOdLf2ors4ZT0ZSp/UVIhLv5Edv6UZv2FL0Mo8WNF+e0jjma0zsHGThVlbzSktf04L+gv8ANJXZLsBJMRJjA0cfKPg7/wBX5F9OPtWqwxBVCqAFUAADgABYCqcGJp6mef1eeMlpie6KKKpIAooooAqM2yCPEupmuyLwTgCep6+1WcEKooVAFUcABYCulFABRRRQBk/8TMq7nFLOB4Jtj6SKN/qoB/tNcskxfKtF7V5KMXhni21eaMn8Lr5T/g+hNY1g8S0b2YEMpIYHkQbEVFnhUrPU6XJrhpfKNMw0txXTSTVZkWYoyjrVt9rA4VlHZJp8HnuT0ryYTXtsyUc65NmadaAWr0PMmFvxFLOfdnEYEqLH0pjObp1qPic1Qgi4rmxuOpGZLhu7LJJco2zX5Hk1/wBD8dKvMqIEweZjoQEyMdvu1WxH02rhnrrcnb/vKoEuILRon4W3Y8SQh8Kn5tfrYU7G72FdRDT5vUZsqy5cQveJIQpPlI8S8wDvxtarhMgi/Fdvfb9qXuzOKMZJPlPH/f8AWnKKTVw4UucEmax5pSXO6OEeXxL5Y1FvSumIHhNevtKXsWqTLCCNqyd1pmfZ5HfjWhfw5znv8N3bH7yCyHqUt4H+m3upqhzPLAVpc7O5p9ixiuxtHukv9B5/BAPsDW8ctMjOaHiQ9jT+3OpcDiZY5JI3hgmkQoxXxJEzLf8AMLgbGoUWaSxDErqXRDJHGhk7yaR5Jo4HW9iPxT6Qo47bimeaJZEZXVXRwQysAysrCxUg7EEHhUTHJhgCkwhHfMLq+gd4wCgbHzsAqAc9h0FWnlizH2unaFpBHGDEk7SK2rf7PiJIGVbHw6u7JuSbcN+NSZu1MkTzfaFRFikBYWe4w7SPGuJD30uLhCwABQagRwJtoUwQWRVGGCr4JFHd2XU1ijgbC7X2PE18wy4JmcR/Zi8wOsL3ZMoN2OoDdx4iefmJ50AUeH7Q4iWQL9kBK9wZFIFwJrN5iwC6EI5HUysNrV1XP8QscMzpCsEjHWyq790usImoAg2a5Je1ksL3B1C1xOIwjvHLaKV+8WJXUJIUY3IBbitrX9KmzZVA4QNDGwjN0BRSENwbrttuAdugoAp8gz6fESAmDTA3e2bgV7t9K6jqOotY3AA0kW340yVFgy6JHaRIkV2vqdVUM1zc3IFzcgGpVABRRRQAUUUUAFFFFABRRRQAVk38UsiMMwxaD7qQgS/yvsFb2b9x61rNV3aHKxicNLATbWpAPRuKt8MAaxOOpUNw5NE7MWyvEMSNN7075fk87C7EAepuaz7Bu0MrI40ujFWHQqbH4rTsmzgOgtxtUMYq9z1pylWx2i7PD8Tk+1d1yKLnc/NSY8QTyroCedNqJM5z9SMMnh/IK8nKIfyCu7q3WvBRqKRzVL1KnNcghKnw2rLM4wS4afUP9KQhW/kfgjeinyn1tWvYv8uoX6XF6RO1GWghgwurAgjqDXIumb06402RMOLAAVbR5yIksxNxyAubetuApQy3FsoMLE6lHn/Mu4S3VrDf2qRMqkFX2BFyASL9O8fl7U9pNEibhIaMmxALXfe53p9wmFRk8B+Kx/I8cVbQwaw4PpIVuuknjY7Gn3K8aRaxqR+SVMf8UbRI7SYKdU+7Goc7cfgc6zrGRkk/rWuwYoON644vKUkuWUE9ef8AzRyzcculVI5/w5zrvsP3T/6kNl/qS3gb32sfb1qyxeXSfa+/RY5FaNY2WRipj0yM2pLI176txtui79EmTDvgcQs8QuvBgPxKbal99rj1FaXhMQsiK6G6sAQferMU7VEnUY9L1LhiZL2RxEjsZGjOpodRLMQwix0WI8mgKgKI66d9zuTcmpEeUSyYmeyIkYxkcoka+v7vCYdQqLpsVJBUtqG2sWrwcYwlkCspZcdYoxO18GGQXB8AuL7gjc7VCwXa2WSHUJlOsxqjd3GgD9zJLKrB5AFQBVIYk34C/mppOS8v7MYlG1sYy+rCsfvGOowtIJDtGAl1luqgWFretO1IuB7R4mdYnV44w7YVSvd6rd/hxI5BLcQTtt73rx/+04pmRF7oOIgwLFEWZxPJEwGtgQo7tL6bkGZfS4A+0Uh43PMUYZPvFBkhzApoSzRnCyhEIOo6jZtz1AItwpyyyTVEh7wSXHnW1m9diRQBKooooAKKKKACiiigAooooAKKKKAMm/irlAjxMc6WHfAhx/NGBZvkED+2oPZ+bRYk/FaL28ycYnCSAeeMGSM+qgkj2IuPmsgwEM5UFQD6cTUWeNSs9bpJ68dPsaPF2hRQARXZO0aHlWdPDiQL90x9gTVZJnTRtaRGX3BFLU5D3gxmtNny9Krc17QHRZdutuPDhSFFnAIuGqI+fAPYnwnYnp0NdTkxeTFFR2HjJpAzgufemfHZfE67WINIOAxYFX2HzKw41jjYnq90LvazsrpXvIdnQkjnxFiN+VfexeWCYrLiV2v4YzuBpPnPU369KlZ1mxYaQeO1SMqm0gDptWtclGjLjcrY+TxRutiqlelhStmWE+zttfu24fynpV1kcuoFT8VJx8AdCrCstXuCdMocLi+hq6weOpGlmMMjI3Lgeo5GrHBZlfYCuboY0mOcsKyqQQDejs/EYC0RP3ZN0v8AhJ8y+oJ3+tQsBIbXNWygMKdjk7sRNbaexaFBvtx58D9apIIMJh5Spe8zol+8ZpG7uMuU3a9kUtIdR5sbnepcGIZNm3XrzFRswyVcQcQS50T4cQHSLMovKS4a/H73hb8PrVcZqRLKLR6XP4C0KxEP3kgj2203hlmVyCL6SISAed/Sun/5rCsCe8QhLG9r8W0hl28QLbXW+9VUXZRh3TF4hIkiMzJHINaCKWJk8UrFdp3ZbGynka5YTsc0cSosiBkCIrhZVZo1YFo3Il2DBEB0ablb8DprZkvoc6w7MqrKhLJrAG/gOrxE/hB7t+NvI3Q1zhz3ChLrKgUFQANr676NK2uwazWIBvY24GqJexTaVQzKq6ZUkaNHR5EkM57okyEMg78EagxBUkebbrh+yLIYZFaETwspDiOSzqscsZVg0pI2nkI0nwkniCQQBgyfMVxESyqLKxa3srst/nTf5qbUHJcCYYVjZg7AuSwXQCXdnNlJNh4upqdQAUUUUAFFFFABRRRQAUUUUAeXUEEHgdj81kWAj7meSE/+m7KPYHw/patfrNO32E7nGJKNlmXf+tNj9VK/Sp+oj5b9C3op1Nx9Roy+YaRUftDl0c8TKyqdtrgGqDCYqV9lKoP5tyfYD/NTpIJ9BIcnY7aLUlStVRS8el3Zj2LywR4kqt9J4LfnexFMMXZksgIXe25qux8hGMiMgtZyDy4jbj6itRywjQK56DPhtozyHBvHsTw4enpXVsSy8frTvmGTBxcClbNcoYKR6bVqkLcYyfoU7PdgfUUx4SO9iPkUoEsBG3IMUcevFG9zuKY8Birb1ia2FOLg6Y1YDFMrAjhzplk3seRpZySzjcj2NM+Gw5025VxK1RiT7iZ25yrUolQeJOPqv/H+aXsnzCx34itTny7UpBOxFqynPMqMMjBeIJseorunamdUvQbsNmdxVphMYeINZ1gcxNMmX5jfnWKcTWzHvC4wNs1eniKm6G1LkGLq4y3MwxKje3GmKd8ipQrgucHidY6MOI/zUiq6GwcEc9jU0zLcjULgXIuLgE2Bt0vVeOVrcmmqZ0oqHjc0iieGORwrzsViB/EyoXI9Nl4nmQOJFSJZ1XzMF9yB+9MMHSivKOCLggjqNx9a+6ha99utAH2ivjMBudhX2gAooooAKKKKACiiigAqm7U5GMXEEJsysGU+2xHyCauaK40mqZ2MnF2hbwfZ0xiwNToMtb8Rv6cqtqKwsUUNeeb5FrP+yEOKWzqNVwQw2II4EEftXnA9nHQC7X/7xpnoo8KJ1dRkSqxblyCV9u90L0UXJ+TwrhiOye3hZ2PVmFvpTXRXPBiH+Tk9TPX/AIfsdXiHisSOVxwNfIv4fsPx1odFd8KJh5ZN22KGE7JMnBqu8HgpFFi1xVpRXFiiuAeWTIn2XrVDm3ZXvmJvsdx6G1r/AEpporXhxOeJIzd/4cte4epOF7Bsp8/60/0Vx4os74shUi7LEbFqtMDkqxCy/WreiuLDBA8smRBhSCDfhSVJlExxMmkYhu7dBraRl70SMpkIIsFVQb2X8vxWgUUPFGqFz83Il5jlEmLineMgMDpwrMTdGw8hZHAtwaVd990Va44XO4sViMvmYBG7nEGRHFjE7CIFG1cDdXHranqimoBBjk1YvFRYT/RmEClFui3+8OJmQ2sAY+7TWuxe3MGvsIAwsmW4gkMkscSeI6ngklRotL8SUjJQtxvFfnT7RQBmmfSTzYGaCdXLYQqsr2IE7LIncSAjzApaRgODWHKtHgnV1DIQyngRwNdKKA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1560" y="188640"/>
            <a:ext cx="8279705" cy="990600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600" b="1" i="0" u="none" strike="noStrike" kern="1200" cap="all" spc="0" normalizeH="0" baseline="0" noProof="0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Carpalis Alagút szindróma - Kezelés</a:t>
            </a:r>
          </a:p>
        </p:txBody>
      </p:sp>
      <p:pic>
        <p:nvPicPr>
          <p:cNvPr id="102402" name="Picture 2" descr="http://semmelweis.hu/wp-content/themes/se_uj/images/logo/egyetem_cimer_at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6250" y="620688"/>
            <a:ext cx="1047750" cy="1047751"/>
          </a:xfrm>
          <a:prstGeom prst="rect">
            <a:avLst/>
          </a:prstGeom>
          <a:noFill/>
        </p:spPr>
      </p:pic>
      <p:pic>
        <p:nvPicPr>
          <p:cNvPr id="10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4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AutoShape 2" descr="data:image/jpeg;base64,/9j/4AAQSkZJRgABAQAAAQABAAD/2wCEAAkGBxQSEhQUEBQUFBQQFRQUFBUUEBQUFBQVFBQWFhUVFhYYHCggGBwlHBQXITEhJSkrLi4uFx8zODMsNygtLisBCgoKDg0OGxAQGiwkICQsLCwtLCwsLCwsLC0sLCwsLy0sLCwsLCwsLCwsLCwsLC0sLCwsLDQsLCwsLCwsLCwsLP/AABEIAOAA4AMBIgACEQEDEQH/xAAcAAACAwEBAQEAAAAAAAAAAAACAwEEBQAGBwj/xAA9EAABAwEFBAgFAQcEAwAAAAABAAIRAwQSITFBBVFhcQYTIjKBkaHwUrHB0eFCFCNicoKy8QczkqJDY4P/xAAbAQABBQEBAAAAAAAAAAAAAAABAAIDBAUGB//EACsRAAICAQMEAAUFAQEAAAAAAAABAgMRBBIxBRMhQSJRYaGxFHGR0eFSMv/aAAwDAQACEQMRAD8Aprlygrqzz4mVC5CSkEmVBKElQXJDkiZUEoCVEoDtoRKiUMrpSDgklRKglckOwEuQhEEgMJdC4IgEgA3UMJkKbs5Y8sUBeeBULirNnsrnuutEnyjiTotyxbFptINQl53AQyePxeiq6jW1UL4n5+Rf0fT79S/gXj5vg8/Y7K+q4NpiSeIAA3k6DivVUehbXUnHriajQSYaOqkAm7j2jOX0V0NuQQSGT3cAPAAQp2xtIACm3EAYu3mMlh3dXsk/gWF+TpdP0GqEXv8Aib+xn7G2MymP3zG1KjolrheYzhGTnbzlu3rL6V7MbRqtdTAFOs2QAZa17Y6xg3AEjD+Ja1lcThlPHfxVfpu8D9npDOk17nf/AELY/sT+n6q23VeXznP+EfVtFRRo8RXlYw/bPLIYRwohdIciDC6EULoSFktrlyglEgOJQEqJQkoD0jihJUKJQH4OldK5dCIjly5ddQCQuU3V0JZCQEQXQiARGhMVqzWNzxLQIGbiYHmc11isD6p7DcPiODR4n5LXrtDRdZk3AchhPM5+Kzddr1QsQw5P7Gx0rpT1UnKzKivuNseyqbRed+8P/URwz8SrptQptJa1gJwgNDRzMBYlasWwBmThjmSrFZxgAaDHidVzd2psteZyOxo0VNEcVxS/P8lkW8kwYjXCE9r24xzHDeFlMEDcps7pJcchkOOp8j6qHOSztRpGv2e1rjCRTb1hxVcVL2ZgnJa2x7MTE+fFNwHI2xUBTlzoDGCSTkAM15DadpNaq6of1nDg0CGjwAC3+lFtmKLMmmX8SO63wzPGNy88WLp+laV1w7kuX+Dieu6/v2dqH/mP5/wrXVEJ5YhuLXMDyKhddTLq6EAZDQOKmUBKcxqQJKElcUKBKcSoUrkAnBEApa1OYxBvA6Mci2sTG00wNRhqY5E8axNxLcxW4QliW4UoFMhathsYawPcAS/uAiQBPeI4/RJsdi6x0aAS47m/c5K/bK84AQAAGgbhg0eULJ6trHXFVwfl8/sbfQun9ybusWUuP3/wt2Os4Mc5xz7DOEYuIGmYCql29MrQ0NZPcEH+bX1lUrTaA0E+zuC5vOWdhhJeDrMb1VztKYgfzHH5KzmkWSndZB7x7TuZ+2Sc3BIPoC2VIAAEz8k2tH6RgBA5CMfHEqsx15xO7sj5k/JPLkeAA0R5ZZLfslq6qi52re4Dq52AHn8lm2OhKs7XbFxg/SLx5u08v7lb0dHeuUXxyzP6jqOzQ2uX4RiuZmTrieJOZQFiummgNNdYpHCOvJTNJAaaummgcxPUiN1lI00JarpYlFicpEMqygSgcURKAlOGoGVC4qEB5MI2NQNT6aDClkNrU0NQtCZCiZajHwdCIBE1qaymg2TKIsMUimrdOisDpFtl9CsGU7hDWgvDmSLxJwkEEYR5qGy5QWWWK9O7HhHoaDLjDvfB4xJu/X0SaTe1edkyDjq7Tyz8l5il0zeCb9JpvACWvgiNwgq1Q6V0XYO6xh/iaCJ5tJK5nUqyyxza5Ot0kqqalWnwbr3fdK6oFwJxjETkFVsm1KNQw2qwu+G8A4cCDirt6PyqjTXJdUk+BjkusTpuU31BKQWJsQ7IOV7Eq3TCWxm5WLKyctPugH0bOymACTliTyAk/JVK0ucXOzcSfXJaLqRbTDYi/wBrmBgPX5KtUaGiTgB7gLd6fBVVuyXv8HM9Vsldcqo+vyUzTR07E53dAJ0F4SeQSi8uO5o9+a1dn0I7RzPHTgmW9UblitePqS19DioZtl5+SMipRIJBBBGYIgjwSzTW7tV14tBxLBBOuMGJ1j6lZzqS1qbXOCk1gwb6FCbinnBnGmluYtB1NKdTUykVnA825ASiJQFWigiCuC5cEGOCCaxLCYxBj4clhisMaq9JXKLVBJlytZDp0lcpWdTQpLVs1nUE54LtdZUe1tKm+pU7tJpe7k0THjgPJfI7baHVHvqP71RxcebjPpgOQC+i/wCplu6ujTs7TjXPWPH/AK6Z7Pm8ePVr5k9yzL7N0sGpp69qALvfsKHOugEzHAE6yiHv3PFAc+ShLLK+1GBzW1BiWGDvLScPJMsW3X0xFOo9o+GZaPAyPIJdpAMjHtYFKNhbGX/Yg+RQ2p8gTa4PS2XpfUHeFOoN4BafMYei1LP0spOwc1zDvEPH0PovntaxOaZb5a8eaBtoIMEnxJnNRyog/RNHUWR9n2KwbQp1O5UY47r0HyOK0WWplEF9VwY2c3GPIZk8l8VZa8gcjvHHgtOkwDECJ4KL9Ml7Jf1ra4PtOxdvU7bfNFlRraMMJexrWyZd2Ycc5mDESFUttpvuhvdbgOPFUOj1P9m2fSYP9y2F1of/AC1Ia3lLGM9UYbuS1d72KpcLkWh063yua8vgtUwt6xO7IcBlgBxCxbI2XQfx4L01GzXWgDx5pukr32eeCTX3duv6vgovpJL6S1HUkt9Fb6ng5d1mS6kkvpLVdRSH0VJGZE6z5+UJREoStExEQuC5EAkwkhNYELQnMamMfCLHUQtGzMVKi1allaoJs0KomjZaS2rJR9/lZ9iaqHT7bP7NY3NYYq2maTMcWtI/ev5hpgcXBULZGrTA+adLtri1WqrVaexhTpcaVOQ13J0l39Sw80T3blDQs9mglgljffNLdTzJEzwlWW0zuSbVa2U5k3naNBk+OgHNFCZTmXYacvqU0zukcPf0WfTtTpJdGJmMRHAEZKz+1N3OB5g+uCIMknQZHw95/NQbP1kg4yCZOYgTquFob8RE4YsJKGtam3DczcDJiIGsamfLFIWSjQp3oG/3K3S0lpjMiBzOAWfs2j+rXEBev2Nsk9UbQ4YyBRaf1YgF55dqJ3TlCjnJRWR9cN7wj1dOpfM5Boaxg3NptDWjyC0GN/H1VSy0oiMiAQtGzU5Mb1ltty8mykoxSRpdH9n3nFx7rYOO8jRekNNFYrL1dNrdQMeZzTi1bOnh24fUwdVZ3Z59LgqOppTqavFiW5isqRVcSg6kkPpLQexJe1SRkQyifJSoKkoStlnNEgJ1JspTVbpNTJPA+uOWS2mnMYjpsT201E5F6NZFFi07IFTptV+zBQyeSxXE2bCPe7jyXyHpjtz9rtLqjTNNg6ujoOraT2wN7jLuUDRex6dbc6mz9TTP7y0CHEHFlHEOPNxF0cnFfMXFZmol5wbGnjhZI9+qp262lpuU8/1O3cFYr1bjHO3DDmYAWZYqeEnM4qAnbD6r4iXHiSUIEfhOcEl/vkiRhNcCuLQkwiLt6QAasSB9PRMpNvQIzwzw4JdPEk71o2ClrvH1/CA9GlsnZxrVGUm4Xpk/C0d53l6kb19Hr0wOqptADWjLcAC1g9Csnohs25T61wh1bEbxTmRyk48rq2yyXE78PBv+VQvsy8I1NNVtjl+yaDYAHwiF6jovYLzr5GDMfE5LzlIL6LsmyilRaNSLzuZCGnhun59C1djjDHzGuCAhG5CVrIxWLIQOCN6BxT0NYpwSXhNcUl5TkRSPkJQlEUJW6zlhlNXaQyVFhVui5RzJqX5L1NPaFWpuTmuUDTNGLQ8JzrS2m1z6hhrBeceA05nLxVUOXlOl+1b56lp7NM3nn4njIcm/Pkq909kMstaeHclgxdrbRdaKrqr83kQM7jQIa0HgFnF4G/ylS90Yqu0E+J/xKy35NdeEMt7b1J0aQ7/iRPoqVkPZCsVg4tc1hic5ESNYVFgdS74MHXRADLTmpLz79+8k4PvCQkPRGMXKipkiJwxS3uGe5IKQYGI3kBvmvVdGdmddVZTPda2/U/kacRMakgeK83YmXn8sV9Y6IbN6mgHOEPr9o4RDBhTb5dr+rgobrNkSxpqt8sG0B7GQ4LoTBTW5sfZIwfVGGjd/EqjXXKb8GlZdGtZZ3R/Yl4ipVHZBloIgvOh/lXqn1FX61Cai1K6diwYtuodkssaXJbnIC9A5ynSINwRcgc9A56W5yckRykS9yS965zkl5T4ohkz5WUKMhDC2zmiJTaVRKXIYHJ4NBlVNbUWcx6Kpawxpc7Jo89wHEqOaSWWWq7W2kuQts7VNFnZ775DcuyNXxw04rxD3e5P1VnaFsNRxe7M5DQDQD3qVSd75LCvt7kvouDpdNT2oYfPsTUfJw8Puufwn6fdHdIBJy3z9l1JmvkDCiLAQZAiJnMoXCRhiDmDkVLsN4KkZYjQYj3xSEZlSmaTv4XZc9x4qHuHvkr1VocIwIPHEbiFlPYQ4tdp6ziCgBknHluTbPZ3O7uQzJy/KOy2W+ZODRGO/HILao0YAa0bg0cScEGxJGl0N2CKlQSJZTh1QnJxzYzjMDDdK+nMpknFBsHYfVU202Du99x1qfqLj6RoIGi9HY7G2njmfQeCrdmd0vHBc70NNDy8v5AbP2aB2n5jJv1K1S9IvqDUWlVTGEcIybtRKyWZD767rFXvoTUUm0hcywaiG+kdYuL0toNwxzkBcgc9A56ckNcgnOSnOUF6U56ekNZ83KAppSytg5tAlRKkqAgPCafe5ef2rbusMDuty473Kzti2f+Nv9XP4fusV7pWRrdTufbjx7N/puj2Luz59f2C5yhzw0S4ho4nFJtVe429rk3ms6lLjecZJWajYbLtrtUiKeuJcQR4AFTQrTgYmOXkkk+/ko9+/f1ThjZe6z2fp+FDn/Dgff3VGYyPhCn9qjAgHzH3SDksimSY9cYAGJM8Bj4Kqyl1tQx3ZA3dkC63xIaudWc7stAbewMEy7I9p27hgtKzUA0AD/JjE+vBBhQ2hTgAZADyy+69H0X6PutT5kspUyC94iZzDWaX8RjpgTxz9k7PdWqNps1xLvhaM3H7anBfUNn0mUabadIQxggbzqXO3knEqailz8+iC+/trC5NawUWUqbadIXWMENGJzMkknEkkkknEkqyKizWV05tVXNmPBn9z2XDVUdYqwqKb6W0G8eXqL6QXqL6WAbixfXX1VvrusR2i3lgvQOekGohc9HaJyGl6W56WXKLyckDJ4aEBCaQgcFpHPoUVS2la+rEN77sv4Rv5qxbrSKbZOJPdG8/ZeZtFYuJJMk5qhrdTsWyPP4Njpui7r7k+F9xdR6WFBPvzUXgM1jcnRitoWcvZ2c29ocQBj8/RZllct+joRw+YWG9l2o8DIOPzSQJcDSeXv8qYXBDPFEjIe/elSpcZx00CsWOheMnJp8ykOSLGz7PAvHN3oJC0qDCchMxA1k6fJAxnv34r0Ww7Fdio7P8AQCMh8R4nRPpqlbNRRHfdGmG5m5sGxCgzHvvgvPyaOA+ZK2mVVisqq1TqrajUorCOelqHOTkzXZWT2VVlUqqtU3prgOjYaLHo76psemtcmNEyeR5chL0u8gLkMBGGoovpN5dKdgbkbfUF6SXLi5DAdw2+uvpBcovp2AZPLlC8gAkmAASTuCYAsHblvk9W3Id873D9PIKxqLlVDLMzR6aWosUVx7M3aFqNRxcZAyaNw+/1VB6Y9ySudlJye58nZRgoRUYrwiP8qMDn5DTgoOPIevGV14e/kgEayrckgTAMADM6ZcVj0XYyT2iTPPitRm/InLH1SrRZ72Zx0cN+78IgZXJSqmJj/Hv8KHS0lpzHuQuA0CA0OnTvEAefv3ktelTgQNPZSbJRujjr78lp2Gyl5AGG87hvSinJpL2FuMIuUuEWtlWK8bzh2W6H9R3chP0W7eS2NDQABAAgBTK6DTUKmOPfs5bW6qV9mfS4Q5r0+nVVSUbSrDRSzhmnSqK5SqLHp1VbpVFFKJZrsNam9WGOWbSqK0yooJRLkJFq8oJSg5deQwOyEoJQyoc5ETClCXIC5RKKGthXlBcgLkBcjgbuMK1UqrmO6ht52XeAiZxEkCdwXi67C0lrmlpGYcCCOYOK+tVIDbrRAGg+c6lYG39jtrtzDXs7rjuObTGnyXO6nqXet48ejqNF0f8ATUYTzL3/AEfO3lAR79+St22wvpOuvBaeOoykHUJFzfgNScvUp6aaygSWORAdvUN7R4D1KC2WgAQztHU6AcOKKiRphpgiNHT5fL3wV/YWyn2qqKVOMiXOdg2m0ZucRieUSflSa/l916//AEzqjrbQyAHuYwicQQC4OGOMdoJlknGDaJaoKc1FmV0j6AWmmzrKTRWDc+qDr4bniw44cJXmLBZz3jxA55L9BWe2gYHAjf8ATevMdJujlC1Pc6gRTrQO0TFOocZa/cdA/PfMKvDUf9Fi3SY8xPnVClJ3zAAG9ejslnuNjU4uPFLsWy30XHrmljxIunNvHx3qyQug0Gn2ruPl8HKdT1e6Xajwuf3OlSFC5aZjhgqZQSpRGtDGuT6VVVQUbXJrQV4eTUpVFbpvWVSqK3SeoWi5XM0W1EV9VGvRl6Zgn3Fi+oLki+oLkcDWxt5DeQXkN5HA1sYXIC5DeQEp2BjZfeUp4RErlwB6cUbfs9lVt2oLw00cDvB0K8TtrYTqOOD6ZmHwMJwh/wAJ9DvX0RA6lOBxBwI0jkparpVv6Fe7TxsX1PklWju/IjQYY8iqbmFpw8dxXu9t9GM32cSMS6nrv7E/2+S8pUpaEa4jjejXIrUhbGayjHtplB4aKBrCO0PI5r0PQxlbruus4DxQuiq0uDXFlW9IbOB7m8Y3Vhvs24+eY+62uiO1xYrQ1756qoDSrYT2HQb8a3XBp0wB3p1nmLSBU8TTkfVagD2hwMiMPe9UTTu5LSqsuYsgtOODpaQRMtKW9ocLzcQeGXBZJvrgMWWnamdXV7Lx/t1IxaTkDGbOCoGwUaRdSqUQ5wwcXvcHDUFpaRE6EZ+YT2SCtS0U22pjQSG1mYU3HJwzuOO7cdDzKtV6q1Q2Rk0Z9uiodnclBPPPgx39E2VG3qVQtz7LwHyODm44a4FZFq6OV2CQ0VGjWkb+H8sB3ovV7JtfVuuvBY4GNcN+Gh4jPkvQVbIHgVaUSe83QnhuPor1PVNRHl5M3U9F0sn4Tjn5cfwfHvouBX0naWzaFqB61tyoML7cKgIw7Xxcnea8VtjYVWz4uh7NKjO7wDge4eB8CtnTdQqv8Lw/kc7rel26bzzH5mZKmUJRBXzLHU3K1TqKkExrkGh0ZYNBtRMFRUW1E0VFHtLEbC1fUhyqiojD0Nodw+8uvJQcpDkcDWxkqChlReRBu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 altLang="hu-HU">
              <a:latin typeface="Tw Cen MT" pitchFamily="34" charset="-18"/>
            </a:endParaRPr>
          </a:p>
        </p:txBody>
      </p:sp>
      <p:sp>
        <p:nvSpPr>
          <p:cNvPr id="36868" name="AutoShape 4" descr="data:image/jpeg;base64,/9j/4AAQSkZJRgABAQAAAQABAAD/2wCEAAkGBxQSEhQUEBQUFBQQFRQUFBUUEBQUFBQVFBQWFhUVFhYYHCggGBwlHBQXITEhJSkrLi4uFx8zODMsNygtLisBCgoKDg0OGxAQGiwkICQsLCwtLCwsLCwsLC0sLCwsLy0sLCwsLCwsLCwsLCwsLC0sLCwsLDQsLCwsLCwsLCwsLP/AABEIAOAA4AMBIgACEQEDEQH/xAAcAAACAwEBAQEAAAAAAAAAAAACAwEEBQAGBwj/xAA9EAABAwEFBAgFAQcEAwAAAAABAAIRAwQSITFBBVFhcQYTIjKBkaHwUrHB0eFCFCNicoKy8QczkqJDY4P/xAAbAQABBQEBAAAAAAAAAAAAAAABAAIDBAUGB//EACsRAAICAQMEAAUFAQEAAAAAAAABAgMRBBIxBRMhQSJRYaGxFHGR0eFSMv/aAAwDAQACEQMRAD8Aprlygrqzz4mVC5CSkEmVBKElQXJDkiZUEoCVEoDtoRKiUMrpSDgklRKglckOwEuQhEEgMJdC4IgEgA3UMJkKbs5Y8sUBeeBULirNnsrnuutEnyjiTotyxbFptINQl53AQyePxeiq6jW1UL4n5+Rf0fT79S/gXj5vg8/Y7K+q4NpiSeIAA3k6DivVUehbXUnHriajQSYaOqkAm7j2jOX0V0NuQQSGT3cAPAAQp2xtIACm3EAYu3mMlh3dXsk/gWF+TpdP0GqEXv8Aib+xn7G2MymP3zG1KjolrheYzhGTnbzlu3rL6V7MbRqtdTAFOs2QAZa17Y6xg3AEjD+Ja1lcThlPHfxVfpu8D9npDOk17nf/AELY/sT+n6q23VeXznP+EfVtFRRo8RXlYw/bPLIYRwohdIciDC6EULoSFktrlyglEgOJQEqJQkoD0jihJUKJQH4OldK5dCIjly5ddQCQuU3V0JZCQEQXQiARGhMVqzWNzxLQIGbiYHmc11isD6p7DcPiODR4n5LXrtDRdZk3AchhPM5+Kzddr1QsQw5P7Gx0rpT1UnKzKivuNseyqbRed+8P/URwz8SrptQptJa1gJwgNDRzMBYlasWwBmThjmSrFZxgAaDHidVzd2psteZyOxo0VNEcVxS/P8lkW8kwYjXCE9r24xzHDeFlMEDcps7pJcchkOOp8j6qHOSztRpGv2e1rjCRTb1hxVcVL2ZgnJa2x7MTE+fFNwHI2xUBTlzoDGCSTkAM15DadpNaq6of1nDg0CGjwAC3+lFtmKLMmmX8SO63wzPGNy88WLp+laV1w7kuX+Dieu6/v2dqH/mP5/wrXVEJ5YhuLXMDyKhddTLq6EAZDQOKmUBKcxqQJKElcUKBKcSoUrkAnBEApa1OYxBvA6Mci2sTG00wNRhqY5E8axNxLcxW4QliW4UoFMhathsYawPcAS/uAiQBPeI4/RJsdi6x0aAS47m/c5K/bK84AQAAGgbhg0eULJ6trHXFVwfl8/sbfQun9ybusWUuP3/wt2Os4Mc5xz7DOEYuIGmYCql29MrQ0NZPcEH+bX1lUrTaA0E+zuC5vOWdhhJeDrMb1VztKYgfzHH5KzmkWSndZB7x7TuZ+2Sc3BIPoC2VIAAEz8k2tH6RgBA5CMfHEqsx15xO7sj5k/JPLkeAA0R5ZZLfslq6qi52re4Dq52AHn8lm2OhKs7XbFxg/SLx5u08v7lb0dHeuUXxyzP6jqOzQ2uX4RiuZmTrieJOZQFiummgNNdYpHCOvJTNJAaaummgcxPUiN1lI00JarpYlFicpEMqygSgcURKAlOGoGVC4qEB5MI2NQNT6aDClkNrU0NQtCZCiZajHwdCIBE1qaymg2TKIsMUimrdOisDpFtl9CsGU7hDWgvDmSLxJwkEEYR5qGy5QWWWK9O7HhHoaDLjDvfB4xJu/X0SaTe1edkyDjq7Tyz8l5il0zeCb9JpvACWvgiNwgq1Q6V0XYO6xh/iaCJ5tJK5nUqyyxza5Ot0kqqalWnwbr3fdK6oFwJxjETkFVsm1KNQw2qwu+G8A4cCDirt6PyqjTXJdUk+BjkusTpuU31BKQWJsQ7IOV7Eq3TCWxm5WLKyctPugH0bOymACTliTyAk/JVK0ucXOzcSfXJaLqRbTDYi/wBrmBgPX5KtUaGiTgB7gLd6fBVVuyXv8HM9Vsldcqo+vyUzTR07E53dAJ0F4SeQSi8uO5o9+a1dn0I7RzPHTgmW9UblitePqS19DioZtl5+SMipRIJBBBGYIgjwSzTW7tV14tBxLBBOuMGJ1j6lZzqS1qbXOCk1gwb6FCbinnBnGmluYtB1NKdTUykVnA825ASiJQFWigiCuC5cEGOCCaxLCYxBj4clhisMaq9JXKLVBJlytZDp0lcpWdTQpLVs1nUE54LtdZUe1tKm+pU7tJpe7k0THjgPJfI7baHVHvqP71RxcebjPpgOQC+i/wCplu6ujTs7TjXPWPH/AK6Z7Pm8ePVr5k9yzL7N0sGpp69qALvfsKHOugEzHAE6yiHv3PFAc+ShLLK+1GBzW1BiWGDvLScPJMsW3X0xFOo9o+GZaPAyPIJdpAMjHtYFKNhbGX/Yg+RQ2p8gTa4PS2XpfUHeFOoN4BafMYei1LP0spOwc1zDvEPH0PovntaxOaZb5a8eaBtoIMEnxJnNRyog/RNHUWR9n2KwbQp1O5UY47r0HyOK0WWplEF9VwY2c3GPIZk8l8VZa8gcjvHHgtOkwDECJ4KL9Ml7Jf1ra4PtOxdvU7bfNFlRraMMJexrWyZd2Ycc5mDESFUttpvuhvdbgOPFUOj1P9m2fSYP9y2F1of/AC1Ia3lLGM9UYbuS1d72KpcLkWh063yua8vgtUwt6xO7IcBlgBxCxbI2XQfx4L01GzXWgDx5pukr32eeCTX3duv6vgovpJL6S1HUkt9Fb6ng5d1mS6kkvpLVdRSH0VJGZE6z5+UJREoStExEQuC5EAkwkhNYELQnMamMfCLHUQtGzMVKi1allaoJs0KomjZaS2rJR9/lZ9iaqHT7bP7NY3NYYq2maTMcWtI/ev5hpgcXBULZGrTA+adLtri1WqrVaexhTpcaVOQ13J0l39Sw80T3blDQs9mglgljffNLdTzJEzwlWW0zuSbVa2U5k3naNBk+OgHNFCZTmXYacvqU0zukcPf0WfTtTpJdGJmMRHAEZKz+1N3OB5g+uCIMknQZHw95/NQbP1kg4yCZOYgTquFob8RE4YsJKGtam3DczcDJiIGsamfLFIWSjQp3oG/3K3S0lpjMiBzOAWfs2j+rXEBev2Nsk9UbQ4YyBRaf1YgF55dqJ3TlCjnJRWR9cN7wj1dOpfM5Boaxg3NptDWjyC0GN/H1VSy0oiMiAQtGzU5Mb1ltty8mykoxSRpdH9n3nFx7rYOO8jRekNNFYrL1dNrdQMeZzTi1bOnh24fUwdVZ3Z59LgqOppTqavFiW5isqRVcSg6kkPpLQexJe1SRkQyifJSoKkoStlnNEgJ1JspTVbpNTJPA+uOWS2mnMYjpsT201E5F6NZFFi07IFTptV+zBQyeSxXE2bCPe7jyXyHpjtz9rtLqjTNNg6ujoOraT2wN7jLuUDRex6dbc6mz9TTP7y0CHEHFlHEOPNxF0cnFfMXFZmol5wbGnjhZI9+qp262lpuU8/1O3cFYr1bjHO3DDmYAWZYqeEnM4qAnbD6r4iXHiSUIEfhOcEl/vkiRhNcCuLQkwiLt6QAasSB9PRMpNvQIzwzw4JdPEk71o2ClrvH1/CA9GlsnZxrVGUm4Xpk/C0d53l6kb19Hr0wOqptADWjLcAC1g9Csnohs25T61wh1bEbxTmRyk48rq2yyXE78PBv+VQvsy8I1NNVtjl+yaDYAHwiF6jovYLzr5GDMfE5LzlIL6LsmyilRaNSLzuZCGnhun59C1djjDHzGuCAhG5CVrIxWLIQOCN6BxT0NYpwSXhNcUl5TkRSPkJQlEUJW6zlhlNXaQyVFhVui5RzJqX5L1NPaFWpuTmuUDTNGLQ8JzrS2m1z6hhrBeceA05nLxVUOXlOl+1b56lp7NM3nn4njIcm/Pkq909kMstaeHclgxdrbRdaKrqr83kQM7jQIa0HgFnF4G/ylS90Yqu0E+J/xKy35NdeEMt7b1J0aQ7/iRPoqVkPZCsVg4tc1hic5ESNYVFgdS74MHXRADLTmpLz79+8k4PvCQkPRGMXKipkiJwxS3uGe5IKQYGI3kBvmvVdGdmddVZTPda2/U/kacRMakgeK83YmXn8sV9Y6IbN6mgHOEPr9o4RDBhTb5dr+rgobrNkSxpqt8sG0B7GQ4LoTBTW5sfZIwfVGGjd/EqjXXKb8GlZdGtZZ3R/Yl4ipVHZBloIgvOh/lXqn1FX61Cai1K6diwYtuodkssaXJbnIC9A5ynSINwRcgc9A56W5yckRykS9yS965zkl5T4ohkz5WUKMhDC2zmiJTaVRKXIYHJ4NBlVNbUWcx6Kpawxpc7Jo89wHEqOaSWWWq7W2kuQts7VNFnZ775DcuyNXxw04rxD3e5P1VnaFsNRxe7M5DQDQD3qVSd75LCvt7kvouDpdNT2oYfPsTUfJw8Puufwn6fdHdIBJy3z9l1JmvkDCiLAQZAiJnMoXCRhiDmDkVLsN4KkZYjQYj3xSEZlSmaTv4XZc9x4qHuHvkr1VocIwIPHEbiFlPYQ4tdp6ziCgBknHluTbPZ3O7uQzJy/KOy2W+ZODRGO/HILao0YAa0bg0cScEGxJGl0N2CKlQSJZTh1QnJxzYzjMDDdK+nMpknFBsHYfVU202Du99x1qfqLj6RoIGi9HY7G2njmfQeCrdmd0vHBc70NNDy8v5AbP2aB2n5jJv1K1S9IvqDUWlVTGEcIybtRKyWZD767rFXvoTUUm0hcywaiG+kdYuL0toNwxzkBcgc9A56ckNcgnOSnOUF6U56ekNZ83KAppSytg5tAlRKkqAgPCafe5ef2rbusMDuty473Kzti2f+Nv9XP4fusV7pWRrdTufbjx7N/puj2Luz59f2C5yhzw0S4ho4nFJtVe429rk3ms6lLjecZJWajYbLtrtUiKeuJcQR4AFTQrTgYmOXkkk+/ko9+/f1ThjZe6z2fp+FDn/Dgff3VGYyPhCn9qjAgHzH3SDksimSY9cYAGJM8Bj4Kqyl1tQx3ZA3dkC63xIaudWc7stAbewMEy7I9p27hgtKzUA0AD/JjE+vBBhQ2hTgAZADyy+69H0X6PutT5kspUyC94iZzDWaX8RjpgTxz9k7PdWqNps1xLvhaM3H7anBfUNn0mUabadIQxggbzqXO3knEqailz8+iC+/trC5NawUWUqbadIXWMENGJzMkknEkkkknEkqyKizWV05tVXNmPBn9z2XDVUdYqwqKb6W0G8eXqL6QXqL6WAbixfXX1VvrusR2i3lgvQOekGohc9HaJyGl6W56WXKLyckDJ4aEBCaQgcFpHPoUVS2la+rEN77sv4Rv5qxbrSKbZOJPdG8/ZeZtFYuJJMk5qhrdTsWyPP4Njpui7r7k+F9xdR6WFBPvzUXgM1jcnRitoWcvZ2c29ocQBj8/RZllct+joRw+YWG9l2o8DIOPzSQJcDSeXv8qYXBDPFEjIe/elSpcZx00CsWOheMnJp8ykOSLGz7PAvHN3oJC0qDCchMxA1k6fJAxnv34r0Ww7Fdio7P8AQCMh8R4nRPpqlbNRRHfdGmG5m5sGxCgzHvvgvPyaOA+ZK2mVVisqq1TqrajUorCOelqHOTkzXZWT2VVlUqqtU3prgOjYaLHo76psemtcmNEyeR5chL0u8gLkMBGGoovpN5dKdgbkbfUF6SXLi5DAdw2+uvpBcovp2AZPLlC8gAkmAASTuCYAsHblvk9W3Id873D9PIKxqLlVDLMzR6aWosUVx7M3aFqNRxcZAyaNw+/1VB6Y9ySudlJye58nZRgoRUYrwiP8qMDn5DTgoOPIevGV14e/kgEayrckgTAMADM6ZcVj0XYyT2iTPPitRm/InLH1SrRZ72Zx0cN+78IgZXJSqmJj/Hv8KHS0lpzHuQuA0CA0OnTvEAefv3ktelTgQNPZSbJRujjr78lp2Gyl5AGG87hvSinJpL2FuMIuUuEWtlWK8bzh2W6H9R3chP0W7eS2NDQABAAgBTK6DTUKmOPfs5bW6qV9mfS4Q5r0+nVVSUbSrDRSzhmnSqK5SqLHp1VbpVFFKJZrsNam9WGOWbSqK0yooJRLkJFq8oJSg5deQwOyEoJQyoc5ETClCXIC5RKKGthXlBcgLkBcjgbuMK1UqrmO6ht52XeAiZxEkCdwXi67C0lrmlpGYcCCOYOK+tVIDbrRAGg+c6lYG39jtrtzDXs7rjuObTGnyXO6nqXet48ejqNF0f8ATUYTzL3/AEfO3lAR79+St22wvpOuvBaeOoykHUJFzfgNScvUp6aaygSWORAdvUN7R4D1KC2WgAQztHU6AcOKKiRphpgiNHT5fL3wV/YWyn2qqKVOMiXOdg2m0ZucRieUSflSa/l916//AEzqjrbQyAHuYwicQQC4OGOMdoJlknGDaJaoKc1FmV0j6AWmmzrKTRWDc+qDr4bniw44cJXmLBZz3jxA55L9BWe2gYHAjf8ATevMdJujlC1Pc6gRTrQO0TFOocZa/cdA/PfMKvDUf9Fi3SY8xPnVClJ3zAAG9ejslnuNjU4uPFLsWy30XHrmljxIunNvHx3qyQug0Gn2ruPl8HKdT1e6Xajwuf3OlSFC5aZjhgqZQSpRGtDGuT6VVVQUbXJrQV4eTUpVFbpvWVSqK3SeoWi5XM0W1EV9VGvRl6Zgn3Fi+oLki+oLkcDWxt5DeQXkN5HA1sYXIC5DeQEp2BjZfeUp4RErlwB6cUbfs9lVt2oLw00cDvB0K8TtrYTqOOD6ZmHwMJwh/wAJ9DvX0RA6lOBxBwI0jkparpVv6Fe7TxsX1PklWju/IjQYY8iqbmFpw8dxXu9t9GM32cSMS6nrv7E/2+S8pUpaEa4jjejXIrUhbGayjHtplB4aKBrCO0PI5r0PQxlbruus4DxQuiq0uDXFlW9IbOB7m8Y3Vhvs24+eY+62uiO1xYrQ1756qoDSrYT2HQb8a3XBp0wB3p1nmLSBU8TTkfVagD2hwMiMPe9UTTu5LSqsuYsgtOODpaQRMtKW9ocLzcQeGXBZJvrgMWWnamdXV7Lx/t1IxaTkDGbOCoGwUaRdSqUQ5wwcXvcHDUFpaRE6EZ+YT2SCtS0U22pjQSG1mYU3HJwzuOO7cdDzKtV6q1Q2Rk0Z9uiodnclBPPPgx39E2VG3qVQtz7LwHyODm44a4FZFq6OV2CQ0VGjWkb+H8sB3ovV7JtfVuuvBY4GNcN+Gh4jPkvQVbIHgVaUSe83QnhuPor1PVNRHl5M3U9F0sn4Tjn5cfwfHvouBX0naWzaFqB61tyoML7cKgIw7Xxcnea8VtjYVWz4uh7NKjO7wDge4eB8CtnTdQqv8Lw/kc7rel26bzzH5mZKmUJRBXzLHU3K1TqKkExrkGh0ZYNBtRMFRUW1E0VFHtLEbC1fUhyqiojD0Nodw+8uvJQcpDkcDWxkqChlReRBu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 altLang="hu-HU">
              <a:latin typeface="Tw Cen MT" pitchFamily="34" charset="-18"/>
            </a:endParaRPr>
          </a:p>
        </p:txBody>
      </p:sp>
      <p:sp>
        <p:nvSpPr>
          <p:cNvPr id="36869" name="AutoShape 6" descr="data:image/jpeg;base64,/9j/4AAQSkZJRgABAQAAAQABAAD/2wCEAAkGBxQSEhQUEBQUFBQQFRQUFBUUEBQUFBQVFBQWFhUVFhYYHCggGBwlHBQXITEhJSkrLi4uFx8zODMsNygtLisBCgoKDg0OGxAQGiwkICQsLCwtLCwsLCwsLC0sLCwsLy0sLCwsLCwsLCwsLCwsLC0sLCwsLDQsLCwsLCwsLCwsLP/AABEIAOAA4AMBIgACEQEDEQH/xAAcAAACAwEBAQEAAAAAAAAAAAACAwEEBQAGBwj/xAA9EAABAwEFBAgFAQcEAwAAAAABAAIRAwQSITFBBVFhcQYTIjKBkaHwUrHB0eFCFCNicoKy8QczkqJDY4P/xAAbAQABBQEBAAAAAAAAAAAAAAABAAIDBAUGB//EACsRAAICAQMEAAUFAQEAAAAAAAABAgMRBBIxBRMhQSJRYaGxFHGR0eFSMv/aAAwDAQACEQMRAD8Aprlygrqzz4mVC5CSkEmVBKElQXJDkiZUEoCVEoDtoRKiUMrpSDgklRKglckOwEuQhEEgMJdC4IgEgA3UMJkKbs5Y8sUBeeBULirNnsrnuutEnyjiTotyxbFptINQl53AQyePxeiq6jW1UL4n5+Rf0fT79S/gXj5vg8/Y7K+q4NpiSeIAA3k6DivVUehbXUnHriajQSYaOqkAm7j2jOX0V0NuQQSGT3cAPAAQp2xtIACm3EAYu3mMlh3dXsk/gWF+TpdP0GqEXv8Aib+xn7G2MymP3zG1KjolrheYzhGTnbzlu3rL6V7MbRqtdTAFOs2QAZa17Y6xg3AEjD+Ja1lcThlPHfxVfpu8D9npDOk17nf/AELY/sT+n6q23VeXznP+EfVtFRRo8RXlYw/bPLIYRwohdIciDC6EULoSFktrlyglEgOJQEqJQkoD0jihJUKJQH4OldK5dCIjly5ddQCQuU3V0JZCQEQXQiARGhMVqzWNzxLQIGbiYHmc11isD6p7DcPiODR4n5LXrtDRdZk3AchhPM5+Kzddr1QsQw5P7Gx0rpT1UnKzKivuNseyqbRed+8P/URwz8SrptQptJa1gJwgNDRzMBYlasWwBmThjmSrFZxgAaDHidVzd2psteZyOxo0VNEcVxS/P8lkW8kwYjXCE9r24xzHDeFlMEDcps7pJcchkOOp8j6qHOSztRpGv2e1rjCRTb1hxVcVL2ZgnJa2x7MTE+fFNwHI2xUBTlzoDGCSTkAM15DadpNaq6of1nDg0CGjwAC3+lFtmKLMmmX8SO63wzPGNy88WLp+laV1w7kuX+Dieu6/v2dqH/mP5/wrXVEJ5YhuLXMDyKhddTLq6EAZDQOKmUBKcxqQJKElcUKBKcSoUrkAnBEApa1OYxBvA6Mci2sTG00wNRhqY5E8axNxLcxW4QliW4UoFMhathsYawPcAS/uAiQBPeI4/RJsdi6x0aAS47m/c5K/bK84AQAAGgbhg0eULJ6trHXFVwfl8/sbfQun9ybusWUuP3/wt2Os4Mc5xz7DOEYuIGmYCql29MrQ0NZPcEH+bX1lUrTaA0E+zuC5vOWdhhJeDrMb1VztKYgfzHH5KzmkWSndZB7x7TuZ+2Sc3BIPoC2VIAAEz8k2tH6RgBA5CMfHEqsx15xO7sj5k/JPLkeAA0R5ZZLfslq6qi52re4Dq52AHn8lm2OhKs7XbFxg/SLx5u08v7lb0dHeuUXxyzP6jqOzQ2uX4RiuZmTrieJOZQFiummgNNdYpHCOvJTNJAaaummgcxPUiN1lI00JarpYlFicpEMqygSgcURKAlOGoGVC4qEB5MI2NQNT6aDClkNrU0NQtCZCiZajHwdCIBE1qaymg2TKIsMUimrdOisDpFtl9CsGU7hDWgvDmSLxJwkEEYR5qGy5QWWWK9O7HhHoaDLjDvfB4xJu/X0SaTe1edkyDjq7Tyz8l5il0zeCb9JpvACWvgiNwgq1Q6V0XYO6xh/iaCJ5tJK5nUqyyxza5Ot0kqqalWnwbr3fdK6oFwJxjETkFVsm1KNQw2qwu+G8A4cCDirt6PyqjTXJdUk+BjkusTpuU31BKQWJsQ7IOV7Eq3TCWxm5WLKyctPugH0bOymACTliTyAk/JVK0ucXOzcSfXJaLqRbTDYi/wBrmBgPX5KtUaGiTgB7gLd6fBVVuyXv8HM9Vsldcqo+vyUzTR07E53dAJ0F4SeQSi8uO5o9+a1dn0I7RzPHTgmW9UblitePqS19DioZtl5+SMipRIJBBBGYIgjwSzTW7tV14tBxLBBOuMGJ1j6lZzqS1qbXOCk1gwb6FCbinnBnGmluYtB1NKdTUykVnA825ASiJQFWigiCuC5cEGOCCaxLCYxBj4clhisMaq9JXKLVBJlytZDp0lcpWdTQpLVs1nUE54LtdZUe1tKm+pU7tJpe7k0THjgPJfI7baHVHvqP71RxcebjPpgOQC+i/wCplu6ujTs7TjXPWPH/AK6Z7Pm8ePVr5k9yzL7N0sGpp69qALvfsKHOugEzHAE6yiHv3PFAc+ShLLK+1GBzW1BiWGDvLScPJMsW3X0xFOo9o+GZaPAyPIJdpAMjHtYFKNhbGX/Yg+RQ2p8gTa4PS2XpfUHeFOoN4BafMYei1LP0spOwc1zDvEPH0PovntaxOaZb5a8eaBtoIMEnxJnNRyog/RNHUWR9n2KwbQp1O5UY47r0HyOK0WWplEF9VwY2c3GPIZk8l8VZa8gcjvHHgtOkwDECJ4KL9Ml7Jf1ra4PtOxdvU7bfNFlRraMMJexrWyZd2Ycc5mDESFUttpvuhvdbgOPFUOj1P9m2fSYP9y2F1of/AC1Ia3lLGM9UYbuS1d72KpcLkWh063yua8vgtUwt6xO7IcBlgBxCxbI2XQfx4L01GzXWgDx5pukr32eeCTX3duv6vgovpJL6S1HUkt9Fb6ng5d1mS6kkvpLVdRSH0VJGZE6z5+UJREoStExEQuC5EAkwkhNYELQnMamMfCLHUQtGzMVKi1allaoJs0KomjZaS2rJR9/lZ9iaqHT7bP7NY3NYYq2maTMcWtI/ev5hpgcXBULZGrTA+adLtri1WqrVaexhTpcaVOQ13J0l39Sw80T3blDQs9mglgljffNLdTzJEzwlWW0zuSbVa2U5k3naNBk+OgHNFCZTmXYacvqU0zukcPf0WfTtTpJdGJmMRHAEZKz+1N3OB5g+uCIMknQZHw95/NQbP1kg4yCZOYgTquFob8RE4YsJKGtam3DczcDJiIGsamfLFIWSjQp3oG/3K3S0lpjMiBzOAWfs2j+rXEBev2Nsk9UbQ4YyBRaf1YgF55dqJ3TlCjnJRWR9cN7wj1dOpfM5Boaxg3NptDWjyC0GN/H1VSy0oiMiAQtGzU5Mb1ltty8mykoxSRpdH9n3nFx7rYOO8jRekNNFYrL1dNrdQMeZzTi1bOnh24fUwdVZ3Z59LgqOppTqavFiW5isqRVcSg6kkPpLQexJe1SRkQyifJSoKkoStlnNEgJ1JspTVbpNTJPA+uOWS2mnMYjpsT201E5F6NZFFi07IFTptV+zBQyeSxXE2bCPe7jyXyHpjtz9rtLqjTNNg6ujoOraT2wN7jLuUDRex6dbc6mz9TTP7y0CHEHFlHEOPNxF0cnFfMXFZmol5wbGnjhZI9+qp262lpuU8/1O3cFYr1bjHO3DDmYAWZYqeEnM4qAnbD6r4iXHiSUIEfhOcEl/vkiRhNcCuLQkwiLt6QAasSB9PRMpNvQIzwzw4JdPEk71o2ClrvH1/CA9GlsnZxrVGUm4Xpk/C0d53l6kb19Hr0wOqptADWjLcAC1g9Csnohs25T61wh1bEbxTmRyk48rq2yyXE78PBv+VQvsy8I1NNVtjl+yaDYAHwiF6jovYLzr5GDMfE5LzlIL6LsmyilRaNSLzuZCGnhun59C1djjDHzGuCAhG5CVrIxWLIQOCN6BxT0NYpwSXhNcUl5TkRSPkJQlEUJW6zlhlNXaQyVFhVui5RzJqX5L1NPaFWpuTmuUDTNGLQ8JzrS2m1z6hhrBeceA05nLxVUOXlOl+1b56lp7NM3nn4njIcm/Pkq909kMstaeHclgxdrbRdaKrqr83kQM7jQIa0HgFnF4G/ylS90Yqu0E+J/xKy35NdeEMt7b1J0aQ7/iRPoqVkPZCsVg4tc1hic5ESNYVFgdS74MHXRADLTmpLz79+8k4PvCQkPRGMXKipkiJwxS3uGe5IKQYGI3kBvmvVdGdmddVZTPda2/U/kacRMakgeK83YmXn8sV9Y6IbN6mgHOEPr9o4RDBhTb5dr+rgobrNkSxpqt8sG0B7GQ4LoTBTW5sfZIwfVGGjd/EqjXXKb8GlZdGtZZ3R/Yl4ipVHZBloIgvOh/lXqn1FX61Cai1K6diwYtuodkssaXJbnIC9A5ynSINwRcgc9A56W5yckRykS9yS965zkl5T4ohkz5WUKMhDC2zmiJTaVRKXIYHJ4NBlVNbUWcx6Kpawxpc7Jo89wHEqOaSWWWq7W2kuQts7VNFnZ775DcuyNXxw04rxD3e5P1VnaFsNRxe7M5DQDQD3qVSd75LCvt7kvouDpdNT2oYfPsTUfJw8Puufwn6fdHdIBJy3z9l1JmvkDCiLAQZAiJnMoXCRhiDmDkVLsN4KkZYjQYj3xSEZlSmaTv4XZc9x4qHuHvkr1VocIwIPHEbiFlPYQ4tdp6ziCgBknHluTbPZ3O7uQzJy/KOy2W+ZODRGO/HILao0YAa0bg0cScEGxJGl0N2CKlQSJZTh1QnJxzYzjMDDdK+nMpknFBsHYfVU202Du99x1qfqLj6RoIGi9HY7G2njmfQeCrdmd0vHBc70NNDy8v5AbP2aB2n5jJv1K1S9IvqDUWlVTGEcIybtRKyWZD767rFXvoTUUm0hcywaiG+kdYuL0toNwxzkBcgc9A56ckNcgnOSnOUF6U56ekNZ83KAppSytg5tAlRKkqAgPCafe5ef2rbusMDuty473Kzti2f+Nv9XP4fusV7pWRrdTufbjx7N/puj2Luz59f2C5yhzw0S4ho4nFJtVe429rk3ms6lLjecZJWajYbLtrtUiKeuJcQR4AFTQrTgYmOXkkk+/ko9+/f1ThjZe6z2fp+FDn/Dgff3VGYyPhCn9qjAgHzH3SDksimSY9cYAGJM8Bj4Kqyl1tQx3ZA3dkC63xIaudWc7stAbewMEy7I9p27hgtKzUA0AD/JjE+vBBhQ2hTgAZADyy+69H0X6PutT5kspUyC94iZzDWaX8RjpgTxz9k7PdWqNps1xLvhaM3H7anBfUNn0mUabadIQxggbzqXO3knEqailz8+iC+/trC5NawUWUqbadIXWMENGJzMkknEkkkknEkqyKizWV05tVXNmPBn9z2XDVUdYqwqKb6W0G8eXqL6QXqL6WAbixfXX1VvrusR2i3lgvQOekGohc9HaJyGl6W56WXKLyckDJ4aEBCaQgcFpHPoUVS2la+rEN77sv4Rv5qxbrSKbZOJPdG8/ZeZtFYuJJMk5qhrdTsWyPP4Njpui7r7k+F9xdR6WFBPvzUXgM1jcnRitoWcvZ2c29ocQBj8/RZllct+joRw+YWG9l2o8DIOPzSQJcDSeXv8qYXBDPFEjIe/elSpcZx00CsWOheMnJp8ykOSLGz7PAvHN3oJC0qDCchMxA1k6fJAxnv34r0Ww7Fdio7P8AQCMh8R4nRPpqlbNRRHfdGmG5m5sGxCgzHvvgvPyaOA+ZK2mVVisqq1TqrajUorCOelqHOTkzXZWT2VVlUqqtU3prgOjYaLHo76psemtcmNEyeR5chL0u8gLkMBGGoovpN5dKdgbkbfUF6SXLi5DAdw2+uvpBcovp2AZPLlC8gAkmAASTuCYAsHblvk9W3Id873D9PIKxqLlVDLMzR6aWosUVx7M3aFqNRxcZAyaNw+/1VB6Y9ySudlJye58nZRgoRUYrwiP8qMDn5DTgoOPIevGV14e/kgEayrckgTAMADM6ZcVj0XYyT2iTPPitRm/InLH1SrRZ72Zx0cN+78IgZXJSqmJj/Hv8KHS0lpzHuQuA0CA0OnTvEAefv3ktelTgQNPZSbJRujjr78lp2Gyl5AGG87hvSinJpL2FuMIuUuEWtlWK8bzh2W6H9R3chP0W7eS2NDQABAAgBTK6DTUKmOPfs5bW6qV9mfS4Q5r0+nVVSUbSrDRSzhmnSqK5SqLHp1VbpVFFKJZrsNam9WGOWbSqK0yooJRLkJFq8oJSg5deQwOyEoJQyoc5ETClCXIC5RKKGthXlBcgLkBcjgbuMK1UqrmO6ht52XeAiZxEkCdwXi67C0lrmlpGYcCCOYOK+tVIDbrRAGg+c6lYG39jtrtzDXs7rjuObTGnyXO6nqXet48ejqNF0f8ATUYTzL3/AEfO3lAR79+St22wvpOuvBaeOoykHUJFzfgNScvUp6aaygSWORAdvUN7R4D1KC2WgAQztHU6AcOKKiRphpgiNHT5fL3wV/YWyn2qqKVOMiXOdg2m0ZucRieUSflSa/l916//AEzqjrbQyAHuYwicQQC4OGOMdoJlknGDaJaoKc1FmV0j6AWmmzrKTRWDc+qDr4bniw44cJXmLBZz3jxA55L9BWe2gYHAjf8ATevMdJujlC1Pc6gRTrQO0TFOocZa/cdA/PfMKvDUf9Fi3SY8xPnVClJ3zAAG9ejslnuNjU4uPFLsWy30XHrmljxIunNvHx3qyQug0Gn2ruPl8HKdT1e6Xajwuf3OlSFC5aZjhgqZQSpRGtDGuT6VVVQUbXJrQV4eTUpVFbpvWVSqK3SeoWi5XM0W1EV9VGvRl6Zgn3Fi+oLki+oLkcDWxt5DeQXkN5HA1sYXIC5DeQEp2BjZfeUp4RErlwB6cUbfs9lVt2oLw00cDvB0K8TtrYTqOOD6ZmHwMJwh/wAJ9DvX0RA6lOBxBwI0jkparpVv6Fe7TxsX1PklWju/IjQYY8iqbmFpw8dxXu9t9GM32cSMS6nrv7E/2+S8pUpaEa4jjejXIrUhbGayjHtplB4aKBrCO0PI5r0PQxlbruus4DxQuiq0uDXFlW9IbOB7m8Y3Vhvs24+eY+62uiO1xYrQ1756qoDSrYT2HQb8a3XBp0wB3p1nmLSBU8TTkfVagD2hwMiMPe9UTTu5LSqsuYsgtOODpaQRMtKW9ocLzcQeGXBZJvrgMWWnamdXV7Lx/t1IxaTkDGbOCoGwUaRdSqUQ5wwcXvcHDUFpaRE6EZ+YT2SCtS0U22pjQSG1mYU3HJwzuOO7cdDzKtV6q1Q2Rk0Z9uiodnclBPPPgx39E2VG3qVQtz7LwHyODm44a4FZFq6OV2CQ0VGjWkb+H8sB3ovV7JtfVuuvBY4GNcN+Gh4jPkvQVbIHgVaUSe83QnhuPor1PVNRHl5M3U9F0sn4Tjn5cfwfHvouBX0naWzaFqB61tyoML7cKgIw7Xxcnea8VtjYVWz4uh7NKjO7wDge4eB8CtnTdQqv8Lw/kc7rel26bzzH5mZKmUJRBXzLHU3K1TqKkExrkGh0ZYNBtRMFRUW1E0VFHtLEbC1fUhyqiojD0Nodw+8uvJQcpDkcDWxkqChlReRBu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 altLang="hu-HU">
              <a:latin typeface="Tw Cen MT" pitchFamily="34" charset="-18"/>
            </a:endParaRPr>
          </a:p>
        </p:txBody>
      </p:sp>
      <p:sp>
        <p:nvSpPr>
          <p:cNvPr id="36873" name="AutoShape 9" descr="data:image/jpeg;base64,/9j/4AAQSkZJRgABAQAAAQABAAD/2wCEAAkGBxQTEhQUEhQWFhQXGRcbFxcYGBcVGhkbFxUXFxYUGhgYHSggGBolHBQUITEhJSkrLy4uFx80ODMsNygtLisBCgoKDg0OGxAQGy4kHyYuLCwsLCwsLCwsLSw0LCwsLCwsLCwsLCwsLCwsLCwsLCwsLCwsLDQsLCwsLCwsLCwsLP/AABEIAMkA+wMBIgACEQEDEQH/xAAcAAACAwEBAQEAAAAAAAAAAAAABgQFBwMCAQj/xAA+EAACAQIEAwcBBgUEAQQDAAABAgMAEQQFEiExQVEGEyIyYXGBkRQjQlKhsQdicoLBM9Hh8PFDRJKyFRY0/8QAGQEAAwEBAQAAAAAAAAAAAAAAAAMEAgEF/8QALhEAAgIBAwIEBQQDAQAAAAAAAAECEQMSITEEQRMiUXEyYYGh8JHR4fEUscFi/9oADAMBAAIRAxEAPwDcaKKKACiiigAor4TXNpgKAo60Vw7+uUuIrOpGlFkvVXwNVW+Nrmcxtv0rniI34TLqivMbggEcCLj5r1WxQUUUUAFFFFABRRRQAUUUUAFFFFABRXOaZVF2IFU2MzsG6obEjY8bHrWZSUeTcYSlwXZaoyZghcJfc3t8b2qkyjMGlXxGzqSrj1H/AG/zXjMMHuHQkMpDDa+4NxWJzcXsbwwWSNvb/j/sZcRMERnPBQWNugFz+1RoM2hZlUSprcAiMsofdQ/lve+kg18ZxPC6qbF0Zd/wkqRuPmqVeyraJFLrd5o5NQBuFTCxQEA9bxsR/VTU7FNVsy4TOoG8ksbr4gzK6FV0LqbUdW1h9Odq9Lm8JAZZEMZV37wOhQCMqHJbVyLceAsb22vQS9mpZECyfZxpiaKyq9nBhMQLEFWtv5QfCL2Y8a5P2SmcRlpVvGXZVJL/APuMJOsbSWDSKThWDMRciTnbcODG2dYcBGM8IV/Ie8Szb6fCb+LfbbnU+lNuyruMQztGHninUgAsqNMVtYkAkAICTYXJJsKakFgB6UAeqKK8saABmrhPiQoJrhjMTaqXG426P/Sf2pUslDseLUXUmKBFwar5sQaocpza7HUSUZrXtbS2wHup4ehq8lSp4ZvEipIpeFQdHSCfeuzm9QV2qYjXraZyitxNxVdNKRV5i4SeANU2Kitx296VPYdCmXfZPMNatEfMm49VPD6G4+lX9Z1gMb3E6SfhBs39LbE/Gx+K0QGqcMtUSPqcemdrufaKK8SyBQWY2A4mnE57JrwJRx5VQ5xnaxrqkOleKoeJ6M/QdBUDs/mUuMJdRphBtq625LQcW43K169V5RLCwr1QdCiiigAooooAWu32WSTYVmgJEsfiAB8wHmX3tcj1HrSD2WxrSgC926mtjrOsXlSYPHORtHKNadFYnxqPY2Ps/pU2ePEi7pMnMSwy+J0nbV+NQeniGxNvYDjV0XUHc70qZ5mMgYPEVNhYqbi/PZhwP1qml7V2IBBDEAkGxtfcC447W+tccvLa7GYQayOLVW7Xpwr9t/puaO8at6HkRsR7EV1hxEi7Hxr14MP8N+lZ7gO04J8RtVhju1qKhs1zba3XlWVlodLp29uTQYpQwuP+RXSkvs12h7+zbK3Tl7eoptgxAbbgen+3WqIZFIiy4nBneiiimCj4TUPFYkAV7xc4Vb0nZpnG53rE5UhuKGpkrMMZeq8vqVlHEqR9RUFsXqrvgH8VQuVs9KMNKIWEkiQqjBm78XBuAsdxsLXvckncUyZJju8BjY/ex8erLyf34XrPe0Ide5Ki+hnWw8xK6jpt6qv60y5Zje+gWRGvNGqtGyi5YE21Hr0YetT408fnXHD+j2YTa1OD+g2K63tz9akoarcGVxK/kkXzrfdTzt1Xoa5uJozYEOKtUlVrgS4713Lkmo8sQPGq9M7UG0ilPXcipscqOLq2qu2nwcpxK3G5ejA8PervsziSYhGxu8fh91Hlb6be4qFNCONiB13qB3N2Bhe8nLQQT89B1vRC4vZHMmmcabG/EThBdvgDck8gBzNKPantOmHUtKRrHlS4IT1b8z/oKru1vbBcOLBhJORYad7X20oBc3PXieVQuxfZA4hxiseyuwN0guDosdmk9fTh78asIKv2I/Z/s9PmUgxGMJTDk3SMmzS89+YX9T6CtUwsSKirGAEAAULwtytalrtbhMQZIZMKl2w6u6LfSjs5WLuz7RtKR624VU4PK8XGyQ95KkcY0wOEeS5E8pLyaJFBBjMP+oCuxtY8Sztj3JiUU2Z1B0lrEgHSpAZrHkCy3PLUOtdazubLcS7s5SfvhhsUkhZm0d60+GaJYrnToKxtYLsQo1b3qTP9tbESlVmRXEwKguyhkxEIgdXZivihEzWRVA1aTciuHB7opbfD4hMLjUjMmsNIMMSxd7GNStncknxl7aj+lVuPwWKV3QNP9m71iCDLK+8MJWxSRZNHed9zIBIuNNrADtRSaMvxgTEys80k0TxNANXdpMseHw7SoIgxRe8kE6+K9i2xrxHgcZ3yB5pVN4nVlSSVDqfvMRE1pAoG7INamy6NJuDYAdaUe3kI1YZzw1Mh/uAYf/Q03VTdrstM+FdUF5Fs6f1LuB8i4+axkVxaG4ZacibF3FYNNBvsOtI2c5eAbSEWGyTcrckltw6B/rTtkOOE8QO1xsb/AORRjMliYHcLfo2304VJGTXBfOCls3TXDX59jLpcKyNZgQeXqORB5j1FGIQFfK1zz1D9hvTdLkWg92JY2i/KwvpvzQg3X42qThOx6XB7xj6KP88a5KuxvG5peevdd/29vuLnZXK8Z3D4jDHvGjkZJYh5h4VZWUfj2bccel6Zcq/iBvpmUjTsdrEN0I4i1WnZZhhMY0VisWIAA3JHeLw+ouPgUz572TwmL3miBf8AOpKP/wDJbE/NNjj1K1sxE82iWmatdisw/biCwu312P1pjwGYJNGskdyrXsbdCR/ilWL+GeFB3eYr+UuPpcLf9acMNh1jRURQqKAFUbAAcAKbBTXxMmzPE/gTF3ts7xx94PJwb+XoT6VleOzQk3vW8TRK6lWAKsCCDwIPEVg3bXIjhMSY9+7bxRk/l5r7g7fSs5ltYzpWm67knLMaWNhw60y4A7ixpGy6exAFM2ExNiDUXDPTq0dc4XQZZNNzC6zD20i/wbMPmvEMaYfEIw1DC4glo9B0mJ9jJECvI7uBw8w6VZ5jhy77GwkhkVjtysR+5+tKGUxI8OiR3dmRe6KkkxyqSFsnW6j3BU86b0yuU4+z/X+iLqqWmQ+YspHKq4hiC5H2fE2KgixvG5TgwHG+x415PapYH7twHA31rxIP5gOY6ioORYj7bhWwsngnjbw6hukqb2I6fupqBicojeNJLOh1d1KgIbu5QeA1cmGw346PzVjLieFOePjujEMye2TcZp+0uEkAADM58qgbknlXqOJMOVZwBO/khUi5/q5G3NjsPU0gY3IJ4cQhimidHQtGz6kBCgXtpPm4bc7ip3ZbNcNCHxOKLy4jgq7EueCqo5eg4AC5puHJHJFSXJyUuy4+7HszzHDuMQyRsSdCqfMNiBub34+9qSM47TyYWBolAsNRuBZje50k+9MDzLJF32NUXYgqh/ALiypzLE2u/FjsPRV7XYFpdTTD7OGOwk3ZgbklY0uxt6cOZFVQlZPOFP8ANj12bwSQouJxB73FSjUL8IlYbKo/NbifirVTK0gKllfYhU89juDxGkHqxAPrXzsvgjKEA1Iqqoubd6dgOIJWL2W7dH5U+YPBJGulFAHHbmTxJPMnqaXLzO2URelUilhzCUkDGBjFYeFDa/UyEAGT2GkcbhqbcFio3X7tgQNrDa3QW5VBkiDCxFV8uV2OqMlW6g2/ahTkudzLxwlxsxmoqjw+YzJtIveDqtg3yOB+LVaYXGJJ5DcjiOBHuDuKbGalwTzxyjySKKKK0YCiiigAooooAzTN8vTCZjcqe5nBZQpIAcEaxtyuQf7qYkWC2yxfNj+9ev4gZesmHV2B+6dWuDYhT4W36Wa/9opB7UZZHFEkuGlkBLopV/Eh1G1wbCxHvUeRaZOj08L8SCtv0G7MDh7G6wn2UA/UUp4vtMuH8l7che4rvP2LkMJcYg6gL25etTOyeTwmId5a52cEAksPMCx4C/IUuhycUvUg5NHNmBLuxiCHwbWIdTtseYI49a1HKMWZIxrFpF8Ljow5j0OxHvWeYmFoJB3Firtove4Vjdrn0KhvcqetNWUs0cqFm1CUaX9GAuh+dx803FKnRP1ENUb/AD5jNRRRVZ5wUsdv+zv2zDHQPvo7tH67eJPZgPqBTPRXGrVGoycXaPzXh5CD6/t6Ux4GQBDvvXb+IvZ/7NjO8UWinLMLcA/GRfm+r5PSq2Ca0ZAHHa/+K8+calR7WOalDUh1WItDhpeNpALDzHUrLt8kUkSyPFiZlSxKyFl0gWtsWAvyu5uB1HQWc2CpFhVYkDVrYjiFjUsT6eIqPmkWSQyYuWVNxI50WPD7vS4I/mS5+Otb6fbqL/8AO/67E3Ux1Y19a+5czSzoyZhpspaNJgtgbEfdSFQTvuN+J1WtTTipomH2geLDzBYsUqnyk/6WIB5WJUX/AKTyqiyLGqqmOXfDygJJY6u7LjUFLfysdSNzBI4rXnKcUcLiJIZgGjJMcyncMGF7gfldTrX3deQqmE1NWv6IKovWh7xXwzhWlQl4ydkd7aiPRZUJb0Je3krPsFEDPrw2HIZGeN5CCupr8NDfivfwLcm3CmjNWaB1W5YqAscg31xsdWHn2uW0HUjejP1F+OQmXFM0kIOq4bvWJAjb8UfsQSSigbi5tqvUGHFLDkcEvK94+/dP5D4JuLlfHP8AB4w2MMjfaMRPbuR4C40kMt1+6iI43t43BPIIpqoxUrzuzqp03BYklma3AuxuTbkt9v27Zj2SlR21GRwu4GoFfGzdRfY3plyFF+wvZRdQQSPof1p7z23Fc9xmPCq1P6DBkGEWJb3uTVwuJB50o5BmOuFCeIFvptVuj1zUxrxl8Hr7eqyHEkcakDEit6hTgSXNc5YAbHcEcGBsR/3pULGYra/SumAxoZLk7867asNDqywgzHTYS8OAfgL8g35T68ParOl95Va4NiDxvwNd8FizF4XN4/wtuSvo3Vf5uXPrTIZOzEZMXdFzRXwG9facThRRRQByxUAkRkYXVgVI9CLGs0lxWJjlkwkmEllVhojZULRknZXLW0oltyb3Fq1CisTgpDceZwtIzfL8ckcgw2LNpgdBvcBtvCU3tZgLg8a8Y4wwP3x1dwXEUlxsJFVbM3upAsdrqeZp3zrs7hsVb7REHK8GuysPQOhDAel66jJYO4OH7pO4IIMdtjc3J63vvfjfeleAUf5fDr3FGHMYJsZ9ljIYSQsdSEEKykFTtsbWv8+tTcuBZWR9pUPDoyHYj5ANWnZ/snhcGWbDxaWbYuzM7W/KGckgbDYdK5Z5kMjuZcNKIpGAD3GpWtsG9GA+thQ8TSvuEc8XKnsi8ws2tFbhqANulxwrrXDA4fu40S9yqqCepAsT88a709cEbq9gooorpwqO1OSri8O8TcbakbmrjdSP2PoTWPZUnePEluBu3uON/mt4rIu0IjweYytwVrPb1kuSAPVrn5qbqI8SLujnzD6nXtDjlikLkjRHEFI5jvGOtrc7BR9KzxJwqOGB2ZHUkcQr2vYekljTfi8nnlD4mT7hSQV1AGRjbwqqnYX6t9DUDJ8sQXWWNXkNwolLWC7FrxrY3NgbHpWOng4zcpd7/wBUa6jLe0XxX62mSsxwJEDTqY9ZjEgSylXRXYPEykAOyixUkbEJzFyZnhpcUmHmgRmlUd1Kp8AkhPiQtI1gHja9iDcXuKvsJEV0hVAFvCFRU97fitVtA2+5ueYHL3b/AB+lUpJEbdshYbJ3ZIlllKvHqCPEPGuu1xqYW03AbSBxA32qvyHtA0ST4Igfa4XIVRYsyt42lvwZrEtfmXG5sabIZATtv+wpe7aQODHjIV1YrDG9t7vD/wColuF+nOunEi8TEfaIx3jGMOpjdAbkPpLcbbEWbfpSxkcgEGIRfKpa3sDbfqa65Rmq6llU/dyeIEctQNj8BiD6XqkwOIMUs0Z4kuD9ahyK8l/I9HAqi17HXIp9KW9TTFhsf1pEXGaCR61MhzaslFWPseLU86+viwOdJS5qa4zZy1FnNCGrF5wulhffel2PPHva5tz3tVLJi7m5NR5JwLHlRudqKNNynMFdRY7+tMmEe61mWU4wAC3DqKdcmxu1bixWWHoX0LtH5N1/Idh/aeXtwqyw+JVx4fkHYj3FV0UoYV8ePmCQRwI4/wDj0qiM6IZ40/cuKKgYfH7hZNjyb8J/2PpU+nJp8E7i1yFFFFdOBRRRQAUUUUAFFFFABRRRQB8JpTzYRa3xUUH2jEhAFAN+FyAo4X8W5+KZsdKFjYk22P1tsKzyMvhO7DOurSLgE3G3lNcas6nR7bCSsUxeZSiJU3WIeEKeI246vq3tUXMsUcWGnw47tIrEXAuw3JYsQQl9tt2PpXnHxQd4cVisUzrtojsQEJFtIN7k7fhF964SNJiEW1sPguBv4WYA7AKvAHfwjc8zSXGn+W/4H2pL8SX7sk5M6zL3gNk4MoLElr20lm8T7/HpVq0JPoo5Dh7DqaTsXmyR4nRhNGgGMOzDw2TYeEeW2/rTuszlEbu9a3N+7ZSVW99ViQbkDl1oWWKdSaT9DLg6tLY+YE2P7dKou2GcdyUC/wCo/BuIQHmRzZuCg7Hn63GAxCsXIHhSym/hIa12UKd7AbajxJ9KzfNc0nmS08celp2YuNQkBs6NC9gRdLKo3BsgtetuSqzWLHKUqSJuQwlMOwJ1KJSobrqGsH04m4Gw9q+ZhESNa+eMAN/MnAN7rsD6W6UvZbj5EfQXOk+Ycr6brKB1Kg3/AKT6Ux5VilZypP3yswKnystvCR1BBIIpcqkOi3BlHiIze/G9eApq3zLDd21vwNuh/dT6g7fQ86r9duVILKT4OYLetffs7nkakRY3T+GurZ6APJXNzVIr8RhGC1UPOVUhwfervE5kZOC1R4mCRid/jjatQ+ZidJbEzKMzNtjuP1p1yTPbAE22qL2J7GRY7L5O7IjxcUrDXuQwIVlSQdLXAI4etLmPw0+Ek7rFRtE/K+6t6qw2YV2eN8ozjyxflfJq+Az5SAQbUwYfMUYXvWK4DMyvA3FW0efkUtTaGSwxl8jWlmD7KQRzP+K7QuyeUkj8pNx8HiKRMo7QIFtffnV3hs+B50yORE8+nfpsNsWLU7Hwnof8HnUilkZmhHKhMyZfITbofEv+4+DT1mXcll00uwzUVSwZ8ODqR6jf9P8AzVtDMri6kEen7elMjJPgTKEo8o6UUUVowFFFFABULFZgFuEszDjvZV9Wbl7caj9ocxSGItIxC9AbE+l+Q9t6zn7VjMzbu8IvdYYHeQjSo/pH4m470AWvaPtnHCwVD32IJsthcA9I05e5pVz7IMzeFsZMVjVRqKEkuASBcgbc960zsr2Mw+CGpRrmPmlfdj1t0HtV5mGEWWJ428rqVPyLUPjY6qT3MEyzM22XERpKBYjULi44H3qwxWaPM93uE4ADp0FtgPQfN6q1gaOQxv5kYq3upsa0LJtDIAVH0qOWWT2PRj08I78lZDisCyaGgU7WuRv8HlUZMOYgfskpVT+FvGPjmKbHy2I/gFcHyqP8tvakzhqVND4yS9RdhzOY6w8cbs1t9I4D8O4v1586+4/KcPKj6oZYndr6xqcXA4sN73O9XcuUKfKSD1qL3OIQ7NekrAo/Da9v5GXFu+/6CHmXZ54+7kDxyFbbIbMANiLHiSOVRG+8iLQ//wBMHiUDYugO6H1H+3rTbnUBkN5kIPJxx29aWMWsiMGSQGxuCRY8LcvTb5p+KTi99xebFr37lzgMwTGwAkgFuHLQ9rA/0ngf+Kq2wtrg7MpIIPIiou0EnfRj7iU2kT8j8/8Av+9X+IUOmsKe+TTew86GwViPQWF/anZV3Qnp576JFMoHOuwkX8ortjsEynce9t7elQ6SUnhkv6CvsuFKoWPOpWGiudhf3q3XJJZBqfZf+8PSi2dpEj+CGKK4rExk7SRq4HqjEH9HH0rWM2ymHExmPERrIh5ML2PUHiD6isSylmwOOgm4RhtLgfkfwsfYXDf21vKm+44VZhlqieX1UHCdmO9pf4WSQBpMC5lQXPcv/qD0RuDex39TSJFOQxVwVYcVYEEe4O9fp6qjtD2bw+NTROl7eVh4XU9Qw/bhXJ4k+DWPqpLaW5gy4noamYfMmHOmjNf4RSrvhcQGH5ZhY+wZB/ilTH9l8fhz95hnIH4ox3i/Vd/qKnlhZZDqYvhlgubP1rqmduOdLf2ors4ZT0ZSp/UVIhLv5Edv6UZv2FL0Mo8WNF+e0jjma0zsHGThVlbzSktf04L+gv8ANJXZLsBJMRJjA0cfKPg7/wBX5F9OPtWqwxBVCqAFUAADgABYCqcGJp6mef1eeMlpie6KKKpIAooooAqM2yCPEupmuyLwTgCep6+1WcEKooVAFUcABYCulFABRRRQBk/8TMq7nFLOB4Jtj6SKN/qoB/tNcskxfKtF7V5KMXhni21eaMn8Lr5T/g+hNY1g8S0b2YEMpIYHkQbEVFnhUrPU6XJrhpfKNMw0txXTSTVZkWYoyjrVt9rA4VlHZJp8HnuT0ryYTXtsyUc65NmadaAWr0PMmFvxFLOfdnEYEqLH0pjObp1qPic1Qgi4rmxuOpGZLhu7LJJco2zX5Hk1/wBD8dKvMqIEweZjoQEyMdvu1WxH02rhnrrcnb/vKoEuILRon4W3Y8SQh8Kn5tfrYU7G72FdRDT5vUZsqy5cQveJIQpPlI8S8wDvxtarhMgi/Fdvfb9qXuzOKMZJPlPH/f8AWnKKTVw4UucEmax5pSXO6OEeXxL5Y1FvSumIHhNevtKXsWqTLCCNqyd1pmfZ5HfjWhfw5znv8N3bH7yCyHqUt4H+m3upqhzPLAVpc7O5p9ixiuxtHukv9B5/BAPsDW8ctMjOaHiQ9jT+3OpcDiZY5JI3hgmkQoxXxJEzLf8AMLgbGoUWaSxDErqXRDJHGhk7yaR5Jo4HW9iPxT6Qo47bimeaJZEZXVXRwQysAysrCxUg7EEHhUTHJhgCkwhHfMLq+gd4wCgbHzsAqAc9h0FWnlizH2unaFpBHGDEk7SK2rf7PiJIGVbHw6u7JuSbcN+NSZu1MkTzfaFRFikBYWe4w7SPGuJD30uLhCwABQagRwJtoUwQWRVGGCr4JFHd2XU1ijgbC7X2PE18wy4JmcR/Zi8wOsL3ZMoN2OoDdx4iefmJ50AUeH7Q4iWQL9kBK9wZFIFwJrN5iwC6EI5HUysNrV1XP8QscMzpCsEjHWyq790usImoAg2a5Je1ksL3B1C1xOIwjvHLaKV+8WJXUJIUY3IBbitrX9KmzZVA4QNDGwjN0BRSENwbrttuAdugoAp8gz6fESAmDTA3e2bgV7t9K6jqOotY3AA0kW340yVFgy6JHaRIkV2vqdVUM1zc3IFzcgGpVABRRRQAUUUUAFFFFABRRRQAVk38UsiMMwxaD7qQgS/yvsFb2b9x61rNV3aHKxicNLATbWpAPRuKt8MAaxOOpUNw5NE7MWyvEMSNN7075fk87C7EAepuaz7Bu0MrI40ujFWHQqbH4rTsmzgOgtxtUMYq9z1pylWx2i7PD8Tk+1d1yKLnc/NSY8QTyroCedNqJM5z9SMMnh/IK8nKIfyCu7q3WvBRqKRzVL1KnNcghKnw2rLM4wS4afUP9KQhW/kfgjeinyn1tWvYv8uoX6XF6RO1GWghgwurAgjqDXIumb06402RMOLAAVbR5yIksxNxyAubetuApQy3FsoMLE6lHn/Mu4S3VrDf2qRMqkFX2BFyASL9O8fl7U9pNEibhIaMmxALXfe53p9wmFRk8B+Kx/I8cVbQwaw4PpIVuuknjY7Gn3K8aRaxqR+SVMf8UbRI7SYKdU+7Goc7cfgc6zrGRkk/rWuwYoON644vKUkuWUE9ef8AzRyzcculVI5/w5zrvsP3T/6kNl/qS3gb32sfb1qyxeXSfa+/RY5FaNY2WRipj0yM2pLI176txtui79EmTDvgcQs8QuvBgPxKbal99rj1FaXhMQsiK6G6sAQferMU7VEnUY9L1LhiZL2RxEjsZGjOpodRLMQwix0WI8mgKgKI66d9zuTcmpEeUSyYmeyIkYxkcoka+v7vCYdQqLpsVJBUtqG2sWrwcYwlkCspZcdYoxO18GGQXB8AuL7gjc7VCwXa2WSHUJlOsxqjd3GgD9zJLKrB5AFQBVIYk34C/mppOS8v7MYlG1sYy+rCsfvGOowtIJDtGAl1luqgWFretO1IuB7R4mdYnV44w7YVSvd6rd/hxI5BLcQTtt73rx/+04pmRF7oOIgwLFEWZxPJEwGtgQo7tL6bkGZfS4A+0Uh43PMUYZPvFBkhzApoSzRnCyhEIOo6jZtz1AItwpyyyTVEh7wSXHnW1m9diRQBKooooAKKKKACiiigAooooAKKKKAMm/irlAjxMc6WHfAhx/NGBZvkED+2oPZ+bRYk/FaL28ycYnCSAeeMGSM+qgkj2IuPmsgwEM5UFQD6cTUWeNSs9bpJ68dPsaPF2hRQARXZO0aHlWdPDiQL90x9gTVZJnTRtaRGX3BFLU5D3gxmtNny9Krc17QHRZdutuPDhSFFnAIuGqI+fAPYnwnYnp0NdTkxeTFFR2HjJpAzgufemfHZfE67WINIOAxYFX2HzKw41jjYnq90LvazsrpXvIdnQkjnxFiN+VfexeWCYrLiV2v4YzuBpPnPU369KlZ1mxYaQeO1SMqm0gDptWtclGjLjcrY+TxRutiqlelhStmWE+zttfu24fynpV1kcuoFT8VJx8AdCrCstXuCdMocLi+hq6weOpGlmMMjI3Lgeo5GrHBZlfYCuboY0mOcsKyqQQDejs/EYC0RP3ZN0v8AhJ8y+oJ3+tQsBIbXNWygMKdjk7sRNbaexaFBvtx58D9apIIMJh5Spe8zol+8ZpG7uMuU3a9kUtIdR5sbnepcGIZNm3XrzFRswyVcQcQS50T4cQHSLMovKS4a/H73hb8PrVcZqRLKLR6XP4C0KxEP3kgj2203hlmVyCL6SISAed/Sun/5rCsCe8QhLG9r8W0hl28QLbXW+9VUXZRh3TF4hIkiMzJHINaCKWJk8UrFdp3ZbGynka5YTsc0cSosiBkCIrhZVZo1YFo3Il2DBEB0ablb8DprZkvoc6w7MqrKhLJrAG/gOrxE/hB7t+NvI3Q1zhz3ChLrKgUFQANr676NK2uwazWIBvY24GqJexTaVQzKq6ZUkaNHR5EkM57okyEMg78EagxBUkebbrh+yLIYZFaETwspDiOSzqscsZVg0pI2nkI0nwkniCQQBgyfMVxESyqLKxa3srst/nTf5qbUHJcCYYVjZg7AuSwXQCXdnNlJNh4upqdQAUUUUAFFFFABRRRQAUUUUAeXUEEHgdj81kWAj7meSE/+m7KPYHw/patfrNO32E7nGJKNlmXf+tNj9VK/Sp+oj5b9C3op1Nx9Roy+YaRUftDl0c8TKyqdtrgGqDCYqV9lKoP5tyfYD/NTpIJ9BIcnY7aLUlStVRS8el3Zj2LywR4kqt9J4LfnexFMMXZksgIXe25qux8hGMiMgtZyDy4jbj6itRywjQK56DPhtozyHBvHsTw4enpXVsSy8frTvmGTBxcClbNcoYKR6bVqkLcYyfoU7PdgfUUx4SO9iPkUoEsBG3IMUcevFG9zuKY8Birb1ia2FOLg6Y1YDFMrAjhzplk3seRpZySzjcj2NM+Gw5025VxK1RiT7iZ25yrUolQeJOPqv/H+aXsnzCx34itTny7UpBOxFqynPMqMMjBeIJseorunamdUvQbsNmdxVphMYeINZ1gcxNMmX5jfnWKcTWzHvC4wNs1eniKm6G1LkGLq4y3MwxKje3GmKd8ipQrgucHidY6MOI/zUiq6GwcEc9jU0zLcjULgXIuLgE2Bt0vVeOVrcmmqZ0oqHjc0iieGORwrzsViB/EyoXI9Nl4nmQOJFSJZ1XzMF9yB+9MMHSivKOCLggjqNx9a+6ha99utAH2ivjMBudhX2gAooooAKKKKACiiigAqm7U5GMXEEJsysGU+2xHyCauaK40mqZ2MnF2hbwfZ0xiwNToMtb8Rv6cqtqKwsUUNeeb5FrP+yEOKWzqNVwQw2II4EEftXnA9nHQC7X/7xpnoo8KJ1dRkSqxblyCV9u90L0UXJ+TwrhiOye3hZ2PVmFvpTXRXPBiH+Tk9TPX/AIfsdXiHisSOVxwNfIv4fsPx1odFd8KJh5ZN22KGE7JMnBqu8HgpFFi1xVpRXFiiuAeWTIn2XrVDm3ZXvmJvsdx6G1r/AEpporXhxOeJIzd/4cte4epOF7Bsp8/60/0Vx4os74shUi7LEbFqtMDkqxCy/WreiuLDBA8smRBhSCDfhSVJlExxMmkYhu7dBraRl70SMpkIIsFVQb2X8vxWgUUPFGqFz83Il5jlEmLineMgMDpwrMTdGw8hZHAtwaVd990Va44XO4sViMvmYBG7nEGRHFjE7CIFG1cDdXHranqimoBBjk1YvFRYT/RmEClFui3+8OJmQ2sAY+7TWuxe3MGvsIAwsmW4gkMkscSeI6ngklRotL8SUjJQtxvFfnT7RQBmmfSTzYGaCdXLYQqsr2IE7LIncSAjzApaRgODWHKtHgnV1DIQyngRwNdKKA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TextBox 8"/>
          <p:cNvSpPr txBox="1"/>
          <p:nvPr/>
        </p:nvSpPr>
        <p:spPr>
          <a:xfrm>
            <a:off x="1907704" y="1700808"/>
            <a:ext cx="54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/>
              <a:t>Metszésvezetés</a:t>
            </a:r>
            <a:endParaRPr lang="hu-HU" sz="3600" dirty="0"/>
          </a:p>
        </p:txBody>
      </p:sp>
      <p:pic>
        <p:nvPicPr>
          <p:cNvPr id="1269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420888"/>
            <a:ext cx="1944216" cy="2916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45978" y="2420888"/>
            <a:ext cx="215401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64570" y="2420888"/>
            <a:ext cx="214862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4" y="2420888"/>
            <a:ext cx="2259412" cy="2922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11560" y="188640"/>
            <a:ext cx="8279705" cy="990600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600" b="1" i="0" u="none" strike="noStrike" kern="1200" cap="all" spc="0" normalizeH="0" baseline="0" noProof="0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Carpalis Alagút szindróma - Kezelés</a:t>
            </a:r>
          </a:p>
        </p:txBody>
      </p:sp>
      <p:pic>
        <p:nvPicPr>
          <p:cNvPr id="14" name="Picture 2" descr="http://semmelweis.hu/wp-content/themes/se_uj/images/logo/egyetem_cimer_atl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92696"/>
            <a:ext cx="1047750" cy="1047751"/>
          </a:xfrm>
          <a:prstGeom prst="rect">
            <a:avLst/>
          </a:prstGeom>
          <a:noFill/>
        </p:spPr>
      </p:pic>
      <p:pic>
        <p:nvPicPr>
          <p:cNvPr id="15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8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7467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hu-HU" altLang="hu-HU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Carpalis Alagút szindróma </a:t>
            </a:r>
            <a:r>
              <a:rPr lang="hu-HU" altLang="hu-HU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– Kezelés </a:t>
            </a:r>
            <a:r>
              <a:rPr lang="hu-HU" altLang="hu-HU" b="1" cap="all" dirty="0" err="1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-szövődménylehetőségek</a:t>
            </a:r>
            <a:r>
              <a:rPr lang="hu-HU" altLang="hu-HU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/>
            </a:r>
            <a:br>
              <a:rPr lang="hu-HU" altLang="hu-HU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</a:b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5" name="Rögzített hang">
            <a:hlinkClick r:id="" action="ppaction://media"/>
          </p:cNvPr>
          <p:cNvPicPr>
            <a:picLocks noRot="1" noChangeAspect="1"/>
          </p:cNvPicPr>
          <p:nvPr>
            <a:wavAudioFile r:embed="rId2" name="Rögzített hang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2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AutoShape 2" descr="data:image/jpeg;base64,/9j/4AAQSkZJRgABAQAAAQABAAD/2wCEAAkGBxQSEhQUEBQUFBQQFRQUFBUUEBQUFBQVFBQWFhUVFhYYHCggGBwlHBQXITEhJSkrLi4uFx8zODMsNygtLisBCgoKDg0OGxAQGiwkICQsLCwtLCwsLCwsLC0sLCwsLy0sLCwsLCwsLCwsLCwsLC0sLCwsLDQsLCwsLCwsLCwsLP/AABEIAOAA4AMBIgACEQEDEQH/xAAcAAACAwEBAQEAAAAAAAAAAAACAwEEBQAGBwj/xAA9EAABAwEFBAgFAQcEAwAAAAABAAIRAwQSITFBBVFhcQYTIjKBkaHwUrHB0eFCFCNicoKy8QczkqJDY4P/xAAbAQABBQEBAAAAAAAAAAAAAAABAAIDBAUGB//EACsRAAICAQMEAAUFAQEAAAAAAAABAgMRBBIxBRMhQSJRYaGxFHGR0eFSMv/aAAwDAQACEQMRAD8Aprlygrqzz4mVC5CSkEmVBKElQXJDkiZUEoCVEoDtoRKiUMrpSDgklRKglckOwEuQhEEgMJdC4IgEgA3UMJkKbs5Y8sUBeeBULirNnsrnuutEnyjiTotyxbFptINQl53AQyePxeiq6jW1UL4n5+Rf0fT79S/gXj5vg8/Y7K+q4NpiSeIAA3k6DivVUehbXUnHriajQSYaOqkAm7j2jOX0V0NuQQSGT3cAPAAQp2xtIACm3EAYu3mMlh3dXsk/gWF+TpdP0GqEXv8Aib+xn7G2MymP3zG1KjolrheYzhGTnbzlu3rL6V7MbRqtdTAFOs2QAZa17Y6xg3AEjD+Ja1lcThlPHfxVfpu8D9npDOk17nf/AELY/sT+n6q23VeXznP+EfVtFRRo8RXlYw/bPLIYRwohdIciDC6EULoSFktrlyglEgOJQEqJQkoD0jihJUKJQH4OldK5dCIjly5ddQCQuU3V0JZCQEQXQiARGhMVqzWNzxLQIGbiYHmc11isD6p7DcPiODR4n5LXrtDRdZk3AchhPM5+Kzddr1QsQw5P7Gx0rpT1UnKzKivuNseyqbRed+8P/URwz8SrptQptJa1gJwgNDRzMBYlasWwBmThjmSrFZxgAaDHidVzd2psteZyOxo0VNEcVxS/P8lkW8kwYjXCE9r24xzHDeFlMEDcps7pJcchkOOp8j6qHOSztRpGv2e1rjCRTb1hxVcVL2ZgnJa2x7MTE+fFNwHI2xUBTlzoDGCSTkAM15DadpNaq6of1nDg0CGjwAC3+lFtmKLMmmX8SO63wzPGNy88WLp+laV1w7kuX+Dieu6/v2dqH/mP5/wrXVEJ5YhuLXMDyKhddTLq6EAZDQOKmUBKcxqQJKElcUKBKcSoUrkAnBEApa1OYxBvA6Mci2sTG00wNRhqY5E8axNxLcxW4QliW4UoFMhathsYawPcAS/uAiQBPeI4/RJsdi6x0aAS47m/c5K/bK84AQAAGgbhg0eULJ6trHXFVwfl8/sbfQun9ybusWUuP3/wt2Os4Mc5xz7DOEYuIGmYCql29MrQ0NZPcEH+bX1lUrTaA0E+zuC5vOWdhhJeDrMb1VztKYgfzHH5KzmkWSndZB7x7TuZ+2Sc3BIPoC2VIAAEz8k2tH6RgBA5CMfHEqsx15xO7sj5k/JPLkeAA0R5ZZLfslq6qi52re4Dq52AHn8lm2OhKs7XbFxg/SLx5u08v7lb0dHeuUXxyzP6jqOzQ2uX4RiuZmTrieJOZQFiummgNNdYpHCOvJTNJAaaummgcxPUiN1lI00JarpYlFicpEMqygSgcURKAlOGoGVC4qEB5MI2NQNT6aDClkNrU0NQtCZCiZajHwdCIBE1qaymg2TKIsMUimrdOisDpFtl9CsGU7hDWgvDmSLxJwkEEYR5qGy5QWWWK9O7HhHoaDLjDvfB4xJu/X0SaTe1edkyDjq7Tyz8l5il0zeCb9JpvACWvgiNwgq1Q6V0XYO6xh/iaCJ5tJK5nUqyyxza5Ot0kqqalWnwbr3fdK6oFwJxjETkFVsm1KNQw2qwu+G8A4cCDirt6PyqjTXJdUk+BjkusTpuU31BKQWJsQ7IOV7Eq3TCWxm5WLKyctPugH0bOymACTliTyAk/JVK0ucXOzcSfXJaLqRbTDYi/wBrmBgPX5KtUaGiTgB7gLd6fBVVuyXv8HM9Vsldcqo+vyUzTR07E53dAJ0F4SeQSi8uO5o9+a1dn0I7RzPHTgmW9UblitePqS19DioZtl5+SMipRIJBBBGYIgjwSzTW7tV14tBxLBBOuMGJ1j6lZzqS1qbXOCk1gwb6FCbinnBnGmluYtB1NKdTUykVnA825ASiJQFWigiCuC5cEGOCCaxLCYxBj4clhisMaq9JXKLVBJlytZDp0lcpWdTQpLVs1nUE54LtdZUe1tKm+pU7tJpe7k0THjgPJfI7baHVHvqP71RxcebjPpgOQC+i/wCplu6ujTs7TjXPWPH/AK6Z7Pm8ePVr5k9yzL7N0sGpp69qALvfsKHOugEzHAE6yiHv3PFAc+ShLLK+1GBzW1BiWGDvLScPJMsW3X0xFOo9o+GZaPAyPIJdpAMjHtYFKNhbGX/Yg+RQ2p8gTa4PS2XpfUHeFOoN4BafMYei1LP0spOwc1zDvEPH0PovntaxOaZb5a8eaBtoIMEnxJnNRyog/RNHUWR9n2KwbQp1O5UY47r0HyOK0WWplEF9VwY2c3GPIZk8l8VZa8gcjvHHgtOkwDECJ4KL9Ml7Jf1ra4PtOxdvU7bfNFlRraMMJexrWyZd2Ycc5mDESFUttpvuhvdbgOPFUOj1P9m2fSYP9y2F1of/AC1Ia3lLGM9UYbuS1d72KpcLkWh063yua8vgtUwt6xO7IcBlgBxCxbI2XQfx4L01GzXWgDx5pukr32eeCTX3duv6vgovpJL6S1HUkt9Fb6ng5d1mS6kkvpLVdRSH0VJGZE6z5+UJREoStExEQuC5EAkwkhNYELQnMamMfCLHUQtGzMVKi1allaoJs0KomjZaS2rJR9/lZ9iaqHT7bP7NY3NYYq2maTMcWtI/ev5hpgcXBULZGrTA+adLtri1WqrVaexhTpcaVOQ13J0l39Sw80T3blDQs9mglgljffNLdTzJEzwlWW0zuSbVa2U5k3naNBk+OgHNFCZTmXYacvqU0zukcPf0WfTtTpJdGJmMRHAEZKz+1N3OB5g+uCIMknQZHw95/NQbP1kg4yCZOYgTquFob8RE4YsJKGtam3DczcDJiIGsamfLFIWSjQp3oG/3K3S0lpjMiBzOAWfs2j+rXEBev2Nsk9UbQ4YyBRaf1YgF55dqJ3TlCjnJRWR9cN7wj1dOpfM5Boaxg3NptDWjyC0GN/H1VSy0oiMiAQtGzU5Mb1ltty8mykoxSRpdH9n3nFx7rYOO8jRekNNFYrL1dNrdQMeZzTi1bOnh24fUwdVZ3Z59LgqOppTqavFiW5isqRVcSg6kkPpLQexJe1SRkQyifJSoKkoStlnNEgJ1JspTVbpNTJPA+uOWS2mnMYjpsT201E5F6NZFFi07IFTptV+zBQyeSxXE2bCPe7jyXyHpjtz9rtLqjTNNg6ujoOraT2wN7jLuUDRex6dbc6mz9TTP7y0CHEHFlHEOPNxF0cnFfMXFZmol5wbGnjhZI9+qp262lpuU8/1O3cFYr1bjHO3DDmYAWZYqeEnM4qAnbD6r4iXHiSUIEfhOcEl/vkiRhNcCuLQkwiLt6QAasSB9PRMpNvQIzwzw4JdPEk71o2ClrvH1/CA9GlsnZxrVGUm4Xpk/C0d53l6kb19Hr0wOqptADWjLcAC1g9Csnohs25T61wh1bEbxTmRyk48rq2yyXE78PBv+VQvsy8I1NNVtjl+yaDYAHwiF6jovYLzr5GDMfE5LzlIL6LsmyilRaNSLzuZCGnhun59C1djjDHzGuCAhG5CVrIxWLIQOCN6BxT0NYpwSXhNcUl5TkRSPkJQlEUJW6zlhlNXaQyVFhVui5RzJqX5L1NPaFWpuTmuUDTNGLQ8JzrS2m1z6hhrBeceA05nLxVUOXlOl+1b56lp7NM3nn4njIcm/Pkq909kMstaeHclgxdrbRdaKrqr83kQM7jQIa0HgFnF4G/ylS90Yqu0E+J/xKy35NdeEMt7b1J0aQ7/iRPoqVkPZCsVg4tc1hic5ESNYVFgdS74MHXRADLTmpLz79+8k4PvCQkPRGMXKipkiJwxS3uGe5IKQYGI3kBvmvVdGdmddVZTPda2/U/kacRMakgeK83YmXn8sV9Y6IbN6mgHOEPr9o4RDBhTb5dr+rgobrNkSxpqt8sG0B7GQ4LoTBTW5sfZIwfVGGjd/EqjXXKb8GlZdGtZZ3R/Yl4ipVHZBloIgvOh/lXqn1FX61Cai1K6diwYtuodkssaXJbnIC9A5ynSINwRcgc9A56W5yckRykS9yS965zkl5T4ohkz5WUKMhDC2zmiJTaVRKXIYHJ4NBlVNbUWcx6Kpawxpc7Jo89wHEqOaSWWWq7W2kuQts7VNFnZ775DcuyNXxw04rxD3e5P1VnaFsNRxe7M5DQDQD3qVSd75LCvt7kvouDpdNT2oYfPsTUfJw8Puufwn6fdHdIBJy3z9l1JmvkDCiLAQZAiJnMoXCRhiDmDkVLsN4KkZYjQYj3xSEZlSmaTv4XZc9x4qHuHvkr1VocIwIPHEbiFlPYQ4tdp6ziCgBknHluTbPZ3O7uQzJy/KOy2W+ZODRGO/HILao0YAa0bg0cScEGxJGl0N2CKlQSJZTh1QnJxzYzjMDDdK+nMpknFBsHYfVU202Du99x1qfqLj6RoIGi9HY7G2njmfQeCrdmd0vHBc70NNDy8v5AbP2aB2n5jJv1K1S9IvqDUWlVTGEcIybtRKyWZD767rFXvoTUUm0hcywaiG+kdYuL0toNwxzkBcgc9A56ckNcgnOSnOUF6U56ekNZ83KAppSytg5tAlRKkqAgPCafe5ef2rbusMDuty473Kzti2f+Nv9XP4fusV7pWRrdTufbjx7N/puj2Luz59f2C5yhzw0S4ho4nFJtVe429rk3ms6lLjecZJWajYbLtrtUiKeuJcQR4AFTQrTgYmOXkkk+/ko9+/f1ThjZe6z2fp+FDn/Dgff3VGYyPhCn9qjAgHzH3SDksimSY9cYAGJM8Bj4Kqyl1tQx3ZA3dkC63xIaudWc7stAbewMEy7I9p27hgtKzUA0AD/JjE+vBBhQ2hTgAZADyy+69H0X6PutT5kspUyC94iZzDWaX8RjpgTxz9k7PdWqNps1xLvhaM3H7anBfUNn0mUabadIQxggbzqXO3knEqailz8+iC+/trC5NawUWUqbadIXWMENGJzMkknEkkkknEkqyKizWV05tVXNmPBn9z2XDVUdYqwqKb6W0G8eXqL6QXqL6WAbixfXX1VvrusR2i3lgvQOekGohc9HaJyGl6W56WXKLyckDJ4aEBCaQgcFpHPoUVS2la+rEN77sv4Rv5qxbrSKbZOJPdG8/ZeZtFYuJJMk5qhrdTsWyPP4Njpui7r7k+F9xdR6WFBPvzUXgM1jcnRitoWcvZ2c29ocQBj8/RZllct+joRw+YWG9l2o8DIOPzSQJcDSeXv8qYXBDPFEjIe/elSpcZx00CsWOheMnJp8ykOSLGz7PAvHN3oJC0qDCchMxA1k6fJAxnv34r0Ww7Fdio7P8AQCMh8R4nRPpqlbNRRHfdGmG5m5sGxCgzHvvgvPyaOA+ZK2mVVisqq1TqrajUorCOelqHOTkzXZWT2VVlUqqtU3prgOjYaLHo76psemtcmNEyeR5chL0u8gLkMBGGoovpN5dKdgbkbfUF6SXLi5DAdw2+uvpBcovp2AZPLlC8gAkmAASTuCYAsHblvk9W3Id873D9PIKxqLlVDLMzR6aWosUVx7M3aFqNRxcZAyaNw+/1VB6Y9ySudlJye58nZRgoRUYrwiP8qMDn5DTgoOPIevGV14e/kgEayrckgTAMADM6ZcVj0XYyT2iTPPitRm/InLH1SrRZ72Zx0cN+78IgZXJSqmJj/Hv8KHS0lpzHuQuA0CA0OnTvEAefv3ktelTgQNPZSbJRujjr78lp2Gyl5AGG87hvSinJpL2FuMIuUuEWtlWK8bzh2W6H9R3chP0W7eS2NDQABAAgBTK6DTUKmOPfs5bW6qV9mfS4Q5r0+nVVSUbSrDRSzhmnSqK5SqLHp1VbpVFFKJZrsNam9WGOWbSqK0yooJRLkJFq8oJSg5deQwOyEoJQyoc5ETClCXIC5RKKGthXlBcgLkBcjgbuMK1UqrmO6ht52XeAiZxEkCdwXi67C0lrmlpGYcCCOYOK+tVIDbrRAGg+c6lYG39jtrtzDXs7rjuObTGnyXO6nqXet48ejqNF0f8ATUYTzL3/AEfO3lAR79+St22wvpOuvBaeOoykHUJFzfgNScvUp6aaygSWORAdvUN7R4D1KC2WgAQztHU6AcOKKiRphpgiNHT5fL3wV/YWyn2qqKVOMiXOdg2m0ZucRieUSflSa/l916//AEzqjrbQyAHuYwicQQC4OGOMdoJlknGDaJaoKc1FmV0j6AWmmzrKTRWDc+qDr4bniw44cJXmLBZz3jxA55L9BWe2gYHAjf8ATevMdJujlC1Pc6gRTrQO0TFOocZa/cdA/PfMKvDUf9Fi3SY8xPnVClJ3zAAG9ejslnuNjU4uPFLsWy30XHrmljxIunNvHx3qyQug0Gn2ruPl8HKdT1e6Xajwuf3OlSFC5aZjhgqZQSpRGtDGuT6VVVQUbXJrQV4eTUpVFbpvWVSqK3SeoWi5XM0W1EV9VGvRl6Zgn3Fi+oLki+oLkcDWxt5DeQXkN5HA1sYXIC5DeQEp2BjZfeUp4RErlwB6cUbfs9lVt2oLw00cDvB0K8TtrYTqOOD6ZmHwMJwh/wAJ9DvX0RA6lOBxBwI0jkparpVv6Fe7TxsX1PklWju/IjQYY8iqbmFpw8dxXu9t9GM32cSMS6nrv7E/2+S8pUpaEa4jjejXIrUhbGayjHtplB4aKBrCO0PI5r0PQxlbruus4DxQuiq0uDXFlW9IbOB7m8Y3Vhvs24+eY+62uiO1xYrQ1756qoDSrYT2HQb8a3XBp0wB3p1nmLSBU8TTkfVagD2hwMiMPe9UTTu5LSqsuYsgtOODpaQRMtKW9ocLzcQeGXBZJvrgMWWnamdXV7Lx/t1IxaTkDGbOCoGwUaRdSqUQ5wwcXvcHDUFpaRE6EZ+YT2SCtS0U22pjQSG1mYU3HJwzuOO7cdDzKtV6q1Q2Rk0Z9uiodnclBPPPgx39E2VG3qVQtz7LwHyODm44a4FZFq6OV2CQ0VGjWkb+H8sB3ovV7JtfVuuvBY4GNcN+Gh4jPkvQVbIHgVaUSe83QnhuPor1PVNRHl5M3U9F0sn4Tjn5cfwfHvouBX0naWzaFqB61tyoML7cKgIw7Xxcnea8VtjYVWz4uh7NKjO7wDge4eB8CtnTdQqv8Lw/kc7rel26bzzH5mZKmUJRBXzLHU3K1TqKkExrkGh0ZYNBtRMFRUW1E0VFHtLEbC1fUhyqiojD0Nodw+8uvJQcpDkcDWxkqChlReRBu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 altLang="hu-HU">
              <a:latin typeface="Tw Cen MT" pitchFamily="34" charset="-18"/>
            </a:endParaRPr>
          </a:p>
        </p:txBody>
      </p:sp>
      <p:sp>
        <p:nvSpPr>
          <p:cNvPr id="36868" name="AutoShape 4" descr="data:image/jpeg;base64,/9j/4AAQSkZJRgABAQAAAQABAAD/2wCEAAkGBxQSEhQUEBQUFBQQFRQUFBUUEBQUFBQVFBQWFhUVFhYYHCggGBwlHBQXITEhJSkrLi4uFx8zODMsNygtLisBCgoKDg0OGxAQGiwkICQsLCwtLCwsLCwsLC0sLCwsLy0sLCwsLCwsLCwsLCwsLC0sLCwsLDQsLCwsLCwsLCwsLP/AABEIAOAA4AMBIgACEQEDEQH/xAAcAAACAwEBAQEAAAAAAAAAAAACAwEEBQAGBwj/xAA9EAABAwEFBAgFAQcEAwAAAAABAAIRAwQSITFBBVFhcQYTIjKBkaHwUrHB0eFCFCNicoKy8QczkqJDY4P/xAAbAQABBQEBAAAAAAAAAAAAAAABAAIDBAUGB//EACsRAAICAQMEAAUFAQEAAAAAAAABAgMRBBIxBRMhQSJRYaGxFHGR0eFSMv/aAAwDAQACEQMRAD8Aprlygrqzz4mVC5CSkEmVBKElQXJDkiZUEoCVEoDtoRKiUMrpSDgklRKglckOwEuQhEEgMJdC4IgEgA3UMJkKbs5Y8sUBeeBULirNnsrnuutEnyjiTotyxbFptINQl53AQyePxeiq6jW1UL4n5+Rf0fT79S/gXj5vg8/Y7K+q4NpiSeIAA3k6DivVUehbXUnHriajQSYaOqkAm7j2jOX0V0NuQQSGT3cAPAAQp2xtIACm3EAYu3mMlh3dXsk/gWF+TpdP0GqEXv8Aib+xn7G2MymP3zG1KjolrheYzhGTnbzlu3rL6V7MbRqtdTAFOs2QAZa17Y6xg3AEjD+Ja1lcThlPHfxVfpu8D9npDOk17nf/AELY/sT+n6q23VeXznP+EfVtFRRo8RXlYw/bPLIYRwohdIciDC6EULoSFktrlyglEgOJQEqJQkoD0jihJUKJQH4OldK5dCIjly5ddQCQuU3V0JZCQEQXQiARGhMVqzWNzxLQIGbiYHmc11isD6p7DcPiODR4n5LXrtDRdZk3AchhPM5+Kzddr1QsQw5P7Gx0rpT1UnKzKivuNseyqbRed+8P/URwz8SrptQptJa1gJwgNDRzMBYlasWwBmThjmSrFZxgAaDHidVzd2psteZyOxo0VNEcVxS/P8lkW8kwYjXCE9r24xzHDeFlMEDcps7pJcchkOOp8j6qHOSztRpGv2e1rjCRTb1hxVcVL2ZgnJa2x7MTE+fFNwHI2xUBTlzoDGCSTkAM15DadpNaq6of1nDg0CGjwAC3+lFtmKLMmmX8SO63wzPGNy88WLp+laV1w7kuX+Dieu6/v2dqH/mP5/wrXVEJ5YhuLXMDyKhddTLq6EAZDQOKmUBKcxqQJKElcUKBKcSoUrkAnBEApa1OYxBvA6Mci2sTG00wNRhqY5E8axNxLcxW4QliW4UoFMhathsYawPcAS/uAiQBPeI4/RJsdi6x0aAS47m/c5K/bK84AQAAGgbhg0eULJ6trHXFVwfl8/sbfQun9ybusWUuP3/wt2Os4Mc5xz7DOEYuIGmYCql29MrQ0NZPcEH+bX1lUrTaA0E+zuC5vOWdhhJeDrMb1VztKYgfzHH5KzmkWSndZB7x7TuZ+2Sc3BIPoC2VIAAEz8k2tH6RgBA5CMfHEqsx15xO7sj5k/JPLkeAA0R5ZZLfslq6qi52re4Dq52AHn8lm2OhKs7XbFxg/SLx5u08v7lb0dHeuUXxyzP6jqOzQ2uX4RiuZmTrieJOZQFiummgNNdYpHCOvJTNJAaaummgcxPUiN1lI00JarpYlFicpEMqygSgcURKAlOGoGVC4qEB5MI2NQNT6aDClkNrU0NQtCZCiZajHwdCIBE1qaymg2TKIsMUimrdOisDpFtl9CsGU7hDWgvDmSLxJwkEEYR5qGy5QWWWK9O7HhHoaDLjDvfB4xJu/X0SaTe1edkyDjq7Tyz8l5il0zeCb9JpvACWvgiNwgq1Q6V0XYO6xh/iaCJ5tJK5nUqyyxza5Ot0kqqalWnwbr3fdK6oFwJxjETkFVsm1KNQw2qwu+G8A4cCDirt6PyqjTXJdUk+BjkusTpuU31BKQWJsQ7IOV7Eq3TCWxm5WLKyctPugH0bOymACTliTyAk/JVK0ucXOzcSfXJaLqRbTDYi/wBrmBgPX5KtUaGiTgB7gLd6fBVVuyXv8HM9Vsldcqo+vyUzTR07E53dAJ0F4SeQSi8uO5o9+a1dn0I7RzPHTgmW9UblitePqS19DioZtl5+SMipRIJBBBGYIgjwSzTW7tV14tBxLBBOuMGJ1j6lZzqS1qbXOCk1gwb6FCbinnBnGmluYtB1NKdTUykVnA825ASiJQFWigiCuC5cEGOCCaxLCYxBj4clhisMaq9JXKLVBJlytZDp0lcpWdTQpLVs1nUE54LtdZUe1tKm+pU7tJpe7k0THjgPJfI7baHVHvqP71RxcebjPpgOQC+i/wCplu6ujTs7TjXPWPH/AK6Z7Pm8ePVr5k9yzL7N0sGpp69qALvfsKHOugEzHAE6yiHv3PFAc+ShLLK+1GBzW1BiWGDvLScPJMsW3X0xFOo9o+GZaPAyPIJdpAMjHtYFKNhbGX/Yg+RQ2p8gTa4PS2XpfUHeFOoN4BafMYei1LP0spOwc1zDvEPH0PovntaxOaZb5a8eaBtoIMEnxJnNRyog/RNHUWR9n2KwbQp1O5UY47r0HyOK0WWplEF9VwY2c3GPIZk8l8VZa8gcjvHHgtOkwDECJ4KL9Ml7Jf1ra4PtOxdvU7bfNFlRraMMJexrWyZd2Ycc5mDESFUttpvuhvdbgOPFUOj1P9m2fSYP9y2F1of/AC1Ia3lLGM9UYbuS1d72KpcLkWh063yua8vgtUwt6xO7IcBlgBxCxbI2XQfx4L01GzXWgDx5pukr32eeCTX3duv6vgovpJL6S1HUkt9Fb6ng5d1mS6kkvpLVdRSH0VJGZE6z5+UJREoStExEQuC5EAkwkhNYELQnMamMfCLHUQtGzMVKi1allaoJs0KomjZaS2rJR9/lZ9iaqHT7bP7NY3NYYq2maTMcWtI/ev5hpgcXBULZGrTA+adLtri1WqrVaexhTpcaVOQ13J0l39Sw80T3blDQs9mglgljffNLdTzJEzwlWW0zuSbVa2U5k3naNBk+OgHNFCZTmXYacvqU0zukcPf0WfTtTpJdGJmMRHAEZKz+1N3OB5g+uCIMknQZHw95/NQbP1kg4yCZOYgTquFob8RE4YsJKGtam3DczcDJiIGsamfLFIWSjQp3oG/3K3S0lpjMiBzOAWfs2j+rXEBev2Nsk9UbQ4YyBRaf1YgF55dqJ3TlCjnJRWR9cN7wj1dOpfM5Boaxg3NptDWjyC0GN/H1VSy0oiMiAQtGzU5Mb1ltty8mykoxSRpdH9n3nFx7rYOO8jRekNNFYrL1dNrdQMeZzTi1bOnh24fUwdVZ3Z59LgqOppTqavFiW5isqRVcSg6kkPpLQexJe1SRkQyifJSoKkoStlnNEgJ1JspTVbpNTJPA+uOWS2mnMYjpsT201E5F6NZFFi07IFTptV+zBQyeSxXE2bCPe7jyXyHpjtz9rtLqjTNNg6ujoOraT2wN7jLuUDRex6dbc6mz9TTP7y0CHEHFlHEOPNxF0cnFfMXFZmol5wbGnjhZI9+qp262lpuU8/1O3cFYr1bjHO3DDmYAWZYqeEnM4qAnbD6r4iXHiSUIEfhOcEl/vkiRhNcCuLQkwiLt6QAasSB9PRMpNvQIzwzw4JdPEk71o2ClrvH1/CA9GlsnZxrVGUm4Xpk/C0d53l6kb19Hr0wOqptADWjLcAC1g9Csnohs25T61wh1bEbxTmRyk48rq2yyXE78PBv+VQvsy8I1NNVtjl+yaDYAHwiF6jovYLzr5GDMfE5LzlIL6LsmyilRaNSLzuZCGnhun59C1djjDHzGuCAhG5CVrIxWLIQOCN6BxT0NYpwSXhNcUl5TkRSPkJQlEUJW6zlhlNXaQyVFhVui5RzJqX5L1NPaFWpuTmuUDTNGLQ8JzrS2m1z6hhrBeceA05nLxVUOXlOl+1b56lp7NM3nn4njIcm/Pkq909kMstaeHclgxdrbRdaKrqr83kQM7jQIa0HgFnF4G/ylS90Yqu0E+J/xKy35NdeEMt7b1J0aQ7/iRPoqVkPZCsVg4tc1hic5ESNYVFgdS74MHXRADLTmpLz79+8k4PvCQkPRGMXKipkiJwxS3uGe5IKQYGI3kBvmvVdGdmddVZTPda2/U/kacRMakgeK83YmXn8sV9Y6IbN6mgHOEPr9o4RDBhTb5dr+rgobrNkSxpqt8sG0B7GQ4LoTBTW5sfZIwfVGGjd/EqjXXKb8GlZdGtZZ3R/Yl4ipVHZBloIgvOh/lXqn1FX61Cai1K6diwYtuodkssaXJbnIC9A5ynSINwRcgc9A56W5yckRykS9yS965zkl5T4ohkz5WUKMhDC2zmiJTaVRKXIYHJ4NBlVNbUWcx6Kpawxpc7Jo89wHEqOaSWWWq7W2kuQts7VNFnZ775DcuyNXxw04rxD3e5P1VnaFsNRxe7M5DQDQD3qVSd75LCvt7kvouDpdNT2oYfPsTUfJw8Puufwn6fdHdIBJy3z9l1JmvkDCiLAQZAiJnMoXCRhiDmDkVLsN4KkZYjQYj3xSEZlSmaTv4XZc9x4qHuHvkr1VocIwIPHEbiFlPYQ4tdp6ziCgBknHluTbPZ3O7uQzJy/KOy2W+ZODRGO/HILao0YAa0bg0cScEGxJGl0N2CKlQSJZTh1QnJxzYzjMDDdK+nMpknFBsHYfVU202Du99x1qfqLj6RoIGi9HY7G2njmfQeCrdmd0vHBc70NNDy8v5AbP2aB2n5jJv1K1S9IvqDUWlVTGEcIybtRKyWZD767rFXvoTUUm0hcywaiG+kdYuL0toNwxzkBcgc9A56ckNcgnOSnOUF6U56ekNZ83KAppSytg5tAlRKkqAgPCafe5ef2rbusMDuty473Kzti2f+Nv9XP4fusV7pWRrdTufbjx7N/puj2Luz59f2C5yhzw0S4ho4nFJtVe429rk3ms6lLjecZJWajYbLtrtUiKeuJcQR4AFTQrTgYmOXkkk+/ko9+/f1ThjZe6z2fp+FDn/Dgff3VGYyPhCn9qjAgHzH3SDksimSY9cYAGJM8Bj4Kqyl1tQx3ZA3dkC63xIaudWc7stAbewMEy7I9p27hgtKzUA0AD/JjE+vBBhQ2hTgAZADyy+69H0X6PutT5kspUyC94iZzDWaX8RjpgTxz9k7PdWqNps1xLvhaM3H7anBfUNn0mUabadIQxggbzqXO3knEqailz8+iC+/trC5NawUWUqbadIXWMENGJzMkknEkkkknEkqyKizWV05tVXNmPBn9z2XDVUdYqwqKb6W0G8eXqL6QXqL6WAbixfXX1VvrusR2i3lgvQOekGohc9HaJyGl6W56WXKLyckDJ4aEBCaQgcFpHPoUVS2la+rEN77sv4Rv5qxbrSKbZOJPdG8/ZeZtFYuJJMk5qhrdTsWyPP4Njpui7r7k+F9xdR6WFBPvzUXgM1jcnRitoWcvZ2c29ocQBj8/RZllct+joRw+YWG9l2o8DIOPzSQJcDSeXv8qYXBDPFEjIe/elSpcZx00CsWOheMnJp8ykOSLGz7PAvHN3oJC0qDCchMxA1k6fJAxnv34r0Ww7Fdio7P8AQCMh8R4nRPpqlbNRRHfdGmG5m5sGxCgzHvvgvPyaOA+ZK2mVVisqq1TqrajUorCOelqHOTkzXZWT2VVlUqqtU3prgOjYaLHo76psemtcmNEyeR5chL0u8gLkMBGGoovpN5dKdgbkbfUF6SXLi5DAdw2+uvpBcovp2AZPLlC8gAkmAASTuCYAsHblvk9W3Id873D9PIKxqLlVDLMzR6aWosUVx7M3aFqNRxcZAyaNw+/1VB6Y9ySudlJye58nZRgoRUYrwiP8qMDn5DTgoOPIevGV14e/kgEayrckgTAMADM6ZcVj0XYyT2iTPPitRm/InLH1SrRZ72Zx0cN+78IgZXJSqmJj/Hv8KHS0lpzHuQuA0CA0OnTvEAefv3ktelTgQNPZSbJRujjr78lp2Gyl5AGG87hvSinJpL2FuMIuUuEWtlWK8bzh2W6H9R3chP0W7eS2NDQABAAgBTK6DTUKmOPfs5bW6qV9mfS4Q5r0+nVVSUbSrDRSzhmnSqK5SqLHp1VbpVFFKJZrsNam9WGOWbSqK0yooJRLkJFq8oJSg5deQwOyEoJQyoc5ETClCXIC5RKKGthXlBcgLkBcjgbuMK1UqrmO6ht52XeAiZxEkCdwXi67C0lrmlpGYcCCOYOK+tVIDbrRAGg+c6lYG39jtrtzDXs7rjuObTGnyXO6nqXet48ejqNF0f8ATUYTzL3/AEfO3lAR79+St22wvpOuvBaeOoykHUJFzfgNScvUp6aaygSWORAdvUN7R4D1KC2WgAQztHU6AcOKKiRphpgiNHT5fL3wV/YWyn2qqKVOMiXOdg2m0ZucRieUSflSa/l916//AEzqjrbQyAHuYwicQQC4OGOMdoJlknGDaJaoKc1FmV0j6AWmmzrKTRWDc+qDr4bniw44cJXmLBZz3jxA55L9BWe2gYHAjf8ATevMdJujlC1Pc6gRTrQO0TFOocZa/cdA/PfMKvDUf9Fi3SY8xPnVClJ3zAAG9ejslnuNjU4uPFLsWy30XHrmljxIunNvHx3qyQug0Gn2ruPl8HKdT1e6Xajwuf3OlSFC5aZjhgqZQSpRGtDGuT6VVVQUbXJrQV4eTUpVFbpvWVSqK3SeoWi5XM0W1EV9VGvRl6Zgn3Fi+oLki+oLkcDWxt5DeQXkN5HA1sYXIC5DeQEp2BjZfeUp4RErlwB6cUbfs9lVt2oLw00cDvB0K8TtrYTqOOD6ZmHwMJwh/wAJ9DvX0RA6lOBxBwI0jkparpVv6Fe7TxsX1PklWju/IjQYY8iqbmFpw8dxXu9t9GM32cSMS6nrv7E/2+S8pUpaEa4jjejXIrUhbGayjHtplB4aKBrCO0PI5r0PQxlbruus4DxQuiq0uDXFlW9IbOB7m8Y3Vhvs24+eY+62uiO1xYrQ1756qoDSrYT2HQb8a3XBp0wB3p1nmLSBU8TTkfVagD2hwMiMPe9UTTu5LSqsuYsgtOODpaQRMtKW9ocLzcQeGXBZJvrgMWWnamdXV7Lx/t1IxaTkDGbOCoGwUaRdSqUQ5wwcXvcHDUFpaRE6EZ+YT2SCtS0U22pjQSG1mYU3HJwzuOO7cdDzKtV6q1Q2Rk0Z9uiodnclBPPPgx39E2VG3qVQtz7LwHyODm44a4FZFq6OV2CQ0VGjWkb+H8sB3ovV7JtfVuuvBY4GNcN+Gh4jPkvQVbIHgVaUSe83QnhuPor1PVNRHl5M3U9F0sn4Tjn5cfwfHvouBX0naWzaFqB61tyoML7cKgIw7Xxcnea8VtjYVWz4uh7NKjO7wDge4eB8CtnTdQqv8Lw/kc7rel26bzzH5mZKmUJRBXzLHU3K1TqKkExrkGh0ZYNBtRMFRUW1E0VFHtLEbC1fUhyqiojD0Nodw+8uvJQcpDkcDWxkqChlReRBu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 altLang="hu-HU">
              <a:latin typeface="Tw Cen MT" pitchFamily="34" charset="-18"/>
            </a:endParaRPr>
          </a:p>
        </p:txBody>
      </p:sp>
      <p:sp>
        <p:nvSpPr>
          <p:cNvPr id="36869" name="AutoShape 6" descr="data:image/jpeg;base64,/9j/4AAQSkZJRgABAQAAAQABAAD/2wCEAAkGBxQSEhQUEBQUFBQQFRQUFBUUEBQUFBQVFBQWFhUVFhYYHCggGBwlHBQXITEhJSkrLi4uFx8zODMsNygtLisBCgoKDg0OGxAQGiwkICQsLCwtLCwsLCwsLC0sLCwsLy0sLCwsLCwsLCwsLCwsLC0sLCwsLDQsLCwsLCwsLCwsLP/AABEIAOAA4AMBIgACEQEDEQH/xAAcAAACAwEBAQEAAAAAAAAAAAACAwEEBQAGBwj/xAA9EAABAwEFBAgFAQcEAwAAAAABAAIRAwQSITFBBVFhcQYTIjKBkaHwUrHB0eFCFCNicoKy8QczkqJDY4P/xAAbAQABBQEBAAAAAAAAAAAAAAABAAIDBAUGB//EACsRAAICAQMEAAUFAQEAAAAAAAABAgMRBBIxBRMhQSJRYaGxFHGR0eFSMv/aAAwDAQACEQMRAD8Aprlygrqzz4mVC5CSkEmVBKElQXJDkiZUEoCVEoDtoRKiUMrpSDgklRKglckOwEuQhEEgMJdC4IgEgA3UMJkKbs5Y8sUBeeBULirNnsrnuutEnyjiTotyxbFptINQl53AQyePxeiq6jW1UL4n5+Rf0fT79S/gXj5vg8/Y7K+q4NpiSeIAA3k6DivVUehbXUnHriajQSYaOqkAm7j2jOX0V0NuQQSGT3cAPAAQp2xtIACm3EAYu3mMlh3dXsk/gWF+TpdP0GqEXv8Aib+xn7G2MymP3zG1KjolrheYzhGTnbzlu3rL6V7MbRqtdTAFOs2QAZa17Y6xg3AEjD+Ja1lcThlPHfxVfpu8D9npDOk17nf/AELY/sT+n6q23VeXznP+EfVtFRRo8RXlYw/bPLIYRwohdIciDC6EULoSFktrlyglEgOJQEqJQkoD0jihJUKJQH4OldK5dCIjly5ddQCQuU3V0JZCQEQXQiARGhMVqzWNzxLQIGbiYHmc11isD6p7DcPiODR4n5LXrtDRdZk3AchhPM5+Kzddr1QsQw5P7Gx0rpT1UnKzKivuNseyqbRed+8P/URwz8SrptQptJa1gJwgNDRzMBYlasWwBmThjmSrFZxgAaDHidVzd2psteZyOxo0VNEcVxS/P8lkW8kwYjXCE9r24xzHDeFlMEDcps7pJcchkOOp8j6qHOSztRpGv2e1rjCRTb1hxVcVL2ZgnJa2x7MTE+fFNwHI2xUBTlzoDGCSTkAM15DadpNaq6of1nDg0CGjwAC3+lFtmKLMmmX8SO63wzPGNy88WLp+laV1w7kuX+Dieu6/v2dqH/mP5/wrXVEJ5YhuLXMDyKhddTLq6EAZDQOKmUBKcxqQJKElcUKBKcSoUrkAnBEApa1OYxBvA6Mci2sTG00wNRhqY5E8axNxLcxW4QliW4UoFMhathsYawPcAS/uAiQBPeI4/RJsdi6x0aAS47m/c5K/bK84AQAAGgbhg0eULJ6trHXFVwfl8/sbfQun9ybusWUuP3/wt2Os4Mc5xz7DOEYuIGmYCql29MrQ0NZPcEH+bX1lUrTaA0E+zuC5vOWdhhJeDrMb1VztKYgfzHH5KzmkWSndZB7x7TuZ+2Sc3BIPoC2VIAAEz8k2tH6RgBA5CMfHEqsx15xO7sj5k/JPLkeAA0R5ZZLfslq6qi52re4Dq52AHn8lm2OhKs7XbFxg/SLx5u08v7lb0dHeuUXxyzP6jqOzQ2uX4RiuZmTrieJOZQFiummgNNdYpHCOvJTNJAaaummgcxPUiN1lI00JarpYlFicpEMqygSgcURKAlOGoGVC4qEB5MI2NQNT6aDClkNrU0NQtCZCiZajHwdCIBE1qaymg2TKIsMUimrdOisDpFtl9CsGU7hDWgvDmSLxJwkEEYR5qGy5QWWWK9O7HhHoaDLjDvfB4xJu/X0SaTe1edkyDjq7Tyz8l5il0zeCb9JpvACWvgiNwgq1Q6V0XYO6xh/iaCJ5tJK5nUqyyxza5Ot0kqqalWnwbr3fdK6oFwJxjETkFVsm1KNQw2qwu+G8A4cCDirt6PyqjTXJdUk+BjkusTpuU31BKQWJsQ7IOV7Eq3TCWxm5WLKyctPugH0bOymACTliTyAk/JVK0ucXOzcSfXJaLqRbTDYi/wBrmBgPX5KtUaGiTgB7gLd6fBVVuyXv8HM9Vsldcqo+vyUzTR07E53dAJ0F4SeQSi8uO5o9+a1dn0I7RzPHTgmW9UblitePqS19DioZtl5+SMipRIJBBBGYIgjwSzTW7tV14tBxLBBOuMGJ1j6lZzqS1qbXOCk1gwb6FCbinnBnGmluYtB1NKdTUykVnA825ASiJQFWigiCuC5cEGOCCaxLCYxBj4clhisMaq9JXKLVBJlytZDp0lcpWdTQpLVs1nUE54LtdZUe1tKm+pU7tJpe7k0THjgPJfI7baHVHvqP71RxcebjPpgOQC+i/wCplu6ujTs7TjXPWPH/AK6Z7Pm8ePVr5k9yzL7N0sGpp69qALvfsKHOugEzHAE6yiHv3PFAc+ShLLK+1GBzW1BiWGDvLScPJMsW3X0xFOo9o+GZaPAyPIJdpAMjHtYFKNhbGX/Yg+RQ2p8gTa4PS2XpfUHeFOoN4BafMYei1LP0spOwc1zDvEPH0PovntaxOaZb5a8eaBtoIMEnxJnNRyog/RNHUWR9n2KwbQp1O5UY47r0HyOK0WWplEF9VwY2c3GPIZk8l8VZa8gcjvHHgtOkwDECJ4KL9Ml7Jf1ra4PtOxdvU7bfNFlRraMMJexrWyZd2Ycc5mDESFUttpvuhvdbgOPFUOj1P9m2fSYP9y2F1of/AC1Ia3lLGM9UYbuS1d72KpcLkWh063yua8vgtUwt6xO7IcBlgBxCxbI2XQfx4L01GzXWgDx5pukr32eeCTX3duv6vgovpJL6S1HUkt9Fb6ng5d1mS6kkvpLVdRSH0VJGZE6z5+UJREoStExEQuC5EAkwkhNYELQnMamMfCLHUQtGzMVKi1allaoJs0KomjZaS2rJR9/lZ9iaqHT7bP7NY3NYYq2maTMcWtI/ev5hpgcXBULZGrTA+adLtri1WqrVaexhTpcaVOQ13J0l39Sw80T3blDQs9mglgljffNLdTzJEzwlWW0zuSbVa2U5k3naNBk+OgHNFCZTmXYacvqU0zukcPf0WfTtTpJdGJmMRHAEZKz+1N3OB5g+uCIMknQZHw95/NQbP1kg4yCZOYgTquFob8RE4YsJKGtam3DczcDJiIGsamfLFIWSjQp3oG/3K3S0lpjMiBzOAWfs2j+rXEBev2Nsk9UbQ4YyBRaf1YgF55dqJ3TlCjnJRWR9cN7wj1dOpfM5Boaxg3NptDWjyC0GN/H1VSy0oiMiAQtGzU5Mb1ltty8mykoxSRpdH9n3nFx7rYOO8jRekNNFYrL1dNrdQMeZzTi1bOnh24fUwdVZ3Z59LgqOppTqavFiW5isqRVcSg6kkPpLQexJe1SRkQyifJSoKkoStlnNEgJ1JspTVbpNTJPA+uOWS2mnMYjpsT201E5F6NZFFi07IFTptV+zBQyeSxXE2bCPe7jyXyHpjtz9rtLqjTNNg6ujoOraT2wN7jLuUDRex6dbc6mz9TTP7y0CHEHFlHEOPNxF0cnFfMXFZmol5wbGnjhZI9+qp262lpuU8/1O3cFYr1bjHO3DDmYAWZYqeEnM4qAnbD6r4iXHiSUIEfhOcEl/vkiRhNcCuLQkwiLt6QAasSB9PRMpNvQIzwzw4JdPEk71o2ClrvH1/CA9GlsnZxrVGUm4Xpk/C0d53l6kb19Hr0wOqptADWjLcAC1g9Csnohs25T61wh1bEbxTmRyk48rq2yyXE78PBv+VQvsy8I1NNVtjl+yaDYAHwiF6jovYLzr5GDMfE5LzlIL6LsmyilRaNSLzuZCGnhun59C1djjDHzGuCAhG5CVrIxWLIQOCN6BxT0NYpwSXhNcUl5TkRSPkJQlEUJW6zlhlNXaQyVFhVui5RzJqX5L1NPaFWpuTmuUDTNGLQ8JzrS2m1z6hhrBeceA05nLxVUOXlOl+1b56lp7NM3nn4njIcm/Pkq909kMstaeHclgxdrbRdaKrqr83kQM7jQIa0HgFnF4G/ylS90Yqu0E+J/xKy35NdeEMt7b1J0aQ7/iRPoqVkPZCsVg4tc1hic5ESNYVFgdS74MHXRADLTmpLz79+8k4PvCQkPRGMXKipkiJwxS3uGe5IKQYGI3kBvmvVdGdmddVZTPda2/U/kacRMakgeK83YmXn8sV9Y6IbN6mgHOEPr9o4RDBhTb5dr+rgobrNkSxpqt8sG0B7GQ4LoTBTW5sfZIwfVGGjd/EqjXXKb8GlZdGtZZ3R/Yl4ipVHZBloIgvOh/lXqn1FX61Cai1K6diwYtuodkssaXJbnIC9A5ynSINwRcgc9A56W5yckRykS9yS965zkl5T4ohkz5WUKMhDC2zmiJTaVRKXIYHJ4NBlVNbUWcx6Kpawxpc7Jo89wHEqOaSWWWq7W2kuQts7VNFnZ775DcuyNXxw04rxD3e5P1VnaFsNRxe7M5DQDQD3qVSd75LCvt7kvouDpdNT2oYfPsTUfJw8Puufwn6fdHdIBJy3z9l1JmvkDCiLAQZAiJnMoXCRhiDmDkVLsN4KkZYjQYj3xSEZlSmaTv4XZc9x4qHuHvkr1VocIwIPHEbiFlPYQ4tdp6ziCgBknHluTbPZ3O7uQzJy/KOy2W+ZODRGO/HILao0YAa0bg0cScEGxJGl0N2CKlQSJZTh1QnJxzYzjMDDdK+nMpknFBsHYfVU202Du99x1qfqLj6RoIGi9HY7G2njmfQeCrdmd0vHBc70NNDy8v5AbP2aB2n5jJv1K1S9IvqDUWlVTGEcIybtRKyWZD767rFXvoTUUm0hcywaiG+kdYuL0toNwxzkBcgc9A56ckNcgnOSnOUF6U56ekNZ83KAppSytg5tAlRKkqAgPCafe5ef2rbusMDuty473Kzti2f+Nv9XP4fusV7pWRrdTufbjx7N/puj2Luz59f2C5yhzw0S4ho4nFJtVe429rk3ms6lLjecZJWajYbLtrtUiKeuJcQR4AFTQrTgYmOXkkk+/ko9+/f1ThjZe6z2fp+FDn/Dgff3VGYyPhCn9qjAgHzH3SDksimSY9cYAGJM8Bj4Kqyl1tQx3ZA3dkC63xIaudWc7stAbewMEy7I9p27hgtKzUA0AD/JjE+vBBhQ2hTgAZADyy+69H0X6PutT5kspUyC94iZzDWaX8RjpgTxz9k7PdWqNps1xLvhaM3H7anBfUNn0mUabadIQxggbzqXO3knEqailz8+iC+/trC5NawUWUqbadIXWMENGJzMkknEkkkknEkqyKizWV05tVXNmPBn9z2XDVUdYqwqKb6W0G8eXqL6QXqL6WAbixfXX1VvrusR2i3lgvQOekGohc9HaJyGl6W56WXKLyckDJ4aEBCaQgcFpHPoUVS2la+rEN77sv4Rv5qxbrSKbZOJPdG8/ZeZtFYuJJMk5qhrdTsWyPP4Njpui7r7k+F9xdR6WFBPvzUXgM1jcnRitoWcvZ2c29ocQBj8/RZllct+joRw+YWG9l2o8DIOPzSQJcDSeXv8qYXBDPFEjIe/elSpcZx00CsWOheMnJp8ykOSLGz7PAvHN3oJC0qDCchMxA1k6fJAxnv34r0Ww7Fdio7P8AQCMh8R4nRPpqlbNRRHfdGmG5m5sGxCgzHvvgvPyaOA+ZK2mVVisqq1TqrajUorCOelqHOTkzXZWT2VVlUqqtU3prgOjYaLHo76psemtcmNEyeR5chL0u8gLkMBGGoovpN5dKdgbkbfUF6SXLi5DAdw2+uvpBcovp2AZPLlC8gAkmAASTuCYAsHblvk9W3Id873D9PIKxqLlVDLMzR6aWosUVx7M3aFqNRxcZAyaNw+/1VB6Y9ySudlJye58nZRgoRUYrwiP8qMDn5DTgoOPIevGV14e/kgEayrckgTAMADM6ZcVj0XYyT2iTPPitRm/InLH1SrRZ72Zx0cN+78IgZXJSqmJj/Hv8KHS0lpzHuQuA0CA0OnTvEAefv3ktelTgQNPZSbJRujjr78lp2Gyl5AGG87hvSinJpL2FuMIuUuEWtlWK8bzh2W6H9R3chP0W7eS2NDQABAAgBTK6DTUKmOPfs5bW6qV9mfS4Q5r0+nVVSUbSrDRSzhmnSqK5SqLHp1VbpVFFKJZrsNam9WGOWbSqK0yooJRLkJFq8oJSg5deQwOyEoJQyoc5ETClCXIC5RKKGthXlBcgLkBcjgbuMK1UqrmO6ht52XeAiZxEkCdwXi67C0lrmlpGYcCCOYOK+tVIDbrRAGg+c6lYG39jtrtzDXs7rjuObTGnyXO6nqXet48ejqNF0f8ATUYTzL3/AEfO3lAR79+St22wvpOuvBaeOoykHUJFzfgNScvUp6aaygSWORAdvUN7R4D1KC2WgAQztHU6AcOKKiRphpgiNHT5fL3wV/YWyn2qqKVOMiXOdg2m0ZucRieUSflSa/l916//AEzqjrbQyAHuYwicQQC4OGOMdoJlknGDaJaoKc1FmV0j6AWmmzrKTRWDc+qDr4bniw44cJXmLBZz3jxA55L9BWe2gYHAjf8ATevMdJujlC1Pc6gRTrQO0TFOocZa/cdA/PfMKvDUf9Fi3SY8xPnVClJ3zAAG9ejslnuNjU4uPFLsWy30XHrmljxIunNvHx3qyQug0Gn2ruPl8HKdT1e6Xajwuf3OlSFC5aZjhgqZQSpRGtDGuT6VVVQUbXJrQV4eTUpVFbpvWVSqK3SeoWi5XM0W1EV9VGvRl6Zgn3Fi+oLki+oLkcDWxt5DeQXkN5HA1sYXIC5DeQEp2BjZfeUp4RErlwB6cUbfs9lVt2oLw00cDvB0K8TtrYTqOOD6ZmHwMJwh/wAJ9DvX0RA6lOBxBwI0jkparpVv6Fe7TxsX1PklWju/IjQYY8iqbmFpw8dxXu9t9GM32cSMS6nrv7E/2+S8pUpaEa4jjejXIrUhbGayjHtplB4aKBrCO0PI5r0PQxlbruus4DxQuiq0uDXFlW9IbOB7m8Y3Vhvs24+eY+62uiO1xYrQ1756qoDSrYT2HQb8a3XBp0wB3p1nmLSBU8TTkfVagD2hwMiMPe9UTTu5LSqsuYsgtOODpaQRMtKW9ocLzcQeGXBZJvrgMWWnamdXV7Lx/t1IxaTkDGbOCoGwUaRdSqUQ5wwcXvcHDUFpaRE6EZ+YT2SCtS0U22pjQSG1mYU3HJwzuOO7cdDzKtV6q1Q2Rk0Z9uiodnclBPPPgx39E2VG3qVQtz7LwHyODm44a4FZFq6OV2CQ0VGjWkb+H8sB3ovV7JtfVuuvBY4GNcN+Gh4jPkvQVbIHgVaUSe83QnhuPor1PVNRHl5M3U9F0sn4Tjn5cfwfHvouBX0naWzaFqB61tyoML7cKgIw7Xxcnea8VtjYVWz4uh7NKjO7wDge4eB8CtnTdQqv8Lw/kc7rel26bzzH5mZKmUJRBXzLHU3K1TqKkExrkGh0ZYNBtRMFRUW1E0VFHtLEbC1fUhyqiojD0Nodw+8uvJQcpDkcDWxkqChlReRBu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 altLang="hu-HU">
              <a:latin typeface="Tw Cen MT" pitchFamily="34" charset="-18"/>
            </a:endParaRPr>
          </a:p>
        </p:txBody>
      </p:sp>
      <p:sp>
        <p:nvSpPr>
          <p:cNvPr id="36873" name="AutoShape 9" descr="data:image/jpeg;base64,/9j/4AAQSkZJRgABAQAAAQABAAD/2wCEAAkGBxQTEhQUEhQWFhQXGRcbFxcYGBcVGhkbFxUXFxYUGhgYHSggGBolHBQUITEhJSkrLy4uFx80ODMsNygtLisBCgoKDg0OGxAQGy4kHyYuLCwsLCwsLCwsLSw0LCwsLCwsLCwsLCwsLCwsLCwsLCwsLCwsLDQsLCwsLCwsLCwsLP/AABEIAMkA+wMBIgACEQEDEQH/xAAcAAACAwEBAQEAAAAAAAAAAAAABgQFBwMCAQj/xAA+EAACAQIEAwcBBgUEAQQDAAABAgMAEQQFEiExQVEGEyIyYXGBkRQjQlKhsQdicoLBM9Hh8PFDRJKyFRY0/8QAGQEAAwEBAQAAAAAAAAAAAAAAAAMEAgEF/8QALhEAAgIBAwIEBQQDAQAAAAAAAAECEQMSITEEQRMiUXEyYYGh8JHR4fEUscFi/9oADAMBAAIRAxEAPwDcaKKKACiiigAor4TXNpgKAo60Vw7+uUuIrOpGlFkvVXwNVW+Nrmcxtv0rniI34TLqivMbggEcCLj5r1WxQUUUUAFFFFABRRRQAUUUUAFFFFABRXOaZVF2IFU2MzsG6obEjY8bHrWZSUeTcYSlwXZaoyZghcJfc3t8b2qkyjMGlXxGzqSrj1H/AG/zXjMMHuHQkMpDDa+4NxWJzcXsbwwWSNvb/j/sZcRMERnPBQWNugFz+1RoM2hZlUSprcAiMsofdQ/lve+kg18ZxPC6qbF0Zd/wkqRuPmqVeyraJFLrd5o5NQBuFTCxQEA9bxsR/VTU7FNVsy4TOoG8ksbr4gzK6FV0LqbUdW1h9Odq9Lm8JAZZEMZV37wOhQCMqHJbVyLceAsb22vQS9mpZECyfZxpiaKyq9nBhMQLEFWtv5QfCL2Y8a5P2SmcRlpVvGXZVJL/APuMJOsbSWDSKThWDMRciTnbcODG2dYcBGM8IV/Ie8Szb6fCb+LfbbnU+lNuyruMQztGHninUgAsqNMVtYkAkAICTYXJJsKakFgB6UAeqKK8saABmrhPiQoJrhjMTaqXG426P/Sf2pUslDseLUXUmKBFwar5sQaocpza7HUSUZrXtbS2wHup4ehq8lSp4ZvEipIpeFQdHSCfeuzm9QV2qYjXraZyitxNxVdNKRV5i4SeANU2Kitx296VPYdCmXfZPMNatEfMm49VPD6G4+lX9Z1gMb3E6SfhBs39LbE/Gx+K0QGqcMtUSPqcemdrufaKK8SyBQWY2A4mnE57JrwJRx5VQ5xnaxrqkOleKoeJ6M/QdBUDs/mUuMJdRphBtq625LQcW43K169V5RLCwr1QdCiiigAooooAWu32WSTYVmgJEsfiAB8wHmX3tcj1HrSD2WxrSgC926mtjrOsXlSYPHORtHKNadFYnxqPY2Ps/pU2ePEi7pMnMSwy+J0nbV+NQeniGxNvYDjV0XUHc70qZ5mMgYPEVNhYqbi/PZhwP1qml7V2IBBDEAkGxtfcC447W+tccvLa7GYQayOLVW7Xpwr9t/puaO8at6HkRsR7EV1hxEi7Hxr14MP8N+lZ7gO04J8RtVhju1qKhs1zba3XlWVlodLp29uTQYpQwuP+RXSkvs12h7+zbK3Tl7eoptgxAbbgen+3WqIZFIiy4nBneiiimCj4TUPFYkAV7xc4Vb0nZpnG53rE5UhuKGpkrMMZeq8vqVlHEqR9RUFsXqrvgH8VQuVs9KMNKIWEkiQqjBm78XBuAsdxsLXvckncUyZJju8BjY/ex8erLyf34XrPe0Ide5Ki+hnWw8xK6jpt6qv60y5Zje+gWRGvNGqtGyi5YE21Hr0YetT408fnXHD+j2YTa1OD+g2K63tz9akoarcGVxK/kkXzrfdTzt1Xoa5uJozYEOKtUlVrgS4713Lkmo8sQPGq9M7UG0ilPXcipscqOLq2qu2nwcpxK3G5ejA8PervsziSYhGxu8fh91Hlb6be4qFNCONiB13qB3N2Bhe8nLQQT89B1vRC4vZHMmmcabG/EThBdvgDck8gBzNKPantOmHUtKRrHlS4IT1b8z/oKru1vbBcOLBhJORYad7X20oBc3PXieVQuxfZA4hxiseyuwN0guDosdmk9fTh78asIKv2I/Z/s9PmUgxGMJTDk3SMmzS89+YX9T6CtUwsSKirGAEAAULwtytalrtbhMQZIZMKl2w6u6LfSjs5WLuz7RtKR624VU4PK8XGyQ95KkcY0wOEeS5E8pLyaJFBBjMP+oCuxtY8Sztj3JiUU2Z1B0lrEgHSpAZrHkCy3PLUOtdazubLcS7s5SfvhhsUkhZm0d60+GaJYrnToKxtYLsQo1b3qTP9tbESlVmRXEwKguyhkxEIgdXZivihEzWRVA1aTciuHB7opbfD4hMLjUjMmsNIMMSxd7GNStncknxl7aj+lVuPwWKV3QNP9m71iCDLK+8MJWxSRZNHed9zIBIuNNrADtRSaMvxgTEys80k0TxNANXdpMseHw7SoIgxRe8kE6+K9i2xrxHgcZ3yB5pVN4nVlSSVDqfvMRE1pAoG7INamy6NJuDYAdaUe3kI1YZzw1Mh/uAYf/Q03VTdrstM+FdUF5Fs6f1LuB8i4+axkVxaG4ZacibF3FYNNBvsOtI2c5eAbSEWGyTcrckltw6B/rTtkOOE8QO1xsb/AORRjMliYHcLfo2304VJGTXBfOCls3TXDX59jLpcKyNZgQeXqORB5j1FGIQFfK1zz1D9hvTdLkWg92JY2i/KwvpvzQg3X42qThOx6XB7xj6KP88a5KuxvG5peevdd/29vuLnZXK8Z3D4jDHvGjkZJYh5h4VZWUfj2bccel6Zcq/iBvpmUjTsdrEN0I4i1WnZZhhMY0VisWIAA3JHeLw+ouPgUz572TwmL3miBf8AOpKP/wDJbE/NNjj1K1sxE82iWmatdisw/biCwu312P1pjwGYJNGskdyrXsbdCR/ilWL+GeFB3eYr+UuPpcLf9acMNh1jRURQqKAFUbAAcAKbBTXxMmzPE/gTF3ts7xx94PJwb+XoT6VleOzQk3vW8TRK6lWAKsCCDwIPEVg3bXIjhMSY9+7bxRk/l5r7g7fSs5ltYzpWm67knLMaWNhw60y4A7ixpGy6exAFM2ExNiDUXDPTq0dc4XQZZNNzC6zD20i/wbMPmvEMaYfEIw1DC4glo9B0mJ9jJECvI7uBw8w6VZ5jhy77GwkhkVjtysR+5+tKGUxI8OiR3dmRe6KkkxyqSFsnW6j3BU86b0yuU4+z/X+iLqqWmQ+YspHKq4hiC5H2fE2KgixvG5TgwHG+x415PapYH7twHA31rxIP5gOY6ioORYj7bhWwsngnjbw6hukqb2I6fupqBicojeNJLOh1d1KgIbu5QeA1cmGw346PzVjLieFOePjujEMye2TcZp+0uEkAADM58qgbknlXqOJMOVZwBO/khUi5/q5G3NjsPU0gY3IJ4cQhimidHQtGz6kBCgXtpPm4bc7ip3ZbNcNCHxOKLy4jgq7EueCqo5eg4AC5puHJHJFSXJyUuy4+7HszzHDuMQyRsSdCqfMNiBub34+9qSM47TyYWBolAsNRuBZje50k+9MDzLJF32NUXYgqh/ALiypzLE2u/FjsPRV7XYFpdTTD7OGOwk3ZgbklY0uxt6cOZFVQlZPOFP8ANj12bwSQouJxB73FSjUL8IlYbKo/NbifirVTK0gKllfYhU89juDxGkHqxAPrXzsvgjKEA1Iqqoubd6dgOIJWL2W7dH5U+YPBJGulFAHHbmTxJPMnqaXLzO2URelUilhzCUkDGBjFYeFDa/UyEAGT2GkcbhqbcFio3X7tgQNrDa3QW5VBkiDCxFV8uV2OqMlW6g2/ahTkudzLxwlxsxmoqjw+YzJtIveDqtg3yOB+LVaYXGJJ5DcjiOBHuDuKbGalwTzxyjySKKKK0YCiiigAooooAzTN8vTCZjcqe5nBZQpIAcEaxtyuQf7qYkWC2yxfNj+9ev4gZesmHV2B+6dWuDYhT4W36Wa/9opB7UZZHFEkuGlkBLopV/Eh1G1wbCxHvUeRaZOj08L8SCtv0G7MDh7G6wn2UA/UUp4vtMuH8l7che4rvP2LkMJcYg6gL25etTOyeTwmId5a52cEAksPMCx4C/IUuhycUvUg5NHNmBLuxiCHwbWIdTtseYI49a1HKMWZIxrFpF8Ljow5j0OxHvWeYmFoJB3Firtove4Vjdrn0KhvcqetNWUs0cqFm1CUaX9GAuh+dx803FKnRP1ENUb/AD5jNRRRVZ5wUsdv+zv2zDHQPvo7tH67eJPZgPqBTPRXGrVGoycXaPzXh5CD6/t6Ux4GQBDvvXb+IvZ/7NjO8UWinLMLcA/GRfm+r5PSq2Ca0ZAHHa/+K8+calR7WOalDUh1WItDhpeNpALDzHUrLt8kUkSyPFiZlSxKyFl0gWtsWAvyu5uB1HQWc2CpFhVYkDVrYjiFjUsT6eIqPmkWSQyYuWVNxI50WPD7vS4I/mS5+Otb6fbqL/8AO/67E3Ux1Y19a+5czSzoyZhpspaNJgtgbEfdSFQTvuN+J1WtTTipomH2geLDzBYsUqnyk/6WIB5WJUX/AKTyqiyLGqqmOXfDygJJY6u7LjUFLfysdSNzBI4rXnKcUcLiJIZgGjJMcyncMGF7gfldTrX3deQqmE1NWv6IKovWh7xXwzhWlQl4ydkd7aiPRZUJb0Je3krPsFEDPrw2HIZGeN5CCupr8NDfivfwLcm3CmjNWaB1W5YqAscg31xsdWHn2uW0HUjejP1F+OQmXFM0kIOq4bvWJAjb8UfsQSSigbi5tqvUGHFLDkcEvK94+/dP5D4JuLlfHP8AB4w2MMjfaMRPbuR4C40kMt1+6iI43t43BPIIpqoxUrzuzqp03BYklma3AuxuTbkt9v27Zj2SlR21GRwu4GoFfGzdRfY3plyFF+wvZRdQQSPof1p7z23Fc9xmPCq1P6DBkGEWJb3uTVwuJB50o5BmOuFCeIFvptVuj1zUxrxl8Hr7eqyHEkcakDEit6hTgSXNc5YAbHcEcGBsR/3pULGYra/SumAxoZLk7867asNDqywgzHTYS8OAfgL8g35T68ParOl95Va4NiDxvwNd8FizF4XN4/wtuSvo3Vf5uXPrTIZOzEZMXdFzRXwG9facThRRRQByxUAkRkYXVgVI9CLGs0lxWJjlkwkmEllVhojZULRknZXLW0oltyb3Fq1CisTgpDceZwtIzfL8ckcgw2LNpgdBvcBtvCU3tZgLg8a8Y4wwP3x1dwXEUlxsJFVbM3upAsdrqeZp3zrs7hsVb7REHK8GuysPQOhDAel66jJYO4OH7pO4IIMdtjc3J63vvfjfeleAUf5fDr3FGHMYJsZ9ljIYSQsdSEEKykFTtsbWv8+tTcuBZWR9pUPDoyHYj5ANWnZ/snhcGWbDxaWbYuzM7W/KGckgbDYdK5Z5kMjuZcNKIpGAD3GpWtsG9GA+thQ8TSvuEc8XKnsi8ws2tFbhqANulxwrrXDA4fu40S9yqqCepAsT88a709cEbq9gooorpwqO1OSri8O8TcbakbmrjdSP2PoTWPZUnePEluBu3uON/mt4rIu0IjweYytwVrPb1kuSAPVrn5qbqI8SLujnzD6nXtDjlikLkjRHEFI5jvGOtrc7BR9KzxJwqOGB2ZHUkcQr2vYekljTfi8nnlD4mT7hSQV1AGRjbwqqnYX6t9DUDJ8sQXWWNXkNwolLWC7FrxrY3NgbHpWOng4zcpd7/wBUa6jLe0XxX62mSsxwJEDTqY9ZjEgSylXRXYPEykAOyixUkbEJzFyZnhpcUmHmgRmlUd1Kp8AkhPiQtI1gHja9iDcXuKvsJEV0hVAFvCFRU97fitVtA2+5ueYHL3b/AB+lUpJEbdshYbJ3ZIlllKvHqCPEPGuu1xqYW03AbSBxA32qvyHtA0ST4Igfa4XIVRYsyt42lvwZrEtfmXG5sabIZATtv+wpe7aQODHjIV1YrDG9t7vD/wColuF+nOunEi8TEfaIx3jGMOpjdAbkPpLcbbEWbfpSxkcgEGIRfKpa3sDbfqa65Rmq6llU/dyeIEctQNj8BiD6XqkwOIMUs0Z4kuD9ahyK8l/I9HAqi17HXIp9KW9TTFhsf1pEXGaCR61MhzaslFWPseLU86+viwOdJS5qa4zZy1FnNCGrF5wulhffel2PPHva5tz3tVLJi7m5NR5JwLHlRudqKNNynMFdRY7+tMmEe61mWU4wAC3DqKdcmxu1bixWWHoX0LtH5N1/Idh/aeXtwqyw+JVx4fkHYj3FV0UoYV8ePmCQRwI4/wDj0qiM6IZ40/cuKKgYfH7hZNjyb8J/2PpU+nJp8E7i1yFFFFdOBRRRQAUUUUAFFFFABRRRQB8JpTzYRa3xUUH2jEhAFAN+FyAo4X8W5+KZsdKFjYk22P1tsKzyMvhO7DOurSLgE3G3lNcas6nR7bCSsUxeZSiJU3WIeEKeI246vq3tUXMsUcWGnw47tIrEXAuw3JYsQQl9tt2PpXnHxQd4cVisUzrtojsQEJFtIN7k7fhF964SNJiEW1sPguBv4WYA7AKvAHfwjc8zSXGn+W/4H2pL8SX7sk5M6zL3gNk4MoLElr20lm8T7/HpVq0JPoo5Dh7DqaTsXmyR4nRhNGgGMOzDw2TYeEeW2/rTuszlEbu9a3N+7ZSVW99ViQbkDl1oWWKdSaT9DLg6tLY+YE2P7dKou2GcdyUC/wCo/BuIQHmRzZuCg7Hn63GAxCsXIHhSym/hIa12UKd7AbajxJ9KzfNc0nmS08celp2YuNQkBs6NC9gRdLKo3BsgtetuSqzWLHKUqSJuQwlMOwJ1KJSobrqGsH04m4Gw9q+ZhESNa+eMAN/MnAN7rsD6W6UvZbj5EfQXOk+Ycr6brKB1Kg3/AKT6Ux5VilZypP3yswKnystvCR1BBIIpcqkOi3BlHiIze/G9eApq3zLDd21vwNuh/dT6g7fQ86r9duVILKT4OYLetffs7nkakRY3T+GurZ6APJXNzVIr8RhGC1UPOVUhwfervE5kZOC1R4mCRid/jjatQ+ZidJbEzKMzNtjuP1p1yTPbAE22qL2J7GRY7L5O7IjxcUrDXuQwIVlSQdLXAI4etLmPw0+Ek7rFRtE/K+6t6qw2YV2eN8ozjyxflfJq+Az5SAQbUwYfMUYXvWK4DMyvA3FW0efkUtTaGSwxl8jWlmD7KQRzP+K7QuyeUkj8pNx8HiKRMo7QIFtffnV3hs+B50yORE8+nfpsNsWLU7Hwnof8HnUilkZmhHKhMyZfITbofEv+4+DT1mXcll00uwzUVSwZ8ODqR6jf9P8AzVtDMri6kEen7elMjJPgTKEo8o6UUUVowFFFFABULFZgFuEszDjvZV9Wbl7caj9ocxSGItIxC9AbE+l+Q9t6zn7VjMzbu8IvdYYHeQjSo/pH4m470AWvaPtnHCwVD32IJsthcA9I05e5pVz7IMzeFsZMVjVRqKEkuASBcgbc960zsr2Mw+CGpRrmPmlfdj1t0HtV5mGEWWJ428rqVPyLUPjY6qT3MEyzM22XERpKBYjULi44H3qwxWaPM93uE4ADp0FtgPQfN6q1gaOQxv5kYq3upsa0LJtDIAVH0qOWWT2PRj08I78lZDisCyaGgU7WuRv8HlUZMOYgfskpVT+FvGPjmKbHy2I/gFcHyqP8tvakzhqVND4yS9RdhzOY6w8cbs1t9I4D8O4v1586+4/KcPKj6oZYndr6xqcXA4sN73O9XcuUKfKSD1qL3OIQ7NekrAo/Da9v5GXFu+/6CHmXZ54+7kDxyFbbIbMANiLHiSOVRG+8iLQ//wBMHiUDYugO6H1H+3rTbnUBkN5kIPJxx29aWMWsiMGSQGxuCRY8LcvTb5p+KTi99xebFr37lzgMwTGwAkgFuHLQ9rA/0ngf+Kq2wtrg7MpIIPIiou0EnfRj7iU2kT8j8/8Av+9X+IUOmsKe+TTew86GwViPQWF/anZV3Qnp576JFMoHOuwkX8ortjsEynce9t7elQ6SUnhkv6CvsuFKoWPOpWGiudhf3q3XJJZBqfZf+8PSi2dpEj+CGKK4rExk7SRq4HqjEH9HH0rWM2ymHExmPERrIh5ML2PUHiD6isSylmwOOgm4RhtLgfkfwsfYXDf21vKm+44VZhlqieX1UHCdmO9pf4WSQBpMC5lQXPcv/qD0RuDex39TSJFOQxVwVYcVYEEe4O9fp6qjtD2bw+NTROl7eVh4XU9Qw/bhXJ4k+DWPqpLaW5gy4noamYfMmHOmjNf4RSrvhcQGH5ZhY+wZB/ilTH9l8fhz95hnIH4ox3i/Vd/qKnlhZZDqYvhlgubP1rqmduOdLf2ors4ZT0ZSp/UVIhLv5Edv6UZv2FL0Mo8WNF+e0jjma0zsHGThVlbzSktf04L+gv8ANJXZLsBJMRJjA0cfKPg7/wBX5F9OPtWqwxBVCqAFUAADgABYCqcGJp6mef1eeMlpie6KKKpIAooooAqM2yCPEupmuyLwTgCep6+1WcEKooVAFUcABYCulFABRRRQBk/8TMq7nFLOB4Jtj6SKN/qoB/tNcskxfKtF7V5KMXhni21eaMn8Lr5T/g+hNY1g8S0b2YEMpIYHkQbEVFnhUrPU6XJrhpfKNMw0txXTSTVZkWYoyjrVt9rA4VlHZJp8HnuT0ryYTXtsyUc65NmadaAWr0PMmFvxFLOfdnEYEqLH0pjObp1qPic1Qgi4rmxuOpGZLhu7LJJco2zX5Hk1/wBD8dKvMqIEweZjoQEyMdvu1WxH02rhnrrcnb/vKoEuILRon4W3Y8SQh8Kn5tfrYU7G72FdRDT5vUZsqy5cQveJIQpPlI8S8wDvxtarhMgi/Fdvfb9qXuzOKMZJPlPH/f8AWnKKTVw4UucEmax5pSXO6OEeXxL5Y1FvSumIHhNevtKXsWqTLCCNqyd1pmfZ5HfjWhfw5znv8N3bH7yCyHqUt4H+m3upqhzPLAVpc7O5p9ixiuxtHukv9B5/BAPsDW8ctMjOaHiQ9jT+3OpcDiZY5JI3hgmkQoxXxJEzLf8AMLgbGoUWaSxDErqXRDJHGhk7yaR5Jo4HW9iPxT6Qo47bimeaJZEZXVXRwQysAysrCxUg7EEHhUTHJhgCkwhHfMLq+gd4wCgbHzsAqAc9h0FWnlizH2unaFpBHGDEk7SK2rf7PiJIGVbHw6u7JuSbcN+NSZu1MkTzfaFRFikBYWe4w7SPGuJD30uLhCwABQagRwJtoUwQWRVGGCr4JFHd2XU1ijgbC7X2PE18wy4JmcR/Zi8wOsL3ZMoN2OoDdx4iefmJ50AUeH7Q4iWQL9kBK9wZFIFwJrN5iwC6EI5HUysNrV1XP8QscMzpCsEjHWyq790usImoAg2a5Je1ksL3B1C1xOIwjvHLaKV+8WJXUJIUY3IBbitrX9KmzZVA4QNDGwjN0BRSENwbrttuAdugoAp8gz6fESAmDTA3e2bgV7t9K6jqOotY3AA0kW340yVFgy6JHaRIkV2vqdVUM1zc3IFzcgGpVABRRRQAUUUUAFFFFABRRRQAVk38UsiMMwxaD7qQgS/yvsFb2b9x61rNV3aHKxicNLATbWpAPRuKt8MAaxOOpUNw5NE7MWyvEMSNN7075fk87C7EAepuaz7Bu0MrI40ujFWHQqbH4rTsmzgOgtxtUMYq9z1pylWx2i7PD8Tk+1d1yKLnc/NSY8QTyroCedNqJM5z9SMMnh/IK8nKIfyCu7q3WvBRqKRzVL1KnNcghKnw2rLM4wS4afUP9KQhW/kfgjeinyn1tWvYv8uoX6XF6RO1GWghgwurAgjqDXIumb06402RMOLAAVbR5yIksxNxyAubetuApQy3FsoMLE6lHn/Mu4S3VrDf2qRMqkFX2BFyASL9O8fl7U9pNEibhIaMmxALXfe53p9wmFRk8B+Kx/I8cVbQwaw4PpIVuuknjY7Gn3K8aRaxqR+SVMf8UbRI7SYKdU+7Goc7cfgc6zrGRkk/rWuwYoON644vKUkuWUE9ef8AzRyzcculVI5/w5zrvsP3T/6kNl/qS3gb32sfb1qyxeXSfa+/RY5FaNY2WRipj0yM2pLI176txtui79EmTDvgcQs8QuvBgPxKbal99rj1FaXhMQsiK6G6sAQferMU7VEnUY9L1LhiZL2RxEjsZGjOpodRLMQwix0WI8mgKgKI66d9zuTcmpEeUSyYmeyIkYxkcoka+v7vCYdQqLpsVJBUtqG2sWrwcYwlkCspZcdYoxO18GGQXB8AuL7gjc7VCwXa2WSHUJlOsxqjd3GgD9zJLKrB5AFQBVIYk34C/mppOS8v7MYlG1sYy+rCsfvGOowtIJDtGAl1luqgWFretO1IuB7R4mdYnV44w7YVSvd6rd/hxI5BLcQTtt73rx/+04pmRF7oOIgwLFEWZxPJEwGtgQo7tL6bkGZfS4A+0Uh43PMUYZPvFBkhzApoSzRnCyhEIOo6jZtz1AItwpyyyTVEh7wSXHnW1m9diRQBKooooAKKKKACiiigAooooAKKKKAMm/irlAjxMc6WHfAhx/NGBZvkED+2oPZ+bRYk/FaL28ycYnCSAeeMGSM+qgkj2IuPmsgwEM5UFQD6cTUWeNSs9bpJ68dPsaPF2hRQARXZO0aHlWdPDiQL90x9gTVZJnTRtaRGX3BFLU5D3gxmtNny9Krc17QHRZdutuPDhSFFnAIuGqI+fAPYnwnYnp0NdTkxeTFFR2HjJpAzgufemfHZfE67WINIOAxYFX2HzKw41jjYnq90LvazsrpXvIdnQkjnxFiN+VfexeWCYrLiV2v4YzuBpPnPU369KlZ1mxYaQeO1SMqm0gDptWtclGjLjcrY+TxRutiqlelhStmWE+zttfu24fynpV1kcuoFT8VJx8AdCrCstXuCdMocLi+hq6weOpGlmMMjI3Lgeo5GrHBZlfYCuboY0mOcsKyqQQDejs/EYC0RP3ZN0v8AhJ8y+oJ3+tQsBIbXNWygMKdjk7sRNbaexaFBvtx58D9apIIMJh5Spe8zol+8ZpG7uMuU3a9kUtIdR5sbnepcGIZNm3XrzFRswyVcQcQS50T4cQHSLMovKS4a/H73hb8PrVcZqRLKLR6XP4C0KxEP3kgj2203hlmVyCL6SISAed/Sun/5rCsCe8QhLG9r8W0hl28QLbXW+9VUXZRh3TF4hIkiMzJHINaCKWJk8UrFdp3ZbGynka5YTsc0cSosiBkCIrhZVZo1YFo3Il2DBEB0ablb8DprZkvoc6w7MqrKhLJrAG/gOrxE/hB7t+NvI3Q1zhz3ChLrKgUFQANr676NK2uwazWIBvY24GqJexTaVQzKq6ZUkaNHR5EkM57okyEMg78EagxBUkebbrh+yLIYZFaETwspDiOSzqscsZVg0pI2nkI0nwkniCQQBgyfMVxESyqLKxa3srst/nTf5qbUHJcCYYVjZg7AuSwXQCXdnNlJNh4upqdQAUUUUAFFFFABRRRQAUUUUAeXUEEHgdj81kWAj7meSE/+m7KPYHw/patfrNO32E7nGJKNlmXf+tNj9VK/Sp+oj5b9C3op1Nx9Roy+YaRUftDl0c8TKyqdtrgGqDCYqV9lKoP5tyfYD/NTpIJ9BIcnY7aLUlStVRS8el3Zj2LywR4kqt9J4LfnexFMMXZksgIXe25qux8hGMiMgtZyDy4jbj6itRywjQK56DPhtozyHBvHsTw4enpXVsSy8frTvmGTBxcClbNcoYKR6bVqkLcYyfoU7PdgfUUx4SO9iPkUoEsBG3IMUcevFG9zuKY8Birb1ia2FOLg6Y1YDFMrAjhzplk3seRpZySzjcj2NM+Gw5025VxK1RiT7iZ25yrUolQeJOPqv/H+aXsnzCx34itTny7UpBOxFqynPMqMMjBeIJseorunamdUvQbsNmdxVphMYeINZ1gcxNMmX5jfnWKcTWzHvC4wNs1eniKm6G1LkGLq4y3MwxKje3GmKd8ipQrgucHidY6MOI/zUiq6GwcEc9jU0zLcjULgXIuLgE2Bt0vVeOVrcmmqZ0oqHjc0iieGORwrzsViB/EyoXI9Nl4nmQOJFSJZ1XzMF9yB+9MMHSivKOCLggjqNx9a+6ha99utAH2ivjMBudhX2gAooooAKKKKACiiigAqm7U5GMXEEJsysGU+2xHyCauaK40mqZ2MnF2hbwfZ0xiwNToMtb8Rv6cqtqKwsUUNeeb5FrP+yEOKWzqNVwQw2II4EEftXnA9nHQC7X/7xpnoo8KJ1dRkSqxblyCV9u90L0UXJ+TwrhiOye3hZ2PVmFvpTXRXPBiH+Tk9TPX/AIfsdXiHisSOVxwNfIv4fsPx1odFd8KJh5ZN22KGE7JMnBqu8HgpFFi1xVpRXFiiuAeWTIn2XrVDm3ZXvmJvsdx6G1r/AEpporXhxOeJIzd/4cte4epOF7Bsp8/60/0Vx4os74shUi7LEbFqtMDkqxCy/WreiuLDBA8smRBhSCDfhSVJlExxMmkYhu7dBraRl70SMpkIIsFVQb2X8vxWgUUPFGqFz83Il5jlEmLineMgMDpwrMTdGw8hZHAtwaVd990Va44XO4sViMvmYBG7nEGRHFjE7CIFG1cDdXHranqimoBBjk1YvFRYT/RmEClFui3+8OJmQ2sAY+7TWuxe3MGvsIAwsmW4gkMkscSeI6ngklRotL8SUjJQtxvFfnT7RQBmmfSTzYGaCdXLYQqsr2IE7LIncSAjzApaRgODWHKtHgnV1DIQyngRwNdKKA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29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827584" y="2420888"/>
            <a:ext cx="3723878" cy="4119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2060848"/>
            <a:ext cx="3467100" cy="440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11560" y="692696"/>
            <a:ext cx="8279705" cy="990600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600" b="1" i="0" u="none" strike="noStrike" kern="1200" cap="all" spc="0" normalizeH="0" baseline="0" noProof="0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Carpalis Alagút szindróma – műtéttechnikai</a:t>
            </a:r>
            <a:r>
              <a:rPr kumimoji="0" lang="hu-HU" altLang="hu-HU" sz="4600" b="1" i="0" u="none" strike="noStrike" kern="1200" cap="all" spc="0" normalizeH="0" noProof="0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megfontolások</a:t>
            </a:r>
            <a:endParaRPr kumimoji="0" lang="hu-HU" altLang="hu-HU" sz="4600" b="1" i="0" u="none" strike="noStrike" kern="1200" cap="all" spc="0" normalizeH="0" baseline="0" noProof="0" dirty="0" smtClean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63000"/>
                      <a:satMod val="255000"/>
                    </a:schemeClr>
                  </a:gs>
                  <a:gs pos="9000">
                    <a:schemeClr val="accent1">
                      <a:tint val="63000"/>
                      <a:satMod val="255000"/>
                    </a:schemeClr>
                  </a:gs>
                  <a:gs pos="53000">
                    <a:schemeClr val="accent1">
                      <a:shade val="60000"/>
                      <a:satMod val="100000"/>
                    </a:schemeClr>
                  </a:gs>
                  <a:gs pos="90000">
                    <a:schemeClr val="accent1">
                      <a:tint val="63000"/>
                      <a:satMod val="255000"/>
                    </a:schemeClr>
                  </a:gs>
                  <a:gs pos="100000">
                    <a:schemeClr val="accent1">
                      <a:tint val="63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2" descr="http://semmelweis.hu/wp-content/themes/se_uj/images/logo/egyetem_cimer_at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96250" y="764704"/>
            <a:ext cx="1047750" cy="1047751"/>
          </a:xfrm>
          <a:prstGeom prst="rect">
            <a:avLst/>
          </a:prstGeom>
          <a:noFill/>
        </p:spPr>
      </p:pic>
      <p:pic>
        <p:nvPicPr>
          <p:cNvPr id="12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1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AutoShape 2" descr="data:image/jpeg;base64,/9j/4AAQSkZJRgABAQAAAQABAAD/2wCEAAkGBxQSEhQUEBQUFBQQFRQUFBUUEBQUFBQVFBQWFhUVFhYYHCggGBwlHBQXITEhJSkrLi4uFx8zODMsNygtLisBCgoKDg0OGxAQGiwkICQsLCwtLCwsLCwsLC0sLCwsLy0sLCwsLCwsLCwsLCwsLC0sLCwsLDQsLCwsLCwsLCwsLP/AABEIAOAA4AMBIgACEQEDEQH/xAAcAAACAwEBAQEAAAAAAAAAAAACAwEEBQAGBwj/xAA9EAABAwEFBAgFAQcEAwAAAAABAAIRAwQSITFBBVFhcQYTIjKBkaHwUrHB0eFCFCNicoKy8QczkqJDY4P/xAAbAQABBQEBAAAAAAAAAAAAAAABAAIDBAUGB//EACsRAAICAQMEAAUFAQEAAAAAAAABAgMRBBIxBRMhQSJRYaGxFHGR0eFSMv/aAAwDAQACEQMRAD8Aprlygrqzz4mVC5CSkEmVBKElQXJDkiZUEoCVEoDtoRKiUMrpSDgklRKglckOwEuQhEEgMJdC4IgEgA3UMJkKbs5Y8sUBeeBULirNnsrnuutEnyjiTotyxbFptINQl53AQyePxeiq6jW1UL4n5+Rf0fT79S/gXj5vg8/Y7K+q4NpiSeIAA3k6DivVUehbXUnHriajQSYaOqkAm7j2jOX0V0NuQQSGT3cAPAAQp2xtIACm3EAYu3mMlh3dXsk/gWF+TpdP0GqEXv8Aib+xn7G2MymP3zG1KjolrheYzhGTnbzlu3rL6V7MbRqtdTAFOs2QAZa17Y6xg3AEjD+Ja1lcThlPHfxVfpu8D9npDOk17nf/AELY/sT+n6q23VeXznP+EfVtFRRo8RXlYw/bPLIYRwohdIciDC6EULoSFktrlyglEgOJQEqJQkoD0jihJUKJQH4OldK5dCIjly5ddQCQuU3V0JZCQEQXQiARGhMVqzWNzxLQIGbiYHmc11isD6p7DcPiODR4n5LXrtDRdZk3AchhPM5+Kzddr1QsQw5P7Gx0rpT1UnKzKivuNseyqbRed+8P/URwz8SrptQptJa1gJwgNDRzMBYlasWwBmThjmSrFZxgAaDHidVzd2psteZyOxo0VNEcVxS/P8lkW8kwYjXCE9r24xzHDeFlMEDcps7pJcchkOOp8j6qHOSztRpGv2e1rjCRTb1hxVcVL2ZgnJa2x7MTE+fFNwHI2xUBTlzoDGCSTkAM15DadpNaq6of1nDg0CGjwAC3+lFtmKLMmmX8SO63wzPGNy88WLp+laV1w7kuX+Dieu6/v2dqH/mP5/wrXVEJ5YhuLXMDyKhddTLq6EAZDQOKmUBKcxqQJKElcUKBKcSoUrkAnBEApa1OYxBvA6Mci2sTG00wNRhqY5E8axNxLcxW4QliW4UoFMhathsYawPcAS/uAiQBPeI4/RJsdi6x0aAS47m/c5K/bK84AQAAGgbhg0eULJ6trHXFVwfl8/sbfQun9ybusWUuP3/wt2Os4Mc5xz7DOEYuIGmYCql29MrQ0NZPcEH+bX1lUrTaA0E+zuC5vOWdhhJeDrMb1VztKYgfzHH5KzmkWSndZB7x7TuZ+2Sc3BIPoC2VIAAEz8k2tH6RgBA5CMfHEqsx15xO7sj5k/JPLkeAA0R5ZZLfslq6qi52re4Dq52AHn8lm2OhKs7XbFxg/SLx5u08v7lb0dHeuUXxyzP6jqOzQ2uX4RiuZmTrieJOZQFiummgNNdYpHCOvJTNJAaaummgcxPUiN1lI00JarpYlFicpEMqygSgcURKAlOGoGVC4qEB5MI2NQNT6aDClkNrU0NQtCZCiZajHwdCIBE1qaymg2TKIsMUimrdOisDpFtl9CsGU7hDWgvDmSLxJwkEEYR5qGy5QWWWK9O7HhHoaDLjDvfB4xJu/X0SaTe1edkyDjq7Tyz8l5il0zeCb9JpvACWvgiNwgq1Q6V0XYO6xh/iaCJ5tJK5nUqyyxza5Ot0kqqalWnwbr3fdK6oFwJxjETkFVsm1KNQw2qwu+G8A4cCDirt6PyqjTXJdUk+BjkusTpuU31BKQWJsQ7IOV7Eq3TCWxm5WLKyctPugH0bOymACTliTyAk/JVK0ucXOzcSfXJaLqRbTDYi/wBrmBgPX5KtUaGiTgB7gLd6fBVVuyXv8HM9Vsldcqo+vyUzTR07E53dAJ0F4SeQSi8uO5o9+a1dn0I7RzPHTgmW9UblitePqS19DioZtl5+SMipRIJBBBGYIgjwSzTW7tV14tBxLBBOuMGJ1j6lZzqS1qbXOCk1gwb6FCbinnBnGmluYtB1NKdTUykVnA825ASiJQFWigiCuC5cEGOCCaxLCYxBj4clhisMaq9JXKLVBJlytZDp0lcpWdTQpLVs1nUE54LtdZUe1tKm+pU7tJpe7k0THjgPJfI7baHVHvqP71RxcebjPpgOQC+i/wCplu6ujTs7TjXPWPH/AK6Z7Pm8ePVr5k9yzL7N0sGpp69qALvfsKHOugEzHAE6yiHv3PFAc+ShLLK+1GBzW1BiWGDvLScPJMsW3X0xFOo9o+GZaPAyPIJdpAMjHtYFKNhbGX/Yg+RQ2p8gTa4PS2XpfUHeFOoN4BafMYei1LP0spOwc1zDvEPH0PovntaxOaZb5a8eaBtoIMEnxJnNRyog/RNHUWR9n2KwbQp1O5UY47r0HyOK0WWplEF9VwY2c3GPIZk8l8VZa8gcjvHHgtOkwDECJ4KL9Ml7Jf1ra4PtOxdvU7bfNFlRraMMJexrWyZd2Ycc5mDESFUttpvuhvdbgOPFUOj1P9m2fSYP9y2F1of/AC1Ia3lLGM9UYbuS1d72KpcLkWh063yua8vgtUwt6xO7IcBlgBxCxbI2XQfx4L01GzXWgDx5pukr32eeCTX3duv6vgovpJL6S1HUkt9Fb6ng5d1mS6kkvpLVdRSH0VJGZE6z5+UJREoStExEQuC5EAkwkhNYELQnMamMfCLHUQtGzMVKi1allaoJs0KomjZaS2rJR9/lZ9iaqHT7bP7NY3NYYq2maTMcWtI/ev5hpgcXBULZGrTA+adLtri1WqrVaexhTpcaVOQ13J0l39Sw80T3blDQs9mglgljffNLdTzJEzwlWW0zuSbVa2U5k3naNBk+OgHNFCZTmXYacvqU0zukcPf0WfTtTpJdGJmMRHAEZKz+1N3OB5g+uCIMknQZHw95/NQbP1kg4yCZOYgTquFob8RE4YsJKGtam3DczcDJiIGsamfLFIWSjQp3oG/3K3S0lpjMiBzOAWfs2j+rXEBev2Nsk9UbQ4YyBRaf1YgF55dqJ3TlCjnJRWR9cN7wj1dOpfM5Boaxg3NptDWjyC0GN/H1VSy0oiMiAQtGzU5Mb1ltty8mykoxSRpdH9n3nFx7rYOO8jRekNNFYrL1dNrdQMeZzTi1bOnh24fUwdVZ3Z59LgqOppTqavFiW5isqRVcSg6kkPpLQexJe1SRkQyifJSoKkoStlnNEgJ1JspTVbpNTJPA+uOWS2mnMYjpsT201E5F6NZFFi07IFTptV+zBQyeSxXE2bCPe7jyXyHpjtz9rtLqjTNNg6ujoOraT2wN7jLuUDRex6dbc6mz9TTP7y0CHEHFlHEOPNxF0cnFfMXFZmol5wbGnjhZI9+qp262lpuU8/1O3cFYr1bjHO3DDmYAWZYqeEnM4qAnbD6r4iXHiSUIEfhOcEl/vkiRhNcCuLQkwiLt6QAasSB9PRMpNvQIzwzw4JdPEk71o2ClrvH1/CA9GlsnZxrVGUm4Xpk/C0d53l6kb19Hr0wOqptADWjLcAC1g9Csnohs25T61wh1bEbxTmRyk48rq2yyXE78PBv+VQvsy8I1NNVtjl+yaDYAHwiF6jovYLzr5GDMfE5LzlIL6LsmyilRaNSLzuZCGnhun59C1djjDHzGuCAhG5CVrIxWLIQOCN6BxT0NYpwSXhNcUl5TkRSPkJQlEUJW6zlhlNXaQyVFhVui5RzJqX5L1NPaFWpuTmuUDTNGLQ8JzrS2m1z6hhrBeceA05nLxVUOXlOl+1b56lp7NM3nn4njIcm/Pkq909kMstaeHclgxdrbRdaKrqr83kQM7jQIa0HgFnF4G/ylS90Yqu0E+J/xKy35NdeEMt7b1J0aQ7/iRPoqVkPZCsVg4tc1hic5ESNYVFgdS74MHXRADLTmpLz79+8k4PvCQkPRGMXKipkiJwxS3uGe5IKQYGI3kBvmvVdGdmddVZTPda2/U/kacRMakgeK83YmXn8sV9Y6IbN6mgHOEPr9o4RDBhTb5dr+rgobrNkSxpqt8sG0B7GQ4LoTBTW5sfZIwfVGGjd/EqjXXKb8GlZdGtZZ3R/Yl4ipVHZBloIgvOh/lXqn1FX61Cai1K6diwYtuodkssaXJbnIC9A5ynSINwRcgc9A56W5yckRykS9yS965zkl5T4ohkz5WUKMhDC2zmiJTaVRKXIYHJ4NBlVNbUWcx6Kpawxpc7Jo89wHEqOaSWWWq7W2kuQts7VNFnZ775DcuyNXxw04rxD3e5P1VnaFsNRxe7M5DQDQD3qVSd75LCvt7kvouDpdNT2oYfPsTUfJw8Puufwn6fdHdIBJy3z9l1JmvkDCiLAQZAiJnMoXCRhiDmDkVLsN4KkZYjQYj3xSEZlSmaTv4XZc9x4qHuHvkr1VocIwIPHEbiFlPYQ4tdp6ziCgBknHluTbPZ3O7uQzJy/KOy2W+ZODRGO/HILao0YAa0bg0cScEGxJGl0N2CKlQSJZTh1QnJxzYzjMDDdK+nMpknFBsHYfVU202Du99x1qfqLj6RoIGi9HY7G2njmfQeCrdmd0vHBc70NNDy8v5AbP2aB2n5jJv1K1S9IvqDUWlVTGEcIybtRKyWZD767rFXvoTUUm0hcywaiG+kdYuL0toNwxzkBcgc9A56ckNcgnOSnOUF6U56ekNZ83KAppSytg5tAlRKkqAgPCafe5ef2rbusMDuty473Kzti2f+Nv9XP4fusV7pWRrdTufbjx7N/puj2Luz59f2C5yhzw0S4ho4nFJtVe429rk3ms6lLjecZJWajYbLtrtUiKeuJcQR4AFTQrTgYmOXkkk+/ko9+/f1ThjZe6z2fp+FDn/Dgff3VGYyPhCn9qjAgHzH3SDksimSY9cYAGJM8Bj4Kqyl1tQx3ZA3dkC63xIaudWc7stAbewMEy7I9p27hgtKzUA0AD/JjE+vBBhQ2hTgAZADyy+69H0X6PutT5kspUyC94iZzDWaX8RjpgTxz9k7PdWqNps1xLvhaM3H7anBfUNn0mUabadIQxggbzqXO3knEqailz8+iC+/trC5NawUWUqbadIXWMENGJzMkknEkkkknEkqyKizWV05tVXNmPBn9z2XDVUdYqwqKb6W0G8eXqL6QXqL6WAbixfXX1VvrusR2i3lgvQOekGohc9HaJyGl6W56WXKLyckDJ4aEBCaQgcFpHPoUVS2la+rEN77sv4Rv5qxbrSKbZOJPdG8/ZeZtFYuJJMk5qhrdTsWyPP4Njpui7r7k+F9xdR6WFBPvzUXgM1jcnRitoWcvZ2c29ocQBj8/RZllct+joRw+YWG9l2o8DIOPzSQJcDSeXv8qYXBDPFEjIe/elSpcZx00CsWOheMnJp8ykOSLGz7PAvHN3oJC0qDCchMxA1k6fJAxnv34r0Ww7Fdio7P8AQCMh8R4nRPpqlbNRRHfdGmG5m5sGxCgzHvvgvPyaOA+ZK2mVVisqq1TqrajUorCOelqHOTkzXZWT2VVlUqqtU3prgOjYaLHo76psemtcmNEyeR5chL0u8gLkMBGGoovpN5dKdgbkbfUF6SXLi5DAdw2+uvpBcovp2AZPLlC8gAkmAASTuCYAsHblvk9W3Id873D9PIKxqLlVDLMzR6aWosUVx7M3aFqNRxcZAyaNw+/1VB6Y9ySudlJye58nZRgoRUYrwiP8qMDn5DTgoOPIevGV14e/kgEayrckgTAMADM6ZcVj0XYyT2iTPPitRm/InLH1SrRZ72Zx0cN+78IgZXJSqmJj/Hv8KHS0lpzHuQuA0CA0OnTvEAefv3ktelTgQNPZSbJRujjr78lp2Gyl5AGG87hvSinJpL2FuMIuUuEWtlWK8bzh2W6H9R3chP0W7eS2NDQABAAgBTK6DTUKmOPfs5bW6qV9mfS4Q5r0+nVVSUbSrDRSzhmnSqK5SqLHp1VbpVFFKJZrsNam9WGOWbSqK0yooJRLkJFq8oJSg5deQwOyEoJQyoc5ETClCXIC5RKKGthXlBcgLkBcjgbuMK1UqrmO6ht52XeAiZxEkCdwXi67C0lrmlpGYcCCOYOK+tVIDbrRAGg+c6lYG39jtrtzDXs7rjuObTGnyXO6nqXet48ejqNF0f8ATUYTzL3/AEfO3lAR79+St22wvpOuvBaeOoykHUJFzfgNScvUp6aaygSWORAdvUN7R4D1KC2WgAQztHU6AcOKKiRphpgiNHT5fL3wV/YWyn2qqKVOMiXOdg2m0ZucRieUSflSa/l916//AEzqjrbQyAHuYwicQQC4OGOMdoJlknGDaJaoKc1FmV0j6AWmmzrKTRWDc+qDr4bniw44cJXmLBZz3jxA55L9BWe2gYHAjf8ATevMdJujlC1Pc6gRTrQO0TFOocZa/cdA/PfMKvDUf9Fi3SY8xPnVClJ3zAAG9ejslnuNjU4uPFLsWy30XHrmljxIunNvHx3qyQug0Gn2ruPl8HKdT1e6Xajwuf3OlSFC5aZjhgqZQSpRGtDGuT6VVVQUbXJrQV4eTUpVFbpvWVSqK3SeoWi5XM0W1EV9VGvRl6Zgn3Fi+oLki+oLkcDWxt5DeQXkN5HA1sYXIC5DeQEp2BjZfeUp4RErlwB6cUbfs9lVt2oLw00cDvB0K8TtrYTqOOD6ZmHwMJwh/wAJ9DvX0RA6lOBxBwI0jkparpVv6Fe7TxsX1PklWju/IjQYY8iqbmFpw8dxXu9t9GM32cSMS6nrv7E/2+S8pUpaEa4jjejXIrUhbGayjHtplB4aKBrCO0PI5r0PQxlbruus4DxQuiq0uDXFlW9IbOB7m8Y3Vhvs24+eY+62uiO1xYrQ1756qoDSrYT2HQb8a3XBp0wB3p1nmLSBU8TTkfVagD2hwMiMPe9UTTu5LSqsuYsgtOODpaQRMtKW9ocLzcQeGXBZJvrgMWWnamdXV7Lx/t1IxaTkDGbOCoGwUaRdSqUQ5wwcXvcHDUFpaRE6EZ+YT2SCtS0U22pjQSG1mYU3HJwzuOO7cdDzKtV6q1Q2Rk0Z9uiodnclBPPPgx39E2VG3qVQtz7LwHyODm44a4FZFq6OV2CQ0VGjWkb+H8sB3ovV7JtfVuuvBY4GNcN+Gh4jPkvQVbIHgVaUSe83QnhuPor1PVNRHl5M3U9F0sn4Tjn5cfwfHvouBX0naWzaFqB61tyoML7cKgIw7Xxcnea8VtjYVWz4uh7NKjO7wDge4eB8CtnTdQqv8Lw/kc7rel26bzzH5mZKmUJRBXzLHU3K1TqKkExrkGh0ZYNBtRMFRUW1E0VFHtLEbC1fUhyqiojD0Nodw+8uvJQcpDkcDWxkqChlReRBu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 altLang="hu-HU">
              <a:latin typeface="Tw Cen MT" pitchFamily="34" charset="-18"/>
            </a:endParaRPr>
          </a:p>
        </p:txBody>
      </p:sp>
      <p:sp>
        <p:nvSpPr>
          <p:cNvPr id="36868" name="AutoShape 4" descr="data:image/jpeg;base64,/9j/4AAQSkZJRgABAQAAAQABAAD/2wCEAAkGBxQSEhQUEBQUFBQQFRQUFBUUEBQUFBQVFBQWFhUVFhYYHCggGBwlHBQXITEhJSkrLi4uFx8zODMsNygtLisBCgoKDg0OGxAQGiwkICQsLCwtLCwsLCwsLC0sLCwsLy0sLCwsLCwsLCwsLCwsLC0sLCwsLDQsLCwsLCwsLCwsLP/AABEIAOAA4AMBIgACEQEDEQH/xAAcAAACAwEBAQEAAAAAAAAAAAACAwEEBQAGBwj/xAA9EAABAwEFBAgFAQcEAwAAAAABAAIRAwQSITFBBVFhcQYTIjKBkaHwUrHB0eFCFCNicoKy8QczkqJDY4P/xAAbAQABBQEBAAAAAAAAAAAAAAABAAIDBAUGB//EACsRAAICAQMEAAUFAQEAAAAAAAABAgMRBBIxBRMhQSJRYaGxFHGR0eFSMv/aAAwDAQACEQMRAD8Aprlygrqzz4mVC5CSkEmVBKElQXJDkiZUEoCVEoDtoRKiUMrpSDgklRKglckOwEuQhEEgMJdC4IgEgA3UMJkKbs5Y8sUBeeBULirNnsrnuutEnyjiTotyxbFptINQl53AQyePxeiq6jW1UL4n5+Rf0fT79S/gXj5vg8/Y7K+q4NpiSeIAA3k6DivVUehbXUnHriajQSYaOqkAm7j2jOX0V0NuQQSGT3cAPAAQp2xtIACm3EAYu3mMlh3dXsk/gWF+TpdP0GqEXv8Aib+xn7G2MymP3zG1KjolrheYzhGTnbzlu3rL6V7MbRqtdTAFOs2QAZa17Y6xg3AEjD+Ja1lcThlPHfxVfpu8D9npDOk17nf/AELY/sT+n6q23VeXznP+EfVtFRRo8RXlYw/bPLIYRwohdIciDC6EULoSFktrlyglEgOJQEqJQkoD0jihJUKJQH4OldK5dCIjly5ddQCQuU3V0JZCQEQXQiARGhMVqzWNzxLQIGbiYHmc11isD6p7DcPiODR4n5LXrtDRdZk3AchhPM5+Kzddr1QsQw5P7Gx0rpT1UnKzKivuNseyqbRed+8P/URwz8SrptQptJa1gJwgNDRzMBYlasWwBmThjmSrFZxgAaDHidVzd2psteZyOxo0VNEcVxS/P8lkW8kwYjXCE9r24xzHDeFlMEDcps7pJcchkOOp8j6qHOSztRpGv2e1rjCRTb1hxVcVL2ZgnJa2x7MTE+fFNwHI2xUBTlzoDGCSTkAM15DadpNaq6of1nDg0CGjwAC3+lFtmKLMmmX8SO63wzPGNy88WLp+laV1w7kuX+Dieu6/v2dqH/mP5/wrXVEJ5YhuLXMDyKhddTLq6EAZDQOKmUBKcxqQJKElcUKBKcSoUrkAnBEApa1OYxBvA6Mci2sTG00wNRhqY5E8axNxLcxW4QliW4UoFMhathsYawPcAS/uAiQBPeI4/RJsdi6x0aAS47m/c5K/bK84AQAAGgbhg0eULJ6trHXFVwfl8/sbfQun9ybusWUuP3/wt2Os4Mc5xz7DOEYuIGmYCql29MrQ0NZPcEH+bX1lUrTaA0E+zuC5vOWdhhJeDrMb1VztKYgfzHH5KzmkWSndZB7x7TuZ+2Sc3BIPoC2VIAAEz8k2tH6RgBA5CMfHEqsx15xO7sj5k/JPLkeAA0R5ZZLfslq6qi52re4Dq52AHn8lm2OhKs7XbFxg/SLx5u08v7lb0dHeuUXxyzP6jqOzQ2uX4RiuZmTrieJOZQFiummgNNdYpHCOvJTNJAaaummgcxPUiN1lI00JarpYlFicpEMqygSgcURKAlOGoGVC4qEB5MI2NQNT6aDClkNrU0NQtCZCiZajHwdCIBE1qaymg2TKIsMUimrdOisDpFtl9CsGU7hDWgvDmSLxJwkEEYR5qGy5QWWWK9O7HhHoaDLjDvfB4xJu/X0SaTe1edkyDjq7Tyz8l5il0zeCb9JpvACWvgiNwgq1Q6V0XYO6xh/iaCJ5tJK5nUqyyxza5Ot0kqqalWnwbr3fdK6oFwJxjETkFVsm1KNQw2qwu+G8A4cCDirt6PyqjTXJdUk+BjkusTpuU31BKQWJsQ7IOV7Eq3TCWxm5WLKyctPugH0bOymACTliTyAk/JVK0ucXOzcSfXJaLqRbTDYi/wBrmBgPX5KtUaGiTgB7gLd6fBVVuyXv8HM9Vsldcqo+vyUzTR07E53dAJ0F4SeQSi8uO5o9+a1dn0I7RzPHTgmW9UblitePqS19DioZtl5+SMipRIJBBBGYIgjwSzTW7tV14tBxLBBOuMGJ1j6lZzqS1qbXOCk1gwb6FCbinnBnGmluYtB1NKdTUykVnA825ASiJQFWigiCuC5cEGOCCaxLCYxBj4clhisMaq9JXKLVBJlytZDp0lcpWdTQpLVs1nUE54LtdZUe1tKm+pU7tJpe7k0THjgPJfI7baHVHvqP71RxcebjPpgOQC+i/wCplu6ujTs7TjXPWPH/AK6Z7Pm8ePVr5k9yzL7N0sGpp69qALvfsKHOugEzHAE6yiHv3PFAc+ShLLK+1GBzW1BiWGDvLScPJMsW3X0xFOo9o+GZaPAyPIJdpAMjHtYFKNhbGX/Yg+RQ2p8gTa4PS2XpfUHeFOoN4BafMYei1LP0spOwc1zDvEPH0PovntaxOaZb5a8eaBtoIMEnxJnNRyog/RNHUWR9n2KwbQp1O5UY47r0HyOK0WWplEF9VwY2c3GPIZk8l8VZa8gcjvHHgtOkwDECJ4KL9Ml7Jf1ra4PtOxdvU7bfNFlRraMMJexrWyZd2Ycc5mDESFUttpvuhvdbgOPFUOj1P9m2fSYP9y2F1of/AC1Ia3lLGM9UYbuS1d72KpcLkWh063yua8vgtUwt6xO7IcBlgBxCxbI2XQfx4L01GzXWgDx5pukr32eeCTX3duv6vgovpJL6S1HUkt9Fb6ng5d1mS6kkvpLVdRSH0VJGZE6z5+UJREoStExEQuC5EAkwkhNYELQnMamMfCLHUQtGzMVKi1allaoJs0KomjZaS2rJR9/lZ9iaqHT7bP7NY3NYYq2maTMcWtI/ev5hpgcXBULZGrTA+adLtri1WqrVaexhTpcaVOQ13J0l39Sw80T3blDQs9mglgljffNLdTzJEzwlWW0zuSbVa2U5k3naNBk+OgHNFCZTmXYacvqU0zukcPf0WfTtTpJdGJmMRHAEZKz+1N3OB5g+uCIMknQZHw95/NQbP1kg4yCZOYgTquFob8RE4YsJKGtam3DczcDJiIGsamfLFIWSjQp3oG/3K3S0lpjMiBzOAWfs2j+rXEBev2Nsk9UbQ4YyBRaf1YgF55dqJ3TlCjnJRWR9cN7wj1dOpfM5Boaxg3NptDWjyC0GN/H1VSy0oiMiAQtGzU5Mb1ltty8mykoxSRpdH9n3nFx7rYOO8jRekNNFYrL1dNrdQMeZzTi1bOnh24fUwdVZ3Z59LgqOppTqavFiW5isqRVcSg6kkPpLQexJe1SRkQyifJSoKkoStlnNEgJ1JspTVbpNTJPA+uOWS2mnMYjpsT201E5F6NZFFi07IFTptV+zBQyeSxXE2bCPe7jyXyHpjtz9rtLqjTNNg6ujoOraT2wN7jLuUDRex6dbc6mz9TTP7y0CHEHFlHEOPNxF0cnFfMXFZmol5wbGnjhZI9+qp262lpuU8/1O3cFYr1bjHO3DDmYAWZYqeEnM4qAnbD6r4iXHiSUIEfhOcEl/vkiRhNcCuLQkwiLt6QAasSB9PRMpNvQIzwzw4JdPEk71o2ClrvH1/CA9GlsnZxrVGUm4Xpk/C0d53l6kb19Hr0wOqptADWjLcAC1g9Csnohs25T61wh1bEbxTmRyk48rq2yyXE78PBv+VQvsy8I1NNVtjl+yaDYAHwiF6jovYLzr5GDMfE5LzlIL6LsmyilRaNSLzuZCGnhun59C1djjDHzGuCAhG5CVrIxWLIQOCN6BxT0NYpwSXhNcUl5TkRSPkJQlEUJW6zlhlNXaQyVFhVui5RzJqX5L1NPaFWpuTmuUDTNGLQ8JzrS2m1z6hhrBeceA05nLxVUOXlOl+1b56lp7NM3nn4njIcm/Pkq909kMstaeHclgxdrbRdaKrqr83kQM7jQIa0HgFnF4G/ylS90Yqu0E+J/xKy35NdeEMt7b1J0aQ7/iRPoqVkPZCsVg4tc1hic5ESNYVFgdS74MHXRADLTmpLz79+8k4PvCQkPRGMXKipkiJwxS3uGe5IKQYGI3kBvmvVdGdmddVZTPda2/U/kacRMakgeK83YmXn8sV9Y6IbN6mgHOEPr9o4RDBhTb5dr+rgobrNkSxpqt8sG0B7GQ4LoTBTW5sfZIwfVGGjd/EqjXXKb8GlZdGtZZ3R/Yl4ipVHZBloIgvOh/lXqn1FX61Cai1K6diwYtuodkssaXJbnIC9A5ynSINwRcgc9A56W5yckRykS9yS965zkl5T4ohkz5WUKMhDC2zmiJTaVRKXIYHJ4NBlVNbUWcx6Kpawxpc7Jo89wHEqOaSWWWq7W2kuQts7VNFnZ775DcuyNXxw04rxD3e5P1VnaFsNRxe7M5DQDQD3qVSd75LCvt7kvouDpdNT2oYfPsTUfJw8Puufwn6fdHdIBJy3z9l1JmvkDCiLAQZAiJnMoXCRhiDmDkVLsN4KkZYjQYj3xSEZlSmaTv4XZc9x4qHuHvkr1VocIwIPHEbiFlPYQ4tdp6ziCgBknHluTbPZ3O7uQzJy/KOy2W+ZODRGO/HILao0YAa0bg0cScEGxJGl0N2CKlQSJZTh1QnJxzYzjMDDdK+nMpknFBsHYfVU202Du99x1qfqLj6RoIGi9HY7G2njmfQeCrdmd0vHBc70NNDy8v5AbP2aB2n5jJv1K1S9IvqDUWlVTGEcIybtRKyWZD767rFXvoTUUm0hcywaiG+kdYuL0toNwxzkBcgc9A56ckNcgnOSnOUF6U56ekNZ83KAppSytg5tAlRKkqAgPCafe5ef2rbusMDuty473Kzti2f+Nv9XP4fusV7pWRrdTufbjx7N/puj2Luz59f2C5yhzw0S4ho4nFJtVe429rk3ms6lLjecZJWajYbLtrtUiKeuJcQR4AFTQrTgYmOXkkk+/ko9+/f1ThjZe6z2fp+FDn/Dgff3VGYyPhCn9qjAgHzH3SDksimSY9cYAGJM8Bj4Kqyl1tQx3ZA3dkC63xIaudWc7stAbewMEy7I9p27hgtKzUA0AD/JjE+vBBhQ2hTgAZADyy+69H0X6PutT5kspUyC94iZzDWaX8RjpgTxz9k7PdWqNps1xLvhaM3H7anBfUNn0mUabadIQxggbzqXO3knEqailz8+iC+/trC5NawUWUqbadIXWMENGJzMkknEkkkknEkqyKizWV05tVXNmPBn9z2XDVUdYqwqKb6W0G8eXqL6QXqL6WAbixfXX1VvrusR2i3lgvQOekGohc9HaJyGl6W56WXKLyckDJ4aEBCaQgcFpHPoUVS2la+rEN77sv4Rv5qxbrSKbZOJPdG8/ZeZtFYuJJMk5qhrdTsWyPP4Njpui7r7k+F9xdR6WFBPvzUXgM1jcnRitoWcvZ2c29ocQBj8/RZllct+joRw+YWG9l2o8DIOPzSQJcDSeXv8qYXBDPFEjIe/elSpcZx00CsWOheMnJp8ykOSLGz7PAvHN3oJC0qDCchMxA1k6fJAxnv34r0Ww7Fdio7P8AQCMh8R4nRPpqlbNRRHfdGmG5m5sGxCgzHvvgvPyaOA+ZK2mVVisqq1TqrajUorCOelqHOTkzXZWT2VVlUqqtU3prgOjYaLHo76psemtcmNEyeR5chL0u8gLkMBGGoovpN5dKdgbkbfUF6SXLi5DAdw2+uvpBcovp2AZPLlC8gAkmAASTuCYAsHblvk9W3Id873D9PIKxqLlVDLMzR6aWosUVx7M3aFqNRxcZAyaNw+/1VB6Y9ySudlJye58nZRgoRUYrwiP8qMDn5DTgoOPIevGV14e/kgEayrckgTAMADM6ZcVj0XYyT2iTPPitRm/InLH1SrRZ72Zx0cN+78IgZXJSqmJj/Hv8KHS0lpzHuQuA0CA0OnTvEAefv3ktelTgQNPZSbJRujjr78lp2Gyl5AGG87hvSinJpL2FuMIuUuEWtlWK8bzh2W6H9R3chP0W7eS2NDQABAAgBTK6DTUKmOPfs5bW6qV9mfS4Q5r0+nVVSUbSrDRSzhmnSqK5SqLHp1VbpVFFKJZrsNam9WGOWbSqK0yooJRLkJFq8oJSg5deQwOyEoJQyoc5ETClCXIC5RKKGthXlBcgLkBcjgbuMK1UqrmO6ht52XeAiZxEkCdwXi67C0lrmlpGYcCCOYOK+tVIDbrRAGg+c6lYG39jtrtzDXs7rjuObTGnyXO6nqXet48ejqNF0f8ATUYTzL3/AEfO3lAR79+St22wvpOuvBaeOoykHUJFzfgNScvUp6aaygSWORAdvUN7R4D1KC2WgAQztHU6AcOKKiRphpgiNHT5fL3wV/YWyn2qqKVOMiXOdg2m0ZucRieUSflSa/l916//AEzqjrbQyAHuYwicQQC4OGOMdoJlknGDaJaoKc1FmV0j6AWmmzrKTRWDc+qDr4bniw44cJXmLBZz3jxA55L9BWe2gYHAjf8ATevMdJujlC1Pc6gRTrQO0TFOocZa/cdA/PfMKvDUf9Fi3SY8xPnVClJ3zAAG9ejslnuNjU4uPFLsWy30XHrmljxIunNvHx3qyQug0Gn2ruPl8HKdT1e6Xajwuf3OlSFC5aZjhgqZQSpRGtDGuT6VVVQUbXJrQV4eTUpVFbpvWVSqK3SeoWi5XM0W1EV9VGvRl6Zgn3Fi+oLki+oLkcDWxt5DeQXkN5HA1sYXIC5DeQEp2BjZfeUp4RErlwB6cUbfs9lVt2oLw00cDvB0K8TtrYTqOOD6ZmHwMJwh/wAJ9DvX0RA6lOBxBwI0jkparpVv6Fe7TxsX1PklWju/IjQYY8iqbmFpw8dxXu9t9GM32cSMS6nrv7E/2+S8pUpaEa4jjejXIrUhbGayjHtplB4aKBrCO0PI5r0PQxlbruus4DxQuiq0uDXFlW9IbOB7m8Y3Vhvs24+eY+62uiO1xYrQ1756qoDSrYT2HQb8a3XBp0wB3p1nmLSBU8TTkfVagD2hwMiMPe9UTTu5LSqsuYsgtOODpaQRMtKW9ocLzcQeGXBZJvrgMWWnamdXV7Lx/t1IxaTkDGbOCoGwUaRdSqUQ5wwcXvcHDUFpaRE6EZ+YT2SCtS0U22pjQSG1mYU3HJwzuOO7cdDzKtV6q1Q2Rk0Z9uiodnclBPPPgx39E2VG3qVQtz7LwHyODm44a4FZFq6OV2CQ0VGjWkb+H8sB3ovV7JtfVuuvBY4GNcN+Gh4jPkvQVbIHgVaUSe83QnhuPor1PVNRHl5M3U9F0sn4Tjn5cfwfHvouBX0naWzaFqB61tyoML7cKgIw7Xxcnea8VtjYVWz4uh7NKjO7wDge4eB8CtnTdQqv8Lw/kc7rel26bzzH5mZKmUJRBXzLHU3K1TqKkExrkGh0ZYNBtRMFRUW1E0VFHtLEbC1fUhyqiojD0Nodw+8uvJQcpDkcDWxkqChlReRBu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 altLang="hu-HU">
              <a:latin typeface="Tw Cen MT" pitchFamily="34" charset="-18"/>
            </a:endParaRPr>
          </a:p>
        </p:txBody>
      </p:sp>
      <p:sp>
        <p:nvSpPr>
          <p:cNvPr id="36869" name="AutoShape 6" descr="data:image/jpeg;base64,/9j/4AAQSkZJRgABAQAAAQABAAD/2wCEAAkGBxQSEhQUEBQUFBQQFRQUFBUUEBQUFBQVFBQWFhUVFhYYHCggGBwlHBQXITEhJSkrLi4uFx8zODMsNygtLisBCgoKDg0OGxAQGiwkICQsLCwtLCwsLCwsLC0sLCwsLy0sLCwsLCwsLCwsLCwsLC0sLCwsLDQsLCwsLCwsLCwsLP/AABEIAOAA4AMBIgACEQEDEQH/xAAcAAACAwEBAQEAAAAAAAAAAAACAwEEBQAGBwj/xAA9EAABAwEFBAgFAQcEAwAAAAABAAIRAwQSITFBBVFhcQYTIjKBkaHwUrHB0eFCFCNicoKy8QczkqJDY4P/xAAbAQABBQEBAAAAAAAAAAAAAAABAAIDBAUGB//EACsRAAICAQMEAAUFAQEAAAAAAAABAgMRBBIxBRMhQSJRYaGxFHGR0eFSMv/aAAwDAQACEQMRAD8Aprlygrqzz4mVC5CSkEmVBKElQXJDkiZUEoCVEoDtoRKiUMrpSDgklRKglckOwEuQhEEgMJdC4IgEgA3UMJkKbs5Y8sUBeeBULirNnsrnuutEnyjiTotyxbFptINQl53AQyePxeiq6jW1UL4n5+Rf0fT79S/gXj5vg8/Y7K+q4NpiSeIAA3k6DivVUehbXUnHriajQSYaOqkAm7j2jOX0V0NuQQSGT3cAPAAQp2xtIACm3EAYu3mMlh3dXsk/gWF+TpdP0GqEXv8Aib+xn7G2MymP3zG1KjolrheYzhGTnbzlu3rL6V7MbRqtdTAFOs2QAZa17Y6xg3AEjD+Ja1lcThlPHfxVfpu8D9npDOk17nf/AELY/sT+n6q23VeXznP+EfVtFRRo8RXlYw/bPLIYRwohdIciDC6EULoSFktrlyglEgOJQEqJQkoD0jihJUKJQH4OldK5dCIjly5ddQCQuU3V0JZCQEQXQiARGhMVqzWNzxLQIGbiYHmc11isD6p7DcPiODR4n5LXrtDRdZk3AchhPM5+Kzddr1QsQw5P7Gx0rpT1UnKzKivuNseyqbRed+8P/URwz8SrptQptJa1gJwgNDRzMBYlasWwBmThjmSrFZxgAaDHidVzd2psteZyOxo0VNEcVxS/P8lkW8kwYjXCE9r24xzHDeFlMEDcps7pJcchkOOp8j6qHOSztRpGv2e1rjCRTb1hxVcVL2ZgnJa2x7MTE+fFNwHI2xUBTlzoDGCSTkAM15DadpNaq6of1nDg0CGjwAC3+lFtmKLMmmX8SO63wzPGNy88WLp+laV1w7kuX+Dieu6/v2dqH/mP5/wrXVEJ5YhuLXMDyKhddTLq6EAZDQOKmUBKcxqQJKElcUKBKcSoUrkAnBEApa1OYxBvA6Mci2sTG00wNRhqY5E8axNxLcxW4QliW4UoFMhathsYawPcAS/uAiQBPeI4/RJsdi6x0aAS47m/c5K/bK84AQAAGgbhg0eULJ6trHXFVwfl8/sbfQun9ybusWUuP3/wt2Os4Mc5xz7DOEYuIGmYCql29MrQ0NZPcEH+bX1lUrTaA0E+zuC5vOWdhhJeDrMb1VztKYgfzHH5KzmkWSndZB7x7TuZ+2Sc3BIPoC2VIAAEz8k2tH6RgBA5CMfHEqsx15xO7sj5k/JPLkeAA0R5ZZLfslq6qi52re4Dq52AHn8lm2OhKs7XbFxg/SLx5u08v7lb0dHeuUXxyzP6jqOzQ2uX4RiuZmTrieJOZQFiummgNNdYpHCOvJTNJAaaummgcxPUiN1lI00JarpYlFicpEMqygSgcURKAlOGoGVC4qEB5MI2NQNT6aDClkNrU0NQtCZCiZajHwdCIBE1qaymg2TKIsMUimrdOisDpFtl9CsGU7hDWgvDmSLxJwkEEYR5qGy5QWWWK9O7HhHoaDLjDvfB4xJu/X0SaTe1edkyDjq7Tyz8l5il0zeCb9JpvACWvgiNwgq1Q6V0XYO6xh/iaCJ5tJK5nUqyyxza5Ot0kqqalWnwbr3fdK6oFwJxjETkFVsm1KNQw2qwu+G8A4cCDirt6PyqjTXJdUk+BjkusTpuU31BKQWJsQ7IOV7Eq3TCWxm5WLKyctPugH0bOymACTliTyAk/JVK0ucXOzcSfXJaLqRbTDYi/wBrmBgPX5KtUaGiTgB7gLd6fBVVuyXv8HM9Vsldcqo+vyUzTR07E53dAJ0F4SeQSi8uO5o9+a1dn0I7RzPHTgmW9UblitePqS19DioZtl5+SMipRIJBBBGYIgjwSzTW7tV14tBxLBBOuMGJ1j6lZzqS1qbXOCk1gwb6FCbinnBnGmluYtB1NKdTUykVnA825ASiJQFWigiCuC5cEGOCCaxLCYxBj4clhisMaq9JXKLVBJlytZDp0lcpWdTQpLVs1nUE54LtdZUe1tKm+pU7tJpe7k0THjgPJfI7baHVHvqP71RxcebjPpgOQC+i/wCplu6ujTs7TjXPWPH/AK6Z7Pm8ePVr5k9yzL7N0sGpp69qALvfsKHOugEzHAE6yiHv3PFAc+ShLLK+1GBzW1BiWGDvLScPJMsW3X0xFOo9o+GZaPAyPIJdpAMjHtYFKNhbGX/Yg+RQ2p8gTa4PS2XpfUHeFOoN4BafMYei1LP0spOwc1zDvEPH0PovntaxOaZb5a8eaBtoIMEnxJnNRyog/RNHUWR9n2KwbQp1O5UY47r0HyOK0WWplEF9VwY2c3GPIZk8l8VZa8gcjvHHgtOkwDECJ4KL9Ml7Jf1ra4PtOxdvU7bfNFlRraMMJexrWyZd2Ycc5mDESFUttpvuhvdbgOPFUOj1P9m2fSYP9y2F1of/AC1Ia3lLGM9UYbuS1d72KpcLkWh063yua8vgtUwt6xO7IcBlgBxCxbI2XQfx4L01GzXWgDx5pukr32eeCTX3duv6vgovpJL6S1HUkt9Fb6ng5d1mS6kkvpLVdRSH0VJGZE6z5+UJREoStExEQuC5EAkwkhNYELQnMamMfCLHUQtGzMVKi1allaoJs0KomjZaS2rJR9/lZ9iaqHT7bP7NY3NYYq2maTMcWtI/ev5hpgcXBULZGrTA+adLtri1WqrVaexhTpcaVOQ13J0l39Sw80T3blDQs9mglgljffNLdTzJEzwlWW0zuSbVa2U5k3naNBk+OgHNFCZTmXYacvqU0zukcPf0WfTtTpJdGJmMRHAEZKz+1N3OB5g+uCIMknQZHw95/NQbP1kg4yCZOYgTquFob8RE4YsJKGtam3DczcDJiIGsamfLFIWSjQp3oG/3K3S0lpjMiBzOAWfs2j+rXEBev2Nsk9UbQ4YyBRaf1YgF55dqJ3TlCjnJRWR9cN7wj1dOpfM5Boaxg3NptDWjyC0GN/H1VSy0oiMiAQtGzU5Mb1ltty8mykoxSRpdH9n3nFx7rYOO8jRekNNFYrL1dNrdQMeZzTi1bOnh24fUwdVZ3Z59LgqOppTqavFiW5isqRVcSg6kkPpLQexJe1SRkQyifJSoKkoStlnNEgJ1JspTVbpNTJPA+uOWS2mnMYjpsT201E5F6NZFFi07IFTptV+zBQyeSxXE2bCPe7jyXyHpjtz9rtLqjTNNg6ujoOraT2wN7jLuUDRex6dbc6mz9TTP7y0CHEHFlHEOPNxF0cnFfMXFZmol5wbGnjhZI9+qp262lpuU8/1O3cFYr1bjHO3DDmYAWZYqeEnM4qAnbD6r4iXHiSUIEfhOcEl/vkiRhNcCuLQkwiLt6QAasSB9PRMpNvQIzwzw4JdPEk71o2ClrvH1/CA9GlsnZxrVGUm4Xpk/C0d53l6kb19Hr0wOqptADWjLcAC1g9Csnohs25T61wh1bEbxTmRyk48rq2yyXE78PBv+VQvsy8I1NNVtjl+yaDYAHwiF6jovYLzr5GDMfE5LzlIL6LsmyilRaNSLzuZCGnhun59C1djjDHzGuCAhG5CVrIxWLIQOCN6BxT0NYpwSXhNcUl5TkRSPkJQlEUJW6zlhlNXaQyVFhVui5RzJqX5L1NPaFWpuTmuUDTNGLQ8JzrS2m1z6hhrBeceA05nLxVUOXlOl+1b56lp7NM3nn4njIcm/Pkq909kMstaeHclgxdrbRdaKrqr83kQM7jQIa0HgFnF4G/ylS90Yqu0E+J/xKy35NdeEMt7b1J0aQ7/iRPoqVkPZCsVg4tc1hic5ESNYVFgdS74MHXRADLTmpLz79+8k4PvCQkPRGMXKipkiJwxS3uGe5IKQYGI3kBvmvVdGdmddVZTPda2/U/kacRMakgeK83YmXn8sV9Y6IbN6mgHOEPr9o4RDBhTb5dr+rgobrNkSxpqt8sG0B7GQ4LoTBTW5sfZIwfVGGjd/EqjXXKb8GlZdGtZZ3R/Yl4ipVHZBloIgvOh/lXqn1FX61Cai1K6diwYtuodkssaXJbnIC9A5ynSINwRcgc9A56W5yckRykS9yS965zkl5T4ohkz5WUKMhDC2zmiJTaVRKXIYHJ4NBlVNbUWcx6Kpawxpc7Jo89wHEqOaSWWWq7W2kuQts7VNFnZ775DcuyNXxw04rxD3e5P1VnaFsNRxe7M5DQDQD3qVSd75LCvt7kvouDpdNT2oYfPsTUfJw8Puufwn6fdHdIBJy3z9l1JmvkDCiLAQZAiJnMoXCRhiDmDkVLsN4KkZYjQYj3xSEZlSmaTv4XZc9x4qHuHvkr1VocIwIPHEbiFlPYQ4tdp6ziCgBknHluTbPZ3O7uQzJy/KOy2W+ZODRGO/HILao0YAa0bg0cScEGxJGl0N2CKlQSJZTh1QnJxzYzjMDDdK+nMpknFBsHYfVU202Du99x1qfqLj6RoIGi9HY7G2njmfQeCrdmd0vHBc70NNDy8v5AbP2aB2n5jJv1K1S9IvqDUWlVTGEcIybtRKyWZD767rFXvoTUUm0hcywaiG+kdYuL0toNwxzkBcgc9A56ckNcgnOSnOUF6U56ekNZ83KAppSytg5tAlRKkqAgPCafe5ef2rbusMDuty473Kzti2f+Nv9XP4fusV7pWRrdTufbjx7N/puj2Luz59f2C5yhzw0S4ho4nFJtVe429rk3ms6lLjecZJWajYbLtrtUiKeuJcQR4AFTQrTgYmOXkkk+/ko9+/f1ThjZe6z2fp+FDn/Dgff3VGYyPhCn9qjAgHzH3SDksimSY9cYAGJM8Bj4Kqyl1tQx3ZA3dkC63xIaudWc7stAbewMEy7I9p27hgtKzUA0AD/JjE+vBBhQ2hTgAZADyy+69H0X6PutT5kspUyC94iZzDWaX8RjpgTxz9k7PdWqNps1xLvhaM3H7anBfUNn0mUabadIQxggbzqXO3knEqailz8+iC+/trC5NawUWUqbadIXWMENGJzMkknEkkkknEkqyKizWV05tVXNmPBn9z2XDVUdYqwqKb6W0G8eXqL6QXqL6WAbixfXX1VvrusR2i3lgvQOekGohc9HaJyGl6W56WXKLyckDJ4aEBCaQgcFpHPoUVS2la+rEN77sv4Rv5qxbrSKbZOJPdG8/ZeZtFYuJJMk5qhrdTsWyPP4Njpui7r7k+F9xdR6WFBPvzUXgM1jcnRitoWcvZ2c29ocQBj8/RZllct+joRw+YWG9l2o8DIOPzSQJcDSeXv8qYXBDPFEjIe/elSpcZx00CsWOheMnJp8ykOSLGz7PAvHN3oJC0qDCchMxA1k6fJAxnv34r0Ww7Fdio7P8AQCMh8R4nRPpqlbNRRHfdGmG5m5sGxCgzHvvgvPyaOA+ZK2mVVisqq1TqrajUorCOelqHOTkzXZWT2VVlUqqtU3prgOjYaLHo76psemtcmNEyeR5chL0u8gLkMBGGoovpN5dKdgbkbfUF6SXLi5DAdw2+uvpBcovp2AZPLlC8gAkmAASTuCYAsHblvk9W3Id873D9PIKxqLlVDLMzR6aWosUVx7M3aFqNRxcZAyaNw+/1VB6Y9ySudlJye58nZRgoRUYrwiP8qMDn5DTgoOPIevGV14e/kgEayrckgTAMADM6ZcVj0XYyT2iTPPitRm/InLH1SrRZ72Zx0cN+78IgZXJSqmJj/Hv8KHS0lpzHuQuA0CA0OnTvEAefv3ktelTgQNPZSbJRujjr78lp2Gyl5AGG87hvSinJpL2FuMIuUuEWtlWK8bzh2W6H9R3chP0W7eS2NDQABAAgBTK6DTUKmOPfs5bW6qV9mfS4Q5r0+nVVSUbSrDRSzhmnSqK5SqLHp1VbpVFFKJZrsNam9WGOWbSqK0yooJRLkJFq8oJSg5deQwOyEoJQyoc5ETClCXIC5RKKGthXlBcgLkBcjgbuMK1UqrmO6ht52XeAiZxEkCdwXi67C0lrmlpGYcCCOYOK+tVIDbrRAGg+c6lYG39jtrtzDXs7rjuObTGnyXO6nqXet48ejqNF0f8ATUYTzL3/AEfO3lAR79+St22wvpOuvBaeOoykHUJFzfgNScvUp6aaygSWORAdvUN7R4D1KC2WgAQztHU6AcOKKiRphpgiNHT5fL3wV/YWyn2qqKVOMiXOdg2m0ZucRieUSflSa/l916//AEzqjrbQyAHuYwicQQC4OGOMdoJlknGDaJaoKc1FmV0j6AWmmzrKTRWDc+qDr4bniw44cJXmLBZz3jxA55L9BWe2gYHAjf8ATevMdJujlC1Pc6gRTrQO0TFOocZa/cdA/PfMKvDUf9Fi3SY8xPnVClJ3zAAG9ejslnuNjU4uPFLsWy30XHrmljxIunNvHx3qyQug0Gn2ruPl8HKdT1e6Xajwuf3OlSFC5aZjhgqZQSpRGtDGuT6VVVQUbXJrQV4eTUpVFbpvWVSqK3SeoWi5XM0W1EV9VGvRl6Zgn3Fi+oLki+oLkcDWxt5DeQXkN5HA1sYXIC5DeQEp2BjZfeUp4RErlwB6cUbfs9lVt2oLw00cDvB0K8TtrYTqOOD6ZmHwMJwh/wAJ9DvX0RA6lOBxBwI0jkparpVv6Fe7TxsX1PklWju/IjQYY8iqbmFpw8dxXu9t9GM32cSMS6nrv7E/2+S8pUpaEa4jjejXIrUhbGayjHtplB4aKBrCO0PI5r0PQxlbruus4DxQuiq0uDXFlW9IbOB7m8Y3Vhvs24+eY+62uiO1xYrQ1756qoDSrYT2HQb8a3XBp0wB3p1nmLSBU8TTkfVagD2hwMiMPe9UTTu5LSqsuYsgtOODpaQRMtKW9ocLzcQeGXBZJvrgMWWnamdXV7Lx/t1IxaTkDGbOCoGwUaRdSqUQ5wwcXvcHDUFpaRE6EZ+YT2SCtS0U22pjQSG1mYU3HJwzuOO7cdDzKtV6q1Q2Rk0Z9uiodnclBPPPgx39E2VG3qVQtz7LwHyODm44a4FZFq6OV2CQ0VGjWkb+H8sB3ovV7JtfVuuvBY4GNcN+Gh4jPkvQVbIHgVaUSe83QnhuPor1PVNRHl5M3U9F0sn4Tjn5cfwfHvouBX0naWzaFqB61tyoML7cKgIw7Xxcnea8VtjYVWz4uh7NKjO7wDge4eB8CtnTdQqv8Lw/kc7rel26bzzH5mZKmUJRBXzLHU3K1TqKkExrkGh0ZYNBtRMFRUW1E0VFHtLEbC1fUhyqiojD0Nodw+8uvJQcpDkcDWxkqChlReRBu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 altLang="hu-HU">
              <a:latin typeface="Tw Cen MT" pitchFamily="34" charset="-18"/>
            </a:endParaRPr>
          </a:p>
        </p:txBody>
      </p:sp>
      <p:sp>
        <p:nvSpPr>
          <p:cNvPr id="36873" name="AutoShape 9" descr="data:image/jpeg;base64,/9j/4AAQSkZJRgABAQAAAQABAAD/2wCEAAkGBxQTEhQUEhQWFhQXGRcbFxcYGBcVGhkbFxUXFxYUGhgYHSggGBolHBQUITEhJSkrLy4uFx80ODMsNygtLisBCgoKDg0OGxAQGy4kHyYuLCwsLCwsLCwsLSw0LCwsLCwsLCwsLCwsLCwsLCwsLCwsLCwsLDQsLCwsLCwsLCwsLP/AABEIAMkA+wMBIgACEQEDEQH/xAAcAAACAwEBAQEAAAAAAAAAAAAABgQFBwMCAQj/xAA+EAACAQIEAwcBBgUEAQQDAAABAgMAEQQFEiExQVEGEyIyYXGBkRQjQlKhsQdicoLBM9Hh8PFDRJKyFRY0/8QAGQEAAwEBAQAAAAAAAAAAAAAAAAMEAgEF/8QALhEAAgIBAwIEBQQDAQAAAAAAAAECEQMSITEEQRMiUXEyYYGh8JHR4fEUscFi/9oADAMBAAIRAxEAPwDcaKKKACiiigAor4TXNpgKAo60Vw7+uUuIrOpGlFkvVXwNVW+Nrmcxtv0rniI34TLqivMbggEcCLj5r1WxQUUUUAFFFFABRRRQAUUUUAFFFFABRXOaZVF2IFU2MzsG6obEjY8bHrWZSUeTcYSlwXZaoyZghcJfc3t8b2qkyjMGlXxGzqSrj1H/AG/zXjMMHuHQkMpDDa+4NxWJzcXsbwwWSNvb/j/sZcRMERnPBQWNugFz+1RoM2hZlUSprcAiMsofdQ/lve+kg18ZxPC6qbF0Zd/wkqRuPmqVeyraJFLrd5o5NQBuFTCxQEA9bxsR/VTU7FNVsy4TOoG8ksbr4gzK6FV0LqbUdW1h9Odq9Lm8JAZZEMZV37wOhQCMqHJbVyLceAsb22vQS9mpZECyfZxpiaKyq9nBhMQLEFWtv5QfCL2Y8a5P2SmcRlpVvGXZVJL/APuMJOsbSWDSKThWDMRciTnbcODG2dYcBGM8IV/Ie8Szb6fCb+LfbbnU+lNuyruMQztGHninUgAsqNMVtYkAkAICTYXJJsKakFgB6UAeqKK8saABmrhPiQoJrhjMTaqXG426P/Sf2pUslDseLUXUmKBFwar5sQaocpza7HUSUZrXtbS2wHup4ehq8lSp4ZvEipIpeFQdHSCfeuzm9QV2qYjXraZyitxNxVdNKRV5i4SeANU2Kitx296VPYdCmXfZPMNatEfMm49VPD6G4+lX9Z1gMb3E6SfhBs39LbE/Gx+K0QGqcMtUSPqcemdrufaKK8SyBQWY2A4mnE57JrwJRx5VQ5xnaxrqkOleKoeJ6M/QdBUDs/mUuMJdRphBtq625LQcW43K169V5RLCwr1QdCiiigAooooAWu32WSTYVmgJEsfiAB8wHmX3tcj1HrSD2WxrSgC926mtjrOsXlSYPHORtHKNadFYnxqPY2Ps/pU2ePEi7pMnMSwy+J0nbV+NQeniGxNvYDjV0XUHc70qZ5mMgYPEVNhYqbi/PZhwP1qml7V2IBBDEAkGxtfcC447W+tccvLa7GYQayOLVW7Xpwr9t/puaO8at6HkRsR7EV1hxEi7Hxr14MP8N+lZ7gO04J8RtVhju1qKhs1zba3XlWVlodLp29uTQYpQwuP+RXSkvs12h7+zbK3Tl7eoptgxAbbgen+3WqIZFIiy4nBneiiimCj4TUPFYkAV7xc4Vb0nZpnG53rE5UhuKGpkrMMZeq8vqVlHEqR9RUFsXqrvgH8VQuVs9KMNKIWEkiQqjBm78XBuAsdxsLXvckncUyZJju8BjY/ex8erLyf34XrPe0Ide5Ki+hnWw8xK6jpt6qv60y5Zje+gWRGvNGqtGyi5YE21Hr0YetT408fnXHD+j2YTa1OD+g2K63tz9akoarcGVxK/kkXzrfdTzt1Xoa5uJozYEOKtUlVrgS4713Lkmo8sQPGq9M7UG0ilPXcipscqOLq2qu2nwcpxK3G5ejA8PervsziSYhGxu8fh91Hlb6be4qFNCONiB13qB3N2Bhe8nLQQT89B1vRC4vZHMmmcabG/EThBdvgDck8gBzNKPantOmHUtKRrHlS4IT1b8z/oKru1vbBcOLBhJORYad7X20oBc3PXieVQuxfZA4hxiseyuwN0guDosdmk9fTh78asIKv2I/Z/s9PmUgxGMJTDk3SMmzS89+YX9T6CtUwsSKirGAEAAULwtytalrtbhMQZIZMKl2w6u6LfSjs5WLuz7RtKR624VU4PK8XGyQ95KkcY0wOEeS5E8pLyaJFBBjMP+oCuxtY8Sztj3JiUU2Z1B0lrEgHSpAZrHkCy3PLUOtdazubLcS7s5SfvhhsUkhZm0d60+GaJYrnToKxtYLsQo1b3qTP9tbESlVmRXEwKguyhkxEIgdXZivihEzWRVA1aTciuHB7opbfD4hMLjUjMmsNIMMSxd7GNStncknxl7aj+lVuPwWKV3QNP9m71iCDLK+8MJWxSRZNHed9zIBIuNNrADtRSaMvxgTEys80k0TxNANXdpMseHw7SoIgxRe8kE6+K9i2xrxHgcZ3yB5pVN4nVlSSVDqfvMRE1pAoG7INamy6NJuDYAdaUe3kI1YZzw1Mh/uAYf/Q03VTdrstM+FdUF5Fs6f1LuB8i4+axkVxaG4ZacibF3FYNNBvsOtI2c5eAbSEWGyTcrckltw6B/rTtkOOE8QO1xsb/AORRjMliYHcLfo2304VJGTXBfOCls3TXDX59jLpcKyNZgQeXqORB5j1FGIQFfK1zz1D9hvTdLkWg92JY2i/KwvpvzQg3X42qThOx6XB7xj6KP88a5KuxvG5peevdd/29vuLnZXK8Z3D4jDHvGjkZJYh5h4VZWUfj2bccel6Zcq/iBvpmUjTsdrEN0I4i1WnZZhhMY0VisWIAA3JHeLw+ouPgUz572TwmL3miBf8AOpKP/wDJbE/NNjj1K1sxE82iWmatdisw/biCwu312P1pjwGYJNGskdyrXsbdCR/ilWL+GeFB3eYr+UuPpcLf9acMNh1jRURQqKAFUbAAcAKbBTXxMmzPE/gTF3ts7xx94PJwb+XoT6VleOzQk3vW8TRK6lWAKsCCDwIPEVg3bXIjhMSY9+7bxRk/l5r7g7fSs5ltYzpWm67knLMaWNhw60y4A7ixpGy6exAFM2ExNiDUXDPTq0dc4XQZZNNzC6zD20i/wbMPmvEMaYfEIw1DC4glo9B0mJ9jJECvI7uBw8w6VZ5jhy77GwkhkVjtysR+5+tKGUxI8OiR3dmRe6KkkxyqSFsnW6j3BU86b0yuU4+z/X+iLqqWmQ+YspHKq4hiC5H2fE2KgixvG5TgwHG+x415PapYH7twHA31rxIP5gOY6ioORYj7bhWwsngnjbw6hukqb2I6fupqBicojeNJLOh1d1KgIbu5QeA1cmGw346PzVjLieFOePjujEMye2TcZp+0uEkAADM58qgbknlXqOJMOVZwBO/khUi5/q5G3NjsPU0gY3IJ4cQhimidHQtGz6kBCgXtpPm4bc7ip3ZbNcNCHxOKLy4jgq7EueCqo5eg4AC5puHJHJFSXJyUuy4+7HszzHDuMQyRsSdCqfMNiBub34+9qSM47TyYWBolAsNRuBZje50k+9MDzLJF32NUXYgqh/ALiypzLE2u/FjsPRV7XYFpdTTD7OGOwk3ZgbklY0uxt6cOZFVQlZPOFP8ANj12bwSQouJxB73FSjUL8IlYbKo/NbifirVTK0gKllfYhU89juDxGkHqxAPrXzsvgjKEA1Iqqoubd6dgOIJWL2W7dH5U+YPBJGulFAHHbmTxJPMnqaXLzO2URelUilhzCUkDGBjFYeFDa/UyEAGT2GkcbhqbcFio3X7tgQNrDa3QW5VBkiDCxFV8uV2OqMlW6g2/ahTkudzLxwlxsxmoqjw+YzJtIveDqtg3yOB+LVaYXGJJ5DcjiOBHuDuKbGalwTzxyjySKKKK0YCiiigAooooAzTN8vTCZjcqe5nBZQpIAcEaxtyuQf7qYkWC2yxfNj+9ev4gZesmHV2B+6dWuDYhT4W36Wa/9opB7UZZHFEkuGlkBLopV/Eh1G1wbCxHvUeRaZOj08L8SCtv0G7MDh7G6wn2UA/UUp4vtMuH8l7che4rvP2LkMJcYg6gL25etTOyeTwmId5a52cEAksPMCx4C/IUuhycUvUg5NHNmBLuxiCHwbWIdTtseYI49a1HKMWZIxrFpF8Ljow5j0OxHvWeYmFoJB3Firtove4Vjdrn0KhvcqetNWUs0cqFm1CUaX9GAuh+dx803FKnRP1ENUb/AD5jNRRRVZ5wUsdv+zv2zDHQPvo7tH67eJPZgPqBTPRXGrVGoycXaPzXh5CD6/t6Ux4GQBDvvXb+IvZ/7NjO8UWinLMLcA/GRfm+r5PSq2Ca0ZAHHa/+K8+calR7WOalDUh1WItDhpeNpALDzHUrLt8kUkSyPFiZlSxKyFl0gWtsWAvyu5uB1HQWc2CpFhVYkDVrYjiFjUsT6eIqPmkWSQyYuWVNxI50WPD7vS4I/mS5+Otb6fbqL/8AO/67E3Ux1Y19a+5czSzoyZhpspaNJgtgbEfdSFQTvuN+J1WtTTipomH2geLDzBYsUqnyk/6WIB5WJUX/AKTyqiyLGqqmOXfDygJJY6u7LjUFLfysdSNzBI4rXnKcUcLiJIZgGjJMcyncMGF7gfldTrX3deQqmE1NWv6IKovWh7xXwzhWlQl4ydkd7aiPRZUJb0Je3krPsFEDPrw2HIZGeN5CCupr8NDfivfwLcm3CmjNWaB1W5YqAscg31xsdWHn2uW0HUjejP1F+OQmXFM0kIOq4bvWJAjb8UfsQSSigbi5tqvUGHFLDkcEvK94+/dP5D4JuLlfHP8AB4w2MMjfaMRPbuR4C40kMt1+6iI43t43BPIIpqoxUrzuzqp03BYklma3AuxuTbkt9v27Zj2SlR21GRwu4GoFfGzdRfY3plyFF+wvZRdQQSPof1p7z23Fc9xmPCq1P6DBkGEWJb3uTVwuJB50o5BmOuFCeIFvptVuj1zUxrxl8Hr7eqyHEkcakDEit6hTgSXNc5YAbHcEcGBsR/3pULGYra/SumAxoZLk7867asNDqywgzHTYS8OAfgL8g35T68ParOl95Va4NiDxvwNd8FizF4XN4/wtuSvo3Vf5uXPrTIZOzEZMXdFzRXwG9facThRRRQByxUAkRkYXVgVI9CLGs0lxWJjlkwkmEllVhojZULRknZXLW0oltyb3Fq1CisTgpDceZwtIzfL8ckcgw2LNpgdBvcBtvCU3tZgLg8a8Y4wwP3x1dwXEUlxsJFVbM3upAsdrqeZp3zrs7hsVb7REHK8GuysPQOhDAel66jJYO4OH7pO4IIMdtjc3J63vvfjfeleAUf5fDr3FGHMYJsZ9ljIYSQsdSEEKykFTtsbWv8+tTcuBZWR9pUPDoyHYj5ANWnZ/snhcGWbDxaWbYuzM7W/KGckgbDYdK5Z5kMjuZcNKIpGAD3GpWtsG9GA+thQ8TSvuEc8XKnsi8ws2tFbhqANulxwrrXDA4fu40S9yqqCepAsT88a709cEbq9gooorpwqO1OSri8O8TcbakbmrjdSP2PoTWPZUnePEluBu3uON/mt4rIu0IjweYytwVrPb1kuSAPVrn5qbqI8SLujnzD6nXtDjlikLkjRHEFI5jvGOtrc7BR9KzxJwqOGB2ZHUkcQr2vYekljTfi8nnlD4mT7hSQV1AGRjbwqqnYX6t9DUDJ8sQXWWNXkNwolLWC7FrxrY3NgbHpWOng4zcpd7/wBUa6jLe0XxX62mSsxwJEDTqY9ZjEgSylXRXYPEykAOyixUkbEJzFyZnhpcUmHmgRmlUd1Kp8AkhPiQtI1gHja9iDcXuKvsJEV0hVAFvCFRU97fitVtA2+5ueYHL3b/AB+lUpJEbdshYbJ3ZIlllKvHqCPEPGuu1xqYW03AbSBxA32qvyHtA0ST4Igfa4XIVRYsyt42lvwZrEtfmXG5sabIZATtv+wpe7aQODHjIV1YrDG9t7vD/wColuF+nOunEi8TEfaIx3jGMOpjdAbkPpLcbbEWbfpSxkcgEGIRfKpa3sDbfqa65Rmq6llU/dyeIEctQNj8BiD6XqkwOIMUs0Z4kuD9ahyK8l/I9HAqi17HXIp9KW9TTFhsf1pEXGaCR61MhzaslFWPseLU86+viwOdJS5qa4zZy1FnNCGrF5wulhffel2PPHva5tz3tVLJi7m5NR5JwLHlRudqKNNynMFdRY7+tMmEe61mWU4wAC3DqKdcmxu1bixWWHoX0LtH5N1/Idh/aeXtwqyw+JVx4fkHYj3FV0UoYV8ePmCQRwI4/wDj0qiM6IZ40/cuKKgYfH7hZNjyb8J/2PpU+nJp8E7i1yFFFFdOBRRRQAUUUUAFFFFABRRRQB8JpTzYRa3xUUH2jEhAFAN+FyAo4X8W5+KZsdKFjYk22P1tsKzyMvhO7DOurSLgE3G3lNcas6nR7bCSsUxeZSiJU3WIeEKeI246vq3tUXMsUcWGnw47tIrEXAuw3JYsQQl9tt2PpXnHxQd4cVisUzrtojsQEJFtIN7k7fhF964SNJiEW1sPguBv4WYA7AKvAHfwjc8zSXGn+W/4H2pL8SX7sk5M6zL3gNk4MoLElr20lm8T7/HpVq0JPoo5Dh7DqaTsXmyR4nRhNGgGMOzDw2TYeEeW2/rTuszlEbu9a3N+7ZSVW99ViQbkDl1oWWKdSaT9DLg6tLY+YE2P7dKou2GcdyUC/wCo/BuIQHmRzZuCg7Hn63GAxCsXIHhSym/hIa12UKd7AbajxJ9KzfNc0nmS08celp2YuNQkBs6NC9gRdLKo3BsgtetuSqzWLHKUqSJuQwlMOwJ1KJSobrqGsH04m4Gw9q+ZhESNa+eMAN/MnAN7rsD6W6UvZbj5EfQXOk+Ycr6brKB1Kg3/AKT6Ux5VilZypP3yswKnystvCR1BBIIpcqkOi3BlHiIze/G9eApq3zLDd21vwNuh/dT6g7fQ86r9duVILKT4OYLetffs7nkakRY3T+GurZ6APJXNzVIr8RhGC1UPOVUhwfervE5kZOC1R4mCRid/jjatQ+ZidJbEzKMzNtjuP1p1yTPbAE22qL2J7GRY7L5O7IjxcUrDXuQwIVlSQdLXAI4etLmPw0+Ek7rFRtE/K+6t6qw2YV2eN8ozjyxflfJq+Az5SAQbUwYfMUYXvWK4DMyvA3FW0efkUtTaGSwxl8jWlmD7KQRzP+K7QuyeUkj8pNx8HiKRMo7QIFtffnV3hs+B50yORE8+nfpsNsWLU7Hwnof8HnUilkZmhHKhMyZfITbofEv+4+DT1mXcll00uwzUVSwZ8ODqR6jf9P8AzVtDMri6kEen7elMjJPgTKEo8o6UUUVowFFFFABULFZgFuEszDjvZV9Wbl7caj9ocxSGItIxC9AbE+l+Q9t6zn7VjMzbu8IvdYYHeQjSo/pH4m470AWvaPtnHCwVD32IJsthcA9I05e5pVz7IMzeFsZMVjVRqKEkuASBcgbc960zsr2Mw+CGpRrmPmlfdj1t0HtV5mGEWWJ428rqVPyLUPjY6qT3MEyzM22XERpKBYjULi44H3qwxWaPM93uE4ADp0FtgPQfN6q1gaOQxv5kYq3upsa0LJtDIAVH0qOWWT2PRj08I78lZDisCyaGgU7WuRv8HlUZMOYgfskpVT+FvGPjmKbHy2I/gFcHyqP8tvakzhqVND4yS9RdhzOY6w8cbs1t9I4D8O4v1586+4/KcPKj6oZYndr6xqcXA4sN73O9XcuUKfKSD1qL3OIQ7NekrAo/Da9v5GXFu+/6CHmXZ54+7kDxyFbbIbMANiLHiSOVRG+8iLQ//wBMHiUDYugO6H1H+3rTbnUBkN5kIPJxx29aWMWsiMGSQGxuCRY8LcvTb5p+KTi99xebFr37lzgMwTGwAkgFuHLQ9rA/0ngf+Kq2wtrg7MpIIPIiou0EnfRj7iU2kT8j8/8Av+9X+IUOmsKe+TTew86GwViPQWF/anZV3Qnp576JFMoHOuwkX8ortjsEynce9t7elQ6SUnhkv6CvsuFKoWPOpWGiudhf3q3XJJZBqfZf+8PSi2dpEj+CGKK4rExk7SRq4HqjEH9HH0rWM2ymHExmPERrIh5ML2PUHiD6isSylmwOOgm4RhtLgfkfwsfYXDf21vKm+44VZhlqieX1UHCdmO9pf4WSQBpMC5lQXPcv/qD0RuDex39TSJFOQxVwVYcVYEEe4O9fp6qjtD2bw+NTROl7eVh4XU9Qw/bhXJ4k+DWPqpLaW5gy4noamYfMmHOmjNf4RSrvhcQGH5ZhY+wZB/ilTH9l8fhz95hnIH4ox3i/Vd/qKnlhZZDqYvhlgubP1rqmduOdLf2ors4ZT0ZSp/UVIhLv5Edv6UZv2FL0Mo8WNF+e0jjma0zsHGThVlbzSktf04L+gv8ANJXZLsBJMRJjA0cfKPg7/wBX5F9OPtWqwxBVCqAFUAADgABYCqcGJp6mef1eeMlpie6KKKpIAooooAqM2yCPEupmuyLwTgCep6+1WcEKooVAFUcABYCulFABRRRQBk/8TMq7nFLOB4Jtj6SKN/qoB/tNcskxfKtF7V5KMXhni21eaMn8Lr5T/g+hNY1g8S0b2YEMpIYHkQbEVFnhUrPU6XJrhpfKNMw0txXTSTVZkWYoyjrVt9rA4VlHZJp8HnuT0ryYTXtsyUc65NmadaAWr0PMmFvxFLOfdnEYEqLH0pjObp1qPic1Qgi4rmxuOpGZLhu7LJJco2zX5Hk1/wBD8dKvMqIEweZjoQEyMdvu1WxH02rhnrrcnb/vKoEuILRon4W3Y8SQh8Kn5tfrYU7G72FdRDT5vUZsqy5cQveJIQpPlI8S8wDvxtarhMgi/Fdvfb9qXuzOKMZJPlPH/f8AWnKKTVw4UucEmax5pSXO6OEeXxL5Y1FvSumIHhNevtKXsWqTLCCNqyd1pmfZ5HfjWhfw5znv8N3bH7yCyHqUt4H+m3upqhzPLAVpc7O5p9ixiuxtHukv9B5/BAPsDW8ctMjOaHiQ9jT+3OpcDiZY5JI3hgmkQoxXxJEzLf8AMLgbGoUWaSxDErqXRDJHGhk7yaR5Jo4HW9iPxT6Qo47bimeaJZEZXVXRwQysAysrCxUg7EEHhUTHJhgCkwhHfMLq+gd4wCgbHzsAqAc9h0FWnlizH2unaFpBHGDEk7SK2rf7PiJIGVbHw6u7JuSbcN+NSZu1MkTzfaFRFikBYWe4w7SPGuJD30uLhCwABQagRwJtoUwQWRVGGCr4JFHd2XU1ijgbC7X2PE18wy4JmcR/Zi8wOsL3ZMoN2OoDdx4iefmJ50AUeH7Q4iWQL9kBK9wZFIFwJrN5iwC6EI5HUysNrV1XP8QscMzpCsEjHWyq790usImoAg2a5Je1ksL3B1C1xOIwjvHLaKV+8WJXUJIUY3IBbitrX9KmzZVA4QNDGwjN0BRSENwbrttuAdugoAp8gz6fESAmDTA3e2bgV7t9K6jqOotY3AA0kW340yVFgy6JHaRIkV2vqdVUM1zc3IFzcgGpVABRRRQAUUUUAFFFFABRRRQAVk38UsiMMwxaD7qQgS/yvsFb2b9x61rNV3aHKxicNLATbWpAPRuKt8MAaxOOpUNw5NE7MWyvEMSNN7075fk87C7EAepuaz7Bu0MrI40ujFWHQqbH4rTsmzgOgtxtUMYq9z1pylWx2i7PD8Tk+1d1yKLnc/NSY8QTyroCedNqJM5z9SMMnh/IK8nKIfyCu7q3WvBRqKRzVL1KnNcghKnw2rLM4wS4afUP9KQhW/kfgjeinyn1tWvYv8uoX6XF6RO1GWghgwurAgjqDXIumb06402RMOLAAVbR5yIksxNxyAubetuApQy3FsoMLE6lHn/Mu4S3VrDf2qRMqkFX2BFyASL9O8fl7U9pNEibhIaMmxALXfe53p9wmFRk8B+Kx/I8cVbQwaw4PpIVuuknjY7Gn3K8aRaxqR+SVMf8UbRI7SYKdU+7Goc7cfgc6zrGRkk/rWuwYoON644vKUkuWUE9ef8AzRyzcculVI5/w5zrvsP3T/6kNl/qS3gb32sfb1qyxeXSfa+/RY5FaNY2WRipj0yM2pLI176txtui79EmTDvgcQs8QuvBgPxKbal99rj1FaXhMQsiK6G6sAQferMU7VEnUY9L1LhiZL2RxEjsZGjOpodRLMQwix0WI8mgKgKI66d9zuTcmpEeUSyYmeyIkYxkcoka+v7vCYdQqLpsVJBUtqG2sWrwcYwlkCspZcdYoxO18GGQXB8AuL7gjc7VCwXa2WSHUJlOsxqjd3GgD9zJLKrB5AFQBVIYk34C/mppOS8v7MYlG1sYy+rCsfvGOowtIJDtGAl1luqgWFretO1IuB7R4mdYnV44w7YVSvd6rd/hxI5BLcQTtt73rx/+04pmRF7oOIgwLFEWZxPJEwGtgQo7tL6bkGZfS4A+0Uh43PMUYZPvFBkhzApoSzRnCyhEIOo6jZtz1AItwpyyyTVEh7wSXHnW1m9diRQBKooooAKKKKACiiigAooooAKKKKAMm/irlAjxMc6WHfAhx/NGBZvkED+2oPZ+bRYk/FaL28ycYnCSAeeMGSM+qgkj2IuPmsgwEM5UFQD6cTUWeNSs9bpJ68dPsaPF2hRQARXZO0aHlWdPDiQL90x9gTVZJnTRtaRGX3BFLU5D3gxmtNny9Krc17QHRZdutuPDhSFFnAIuGqI+fAPYnwnYnp0NdTkxeTFFR2HjJpAzgufemfHZfE67WINIOAxYFX2HzKw41jjYnq90LvazsrpXvIdnQkjnxFiN+VfexeWCYrLiV2v4YzuBpPnPU369KlZ1mxYaQeO1SMqm0gDptWtclGjLjcrY+TxRutiqlelhStmWE+zttfu24fynpV1kcuoFT8VJx8AdCrCstXuCdMocLi+hq6weOpGlmMMjI3Lgeo5GrHBZlfYCuboY0mOcsKyqQQDejs/EYC0RP3ZN0v8AhJ8y+oJ3+tQsBIbXNWygMKdjk7sRNbaexaFBvtx58D9apIIMJh5Spe8zol+8ZpG7uMuU3a9kUtIdR5sbnepcGIZNm3XrzFRswyVcQcQS50T4cQHSLMovKS4a/H73hb8PrVcZqRLKLR6XP4C0KxEP3kgj2203hlmVyCL6SISAed/Sun/5rCsCe8QhLG9r8W0hl28QLbXW+9VUXZRh3TF4hIkiMzJHINaCKWJk8UrFdp3ZbGynka5YTsc0cSosiBkCIrhZVZo1YFo3Il2DBEB0ablb8DprZkvoc6w7MqrKhLJrAG/gOrxE/hB7t+NvI3Q1zhz3ChLrKgUFQANr676NK2uwazWIBvY24GqJexTaVQzKq6ZUkaNHR5EkM57okyEMg78EagxBUkebbrh+yLIYZFaETwspDiOSzqscsZVg0pI2nkI0nwkniCQQBgyfMVxESyqLKxa3srst/nTf5qbUHJcCYYVjZg7AuSwXQCXdnNlJNh4upqdQAUUUUAFFFFABRRRQAUUUUAeXUEEHgdj81kWAj7meSE/+m7KPYHw/patfrNO32E7nGJKNlmXf+tNj9VK/Sp+oj5b9C3op1Nx9Roy+YaRUftDl0c8TKyqdtrgGqDCYqV9lKoP5tyfYD/NTpIJ9BIcnY7aLUlStVRS8el3Zj2LywR4kqt9J4LfnexFMMXZksgIXe25qux8hGMiMgtZyDy4jbj6itRywjQK56DPhtozyHBvHsTw4enpXVsSy8frTvmGTBxcClbNcoYKR6bVqkLcYyfoU7PdgfUUx4SO9iPkUoEsBG3IMUcevFG9zuKY8Birb1ia2FOLg6Y1YDFMrAjhzplk3seRpZySzjcj2NM+Gw5025VxK1RiT7iZ25yrUolQeJOPqv/H+aXsnzCx34itTny7UpBOxFqynPMqMMjBeIJseorunamdUvQbsNmdxVphMYeINZ1gcxNMmX5jfnWKcTWzHvC4wNs1eniKm6G1LkGLq4y3MwxKje3GmKd8ipQrgucHidY6MOI/zUiq6GwcEc9jU0zLcjULgXIuLgE2Bt0vVeOVrcmmqZ0oqHjc0iieGORwrzsViB/EyoXI9Nl4nmQOJFSJZ1XzMF9yB+9MMHSivKOCLggjqNx9a+6ha99utAH2ivjMBudhX2gAooooAKKKKACiiigAqm7U5GMXEEJsysGU+2xHyCauaK40mqZ2MnF2hbwfZ0xiwNToMtb8Rv6cqtqKwsUUNeeb5FrP+yEOKWzqNVwQw2II4EEftXnA9nHQC7X/7xpnoo8KJ1dRkSqxblyCV9u90L0UXJ+TwrhiOye3hZ2PVmFvpTXRXPBiH+Tk9TPX/AIfsdXiHisSOVxwNfIv4fsPx1odFd8KJh5ZN22KGE7JMnBqu8HgpFFi1xVpRXFiiuAeWTIn2XrVDm3ZXvmJvsdx6G1r/AEpporXhxOeJIzd/4cte4epOF7Bsp8/60/0Vx4os74shUi7LEbFqtMDkqxCy/WreiuLDBA8smRBhSCDfhSVJlExxMmkYhu7dBraRl70SMpkIIsFVQb2X8vxWgUUPFGqFz83Il5jlEmLineMgMDpwrMTdGw8hZHAtwaVd990Va44XO4sViMvmYBG7nEGRHFjE7CIFG1cDdXHranqimoBBjk1YvFRYT/RmEClFui3+8OJmQ2sAY+7TWuxe3MGvsIAwsmW4gkMkscSeI6ngklRotL8SUjJQtxvFfnT7RQBmmfSTzYGaCdXLYQqsr2IE7LIncSAjzApaRgODWHKtHgnV1DIQyngRwNdKKA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29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2350266"/>
            <a:ext cx="5688632" cy="4293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1560" y="692696"/>
            <a:ext cx="8279705" cy="990600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600" b="1" i="0" u="none" strike="noStrike" kern="1200" cap="all" spc="0" normalizeH="0" baseline="0" noProof="0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Carpalis Alagút szindróma – műtéttechnikai</a:t>
            </a:r>
            <a:r>
              <a:rPr kumimoji="0" lang="hu-HU" altLang="hu-HU" sz="4600" b="1" i="0" u="none" strike="noStrike" kern="1200" cap="all" spc="0" normalizeH="0" noProof="0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megfontolások</a:t>
            </a:r>
            <a:endParaRPr kumimoji="0" lang="hu-HU" altLang="hu-HU" sz="4600" b="1" i="0" u="none" strike="noStrike" kern="1200" cap="all" spc="0" normalizeH="0" baseline="0" noProof="0" dirty="0" smtClean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63000"/>
                      <a:satMod val="255000"/>
                    </a:schemeClr>
                  </a:gs>
                  <a:gs pos="9000">
                    <a:schemeClr val="accent1">
                      <a:tint val="63000"/>
                      <a:satMod val="255000"/>
                    </a:schemeClr>
                  </a:gs>
                  <a:gs pos="53000">
                    <a:schemeClr val="accent1">
                      <a:shade val="60000"/>
                      <a:satMod val="100000"/>
                    </a:schemeClr>
                  </a:gs>
                  <a:gs pos="90000">
                    <a:schemeClr val="accent1">
                      <a:tint val="63000"/>
                      <a:satMod val="255000"/>
                    </a:schemeClr>
                  </a:gs>
                  <a:gs pos="100000">
                    <a:schemeClr val="accent1">
                      <a:tint val="63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2" descr="http://semmelweis.hu/wp-content/themes/se_uj/images/logo/egyetem_cimer_at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6250" y="836712"/>
            <a:ext cx="1047750" cy="1047751"/>
          </a:xfrm>
          <a:prstGeom prst="rect">
            <a:avLst/>
          </a:prstGeom>
          <a:noFill/>
        </p:spPr>
      </p:pic>
      <p:pic>
        <p:nvPicPr>
          <p:cNvPr id="11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AutoShape 2" descr="data:image/jpeg;base64,/9j/4AAQSkZJRgABAQAAAQABAAD/2wCEAAkGBxQSEhQUEBQUFBQQFRQUFBUUEBQUFBQVFBQWFhUVFhYYHCggGBwlHBQXITEhJSkrLi4uFx8zODMsNygtLisBCgoKDg0OGxAQGiwkICQsLCwtLCwsLCwsLC0sLCwsLy0sLCwsLCwsLCwsLCwsLC0sLCwsLDQsLCwsLCwsLCwsLP/AABEIAOAA4AMBIgACEQEDEQH/xAAcAAACAwEBAQEAAAAAAAAAAAACAwEEBQAGBwj/xAA9EAABAwEFBAgFAQcEAwAAAAABAAIRAwQSITFBBVFhcQYTIjKBkaHwUrHB0eFCFCNicoKy8QczkqJDY4P/xAAbAQABBQEBAAAAAAAAAAAAAAABAAIDBAUGB//EACsRAAICAQMEAAUFAQEAAAAAAAABAgMRBBIxBRMhQSJRYaGxFHGR0eFSMv/aAAwDAQACEQMRAD8Aprlygrqzz4mVC5CSkEmVBKElQXJDkiZUEoCVEoDtoRKiUMrpSDgklRKglckOwEuQhEEgMJdC4IgEgA3UMJkKbs5Y8sUBeeBULirNnsrnuutEnyjiTotyxbFptINQl53AQyePxeiq6jW1UL4n5+Rf0fT79S/gXj5vg8/Y7K+q4NpiSeIAA3k6DivVUehbXUnHriajQSYaOqkAm7j2jOX0V0NuQQSGT3cAPAAQp2xtIACm3EAYu3mMlh3dXsk/gWF+TpdP0GqEXv8Aib+xn7G2MymP3zG1KjolrheYzhGTnbzlu3rL6V7MbRqtdTAFOs2QAZa17Y6xg3AEjD+Ja1lcThlPHfxVfpu8D9npDOk17nf/AELY/sT+n6q23VeXznP+EfVtFRRo8RXlYw/bPLIYRwohdIciDC6EULoSFktrlyglEgOJQEqJQkoD0jihJUKJQH4OldK5dCIjly5ddQCQuU3V0JZCQEQXQiARGhMVqzWNzxLQIGbiYHmc11isD6p7DcPiODR4n5LXrtDRdZk3AchhPM5+Kzddr1QsQw5P7Gx0rpT1UnKzKivuNseyqbRed+8P/URwz8SrptQptJa1gJwgNDRzMBYlasWwBmThjmSrFZxgAaDHidVzd2psteZyOxo0VNEcVxS/P8lkW8kwYjXCE9r24xzHDeFlMEDcps7pJcchkOOp8j6qHOSztRpGv2e1rjCRTb1hxVcVL2ZgnJa2x7MTE+fFNwHI2xUBTlzoDGCSTkAM15DadpNaq6of1nDg0CGjwAC3+lFtmKLMmmX8SO63wzPGNy88WLp+laV1w7kuX+Dieu6/v2dqH/mP5/wrXVEJ5YhuLXMDyKhddTLq6EAZDQOKmUBKcxqQJKElcUKBKcSoUrkAnBEApa1OYxBvA6Mci2sTG00wNRhqY5E8axNxLcxW4QliW4UoFMhathsYawPcAS/uAiQBPeI4/RJsdi6x0aAS47m/c5K/bK84AQAAGgbhg0eULJ6trHXFVwfl8/sbfQun9ybusWUuP3/wt2Os4Mc5xz7DOEYuIGmYCql29MrQ0NZPcEH+bX1lUrTaA0E+zuC5vOWdhhJeDrMb1VztKYgfzHH5KzmkWSndZB7x7TuZ+2Sc3BIPoC2VIAAEz8k2tH6RgBA5CMfHEqsx15xO7sj5k/JPLkeAA0R5ZZLfslq6qi52re4Dq52AHn8lm2OhKs7XbFxg/SLx5u08v7lb0dHeuUXxyzP6jqOzQ2uX4RiuZmTrieJOZQFiummgNNdYpHCOvJTNJAaaummgcxPUiN1lI00JarpYlFicpEMqygSgcURKAlOGoGVC4qEB5MI2NQNT6aDClkNrU0NQtCZCiZajHwdCIBE1qaymg2TKIsMUimrdOisDpFtl9CsGU7hDWgvDmSLxJwkEEYR5qGy5QWWWK9O7HhHoaDLjDvfB4xJu/X0SaTe1edkyDjq7Tyz8l5il0zeCb9JpvACWvgiNwgq1Q6V0XYO6xh/iaCJ5tJK5nUqyyxza5Ot0kqqalWnwbr3fdK6oFwJxjETkFVsm1KNQw2qwu+G8A4cCDirt6PyqjTXJdUk+BjkusTpuU31BKQWJsQ7IOV7Eq3TCWxm5WLKyctPugH0bOymACTliTyAk/JVK0ucXOzcSfXJaLqRbTDYi/wBrmBgPX5KtUaGiTgB7gLd6fBVVuyXv8HM9Vsldcqo+vyUzTR07E53dAJ0F4SeQSi8uO5o9+a1dn0I7RzPHTgmW9UblitePqS19DioZtl5+SMipRIJBBBGYIgjwSzTW7tV14tBxLBBOuMGJ1j6lZzqS1qbXOCk1gwb6FCbinnBnGmluYtB1NKdTUykVnA825ASiJQFWigiCuC5cEGOCCaxLCYxBj4clhisMaq9JXKLVBJlytZDp0lcpWdTQpLVs1nUE54LtdZUe1tKm+pU7tJpe7k0THjgPJfI7baHVHvqP71RxcebjPpgOQC+i/wCplu6ujTs7TjXPWPH/AK6Z7Pm8ePVr5k9yzL7N0sGpp69qALvfsKHOugEzHAE6yiHv3PFAc+ShLLK+1GBzW1BiWGDvLScPJMsW3X0xFOo9o+GZaPAyPIJdpAMjHtYFKNhbGX/Yg+RQ2p8gTa4PS2XpfUHeFOoN4BafMYei1LP0spOwc1zDvEPH0PovntaxOaZb5a8eaBtoIMEnxJnNRyog/RNHUWR9n2KwbQp1O5UY47r0HyOK0WWplEF9VwY2c3GPIZk8l8VZa8gcjvHHgtOkwDECJ4KL9Ml7Jf1ra4PtOxdvU7bfNFlRraMMJexrWyZd2Ycc5mDESFUttpvuhvdbgOPFUOj1P9m2fSYP9y2F1of/AC1Ia3lLGM9UYbuS1d72KpcLkWh063yua8vgtUwt6xO7IcBlgBxCxbI2XQfx4L01GzXWgDx5pukr32eeCTX3duv6vgovpJL6S1HUkt9Fb6ng5d1mS6kkvpLVdRSH0VJGZE6z5+UJREoStExEQuC5EAkwkhNYELQnMamMfCLHUQtGzMVKi1allaoJs0KomjZaS2rJR9/lZ9iaqHT7bP7NY3NYYq2maTMcWtI/ev5hpgcXBULZGrTA+adLtri1WqrVaexhTpcaVOQ13J0l39Sw80T3blDQs9mglgljffNLdTzJEzwlWW0zuSbVa2U5k3naNBk+OgHNFCZTmXYacvqU0zukcPf0WfTtTpJdGJmMRHAEZKz+1N3OB5g+uCIMknQZHw95/NQbP1kg4yCZOYgTquFob8RE4YsJKGtam3DczcDJiIGsamfLFIWSjQp3oG/3K3S0lpjMiBzOAWfs2j+rXEBev2Nsk9UbQ4YyBRaf1YgF55dqJ3TlCjnJRWR9cN7wj1dOpfM5Boaxg3NptDWjyC0GN/H1VSy0oiMiAQtGzU5Mb1ltty8mykoxSRpdH9n3nFx7rYOO8jRekNNFYrL1dNrdQMeZzTi1bOnh24fUwdVZ3Z59LgqOppTqavFiW5isqRVcSg6kkPpLQexJe1SRkQyifJSoKkoStlnNEgJ1JspTVbpNTJPA+uOWS2mnMYjpsT201E5F6NZFFi07IFTptV+zBQyeSxXE2bCPe7jyXyHpjtz9rtLqjTNNg6ujoOraT2wN7jLuUDRex6dbc6mz9TTP7y0CHEHFlHEOPNxF0cnFfMXFZmol5wbGnjhZI9+qp262lpuU8/1O3cFYr1bjHO3DDmYAWZYqeEnM4qAnbD6r4iXHiSUIEfhOcEl/vkiRhNcCuLQkwiLt6QAasSB9PRMpNvQIzwzw4JdPEk71o2ClrvH1/CA9GlsnZxrVGUm4Xpk/C0d53l6kb19Hr0wOqptADWjLcAC1g9Csnohs25T61wh1bEbxTmRyk48rq2yyXE78PBv+VQvsy8I1NNVtjl+yaDYAHwiF6jovYLzr5GDMfE5LzlIL6LsmyilRaNSLzuZCGnhun59C1djjDHzGuCAhG5CVrIxWLIQOCN6BxT0NYpwSXhNcUl5TkRSPkJQlEUJW6zlhlNXaQyVFhVui5RzJqX5L1NPaFWpuTmuUDTNGLQ8JzrS2m1z6hhrBeceA05nLxVUOXlOl+1b56lp7NM3nn4njIcm/Pkq909kMstaeHclgxdrbRdaKrqr83kQM7jQIa0HgFnF4G/ylS90Yqu0E+J/xKy35NdeEMt7b1J0aQ7/iRPoqVkPZCsVg4tc1hic5ESNYVFgdS74MHXRADLTmpLz79+8k4PvCQkPRGMXKipkiJwxS3uGe5IKQYGI3kBvmvVdGdmddVZTPda2/U/kacRMakgeK83YmXn8sV9Y6IbN6mgHOEPr9o4RDBhTb5dr+rgobrNkSxpqt8sG0B7GQ4LoTBTW5sfZIwfVGGjd/EqjXXKb8GlZdGtZZ3R/Yl4ipVHZBloIgvOh/lXqn1FX61Cai1K6diwYtuodkssaXJbnIC9A5ynSINwRcgc9A56W5yckRykS9yS965zkl5T4ohkz5WUKMhDC2zmiJTaVRKXIYHJ4NBlVNbUWcx6Kpawxpc7Jo89wHEqOaSWWWq7W2kuQts7VNFnZ775DcuyNXxw04rxD3e5P1VnaFsNRxe7M5DQDQD3qVSd75LCvt7kvouDpdNT2oYfPsTUfJw8Puufwn6fdHdIBJy3z9l1JmvkDCiLAQZAiJnMoXCRhiDmDkVLsN4KkZYjQYj3xSEZlSmaTv4XZc9x4qHuHvkr1VocIwIPHEbiFlPYQ4tdp6ziCgBknHluTbPZ3O7uQzJy/KOy2W+ZODRGO/HILao0YAa0bg0cScEGxJGl0N2CKlQSJZTh1QnJxzYzjMDDdK+nMpknFBsHYfVU202Du99x1qfqLj6RoIGi9HY7G2njmfQeCrdmd0vHBc70NNDy8v5AbP2aB2n5jJv1K1S9IvqDUWlVTGEcIybtRKyWZD767rFXvoTUUm0hcywaiG+kdYuL0toNwxzkBcgc9A56ckNcgnOSnOUF6U56ekNZ83KAppSytg5tAlRKkqAgPCafe5ef2rbusMDuty473Kzti2f+Nv9XP4fusV7pWRrdTufbjx7N/puj2Luz59f2C5yhzw0S4ho4nFJtVe429rk3ms6lLjecZJWajYbLtrtUiKeuJcQR4AFTQrTgYmOXkkk+/ko9+/f1ThjZe6z2fp+FDn/Dgff3VGYyPhCn9qjAgHzH3SDksimSY9cYAGJM8Bj4Kqyl1tQx3ZA3dkC63xIaudWc7stAbewMEy7I9p27hgtKzUA0AD/JjE+vBBhQ2hTgAZADyy+69H0X6PutT5kspUyC94iZzDWaX8RjpgTxz9k7PdWqNps1xLvhaM3H7anBfUNn0mUabadIQxggbzqXO3knEqailz8+iC+/trC5NawUWUqbadIXWMENGJzMkknEkkkknEkqyKizWV05tVXNmPBn9z2XDVUdYqwqKb6W0G8eXqL6QXqL6WAbixfXX1VvrusR2i3lgvQOekGohc9HaJyGl6W56WXKLyckDJ4aEBCaQgcFpHPoUVS2la+rEN77sv4Rv5qxbrSKbZOJPdG8/ZeZtFYuJJMk5qhrdTsWyPP4Njpui7r7k+F9xdR6WFBPvzUXgM1jcnRitoWcvZ2c29ocQBj8/RZllct+joRw+YWG9l2o8DIOPzSQJcDSeXv8qYXBDPFEjIe/elSpcZx00CsWOheMnJp8ykOSLGz7PAvHN3oJC0qDCchMxA1k6fJAxnv34r0Ww7Fdio7P8AQCMh8R4nRPpqlbNRRHfdGmG5m5sGxCgzHvvgvPyaOA+ZK2mVVisqq1TqrajUorCOelqHOTkzXZWT2VVlUqqtU3prgOjYaLHo76psemtcmNEyeR5chL0u8gLkMBGGoovpN5dKdgbkbfUF6SXLi5DAdw2+uvpBcovp2AZPLlC8gAkmAASTuCYAsHblvk9W3Id873D9PIKxqLlVDLMzR6aWosUVx7M3aFqNRxcZAyaNw+/1VB6Y9ySudlJye58nZRgoRUYrwiP8qMDn5DTgoOPIevGV14e/kgEayrckgTAMADM6ZcVj0XYyT2iTPPitRm/InLH1SrRZ72Zx0cN+78IgZXJSqmJj/Hv8KHS0lpzHuQuA0CA0OnTvEAefv3ktelTgQNPZSbJRujjr78lp2Gyl5AGG87hvSinJpL2FuMIuUuEWtlWK8bzh2W6H9R3chP0W7eS2NDQABAAgBTK6DTUKmOPfs5bW6qV9mfS4Q5r0+nVVSUbSrDRSzhmnSqK5SqLHp1VbpVFFKJZrsNam9WGOWbSqK0yooJRLkJFq8oJSg5deQwOyEoJQyoc5ETClCXIC5RKKGthXlBcgLkBcjgbuMK1UqrmO6ht52XeAiZxEkCdwXi67C0lrmlpGYcCCOYOK+tVIDbrRAGg+c6lYG39jtrtzDXs7rjuObTGnyXO6nqXet48ejqNF0f8ATUYTzL3/AEfO3lAR79+St22wvpOuvBaeOoykHUJFzfgNScvUp6aaygSWORAdvUN7R4D1KC2WgAQztHU6AcOKKiRphpgiNHT5fL3wV/YWyn2qqKVOMiXOdg2m0ZucRieUSflSa/l916//AEzqjrbQyAHuYwicQQC4OGOMdoJlknGDaJaoKc1FmV0j6AWmmzrKTRWDc+qDr4bniw44cJXmLBZz3jxA55L9BWe2gYHAjf8ATevMdJujlC1Pc6gRTrQO0TFOocZa/cdA/PfMKvDUf9Fi3SY8xPnVClJ3zAAG9ejslnuNjU4uPFLsWy30XHrmljxIunNvHx3qyQug0Gn2ruPl8HKdT1e6Xajwuf3OlSFC5aZjhgqZQSpRGtDGuT6VVVQUbXJrQV4eTUpVFbpvWVSqK3SeoWi5XM0W1EV9VGvRl6Zgn3Fi+oLki+oLkcDWxt5DeQXkN5HA1sYXIC5DeQEp2BjZfeUp4RErlwB6cUbfs9lVt2oLw00cDvB0K8TtrYTqOOD6ZmHwMJwh/wAJ9DvX0RA6lOBxBwI0jkparpVv6Fe7TxsX1PklWju/IjQYY8iqbmFpw8dxXu9t9GM32cSMS6nrv7E/2+S8pUpaEa4jjejXIrUhbGayjHtplB4aKBrCO0PI5r0PQxlbruus4DxQuiq0uDXFlW9IbOB7m8Y3Vhvs24+eY+62uiO1xYrQ1756qoDSrYT2HQb8a3XBp0wB3p1nmLSBU8TTkfVagD2hwMiMPe9UTTu5LSqsuYsgtOODpaQRMtKW9ocLzcQeGXBZJvrgMWWnamdXV7Lx/t1IxaTkDGbOCoGwUaRdSqUQ5wwcXvcHDUFpaRE6EZ+YT2SCtS0U22pjQSG1mYU3HJwzuOO7cdDzKtV6q1Q2Rk0Z9uiodnclBPPPgx39E2VG3qVQtz7LwHyODm44a4FZFq6OV2CQ0VGjWkb+H8sB3ovV7JtfVuuvBY4GNcN+Gh4jPkvQVbIHgVaUSe83QnhuPor1PVNRHl5M3U9F0sn4Tjn5cfwfHvouBX0naWzaFqB61tyoML7cKgIw7Xxcnea8VtjYVWz4uh7NKjO7wDge4eB8CtnTdQqv8Lw/kc7rel26bzzH5mZKmUJRBXzLHU3K1TqKkExrkGh0ZYNBtRMFRUW1E0VFHtLEbC1fUhyqiojD0Nodw+8uvJQcpDkcDWxkqChlReRBu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 altLang="hu-HU">
              <a:latin typeface="Tw Cen MT" pitchFamily="34" charset="-18"/>
            </a:endParaRPr>
          </a:p>
        </p:txBody>
      </p:sp>
      <p:sp>
        <p:nvSpPr>
          <p:cNvPr id="36868" name="AutoShape 4" descr="data:image/jpeg;base64,/9j/4AAQSkZJRgABAQAAAQABAAD/2wCEAAkGBxQSEhQUEBQUFBQQFRQUFBUUEBQUFBQVFBQWFhUVFhYYHCggGBwlHBQXITEhJSkrLi4uFx8zODMsNygtLisBCgoKDg0OGxAQGiwkICQsLCwtLCwsLCwsLC0sLCwsLy0sLCwsLCwsLCwsLCwsLC0sLCwsLDQsLCwsLCwsLCwsLP/AABEIAOAA4AMBIgACEQEDEQH/xAAcAAACAwEBAQEAAAAAAAAAAAACAwEEBQAGBwj/xAA9EAABAwEFBAgFAQcEAwAAAAABAAIRAwQSITFBBVFhcQYTIjKBkaHwUrHB0eFCFCNicoKy8QczkqJDY4P/xAAbAQABBQEBAAAAAAAAAAAAAAABAAIDBAUGB//EACsRAAICAQMEAAUFAQEAAAAAAAABAgMRBBIxBRMhQSJRYaGxFHGR0eFSMv/aAAwDAQACEQMRAD8Aprlygrqzz4mVC5CSkEmVBKElQXJDkiZUEoCVEoDtoRKiUMrpSDgklRKglckOwEuQhEEgMJdC4IgEgA3UMJkKbs5Y8sUBeeBULirNnsrnuutEnyjiTotyxbFptINQl53AQyePxeiq6jW1UL4n5+Rf0fT79S/gXj5vg8/Y7K+q4NpiSeIAA3k6DivVUehbXUnHriajQSYaOqkAm7j2jOX0V0NuQQSGT3cAPAAQp2xtIACm3EAYu3mMlh3dXsk/gWF+TpdP0GqEXv8Aib+xn7G2MymP3zG1KjolrheYzhGTnbzlu3rL6V7MbRqtdTAFOs2QAZa17Y6xg3AEjD+Ja1lcThlPHfxVfpu8D9npDOk17nf/AELY/sT+n6q23VeXznP+EfVtFRRo8RXlYw/bPLIYRwohdIciDC6EULoSFktrlyglEgOJQEqJQkoD0jihJUKJQH4OldK5dCIjly5ddQCQuU3V0JZCQEQXQiARGhMVqzWNzxLQIGbiYHmc11isD6p7DcPiODR4n5LXrtDRdZk3AchhPM5+Kzddr1QsQw5P7Gx0rpT1UnKzKivuNseyqbRed+8P/URwz8SrptQptJa1gJwgNDRzMBYlasWwBmThjmSrFZxgAaDHidVzd2psteZyOxo0VNEcVxS/P8lkW8kwYjXCE9r24xzHDeFlMEDcps7pJcchkOOp8j6qHOSztRpGv2e1rjCRTb1hxVcVL2ZgnJa2x7MTE+fFNwHI2xUBTlzoDGCSTkAM15DadpNaq6of1nDg0CGjwAC3+lFtmKLMmmX8SO63wzPGNy88WLp+laV1w7kuX+Dieu6/v2dqH/mP5/wrXVEJ5YhuLXMDyKhddTLq6EAZDQOKmUBKcxqQJKElcUKBKcSoUrkAnBEApa1OYxBvA6Mci2sTG00wNRhqY5E8axNxLcxW4QliW4UoFMhathsYawPcAS/uAiQBPeI4/RJsdi6x0aAS47m/c5K/bK84AQAAGgbhg0eULJ6trHXFVwfl8/sbfQun9ybusWUuP3/wt2Os4Mc5xz7DOEYuIGmYCql29MrQ0NZPcEH+bX1lUrTaA0E+zuC5vOWdhhJeDrMb1VztKYgfzHH5KzmkWSndZB7x7TuZ+2Sc3BIPoC2VIAAEz8k2tH6RgBA5CMfHEqsx15xO7sj5k/JPLkeAA0R5ZZLfslq6qi52re4Dq52AHn8lm2OhKs7XbFxg/SLx5u08v7lb0dHeuUXxyzP6jqOzQ2uX4RiuZmTrieJOZQFiummgNNdYpHCOvJTNJAaaummgcxPUiN1lI00JarpYlFicpEMqygSgcURKAlOGoGVC4qEB5MI2NQNT6aDClkNrU0NQtCZCiZajHwdCIBE1qaymg2TKIsMUimrdOisDpFtl9CsGU7hDWgvDmSLxJwkEEYR5qGy5QWWWK9O7HhHoaDLjDvfB4xJu/X0SaTe1edkyDjq7Tyz8l5il0zeCb9JpvACWvgiNwgq1Q6V0XYO6xh/iaCJ5tJK5nUqyyxza5Ot0kqqalWnwbr3fdK6oFwJxjETkFVsm1KNQw2qwu+G8A4cCDirt6PyqjTXJdUk+BjkusTpuU31BKQWJsQ7IOV7Eq3TCWxm5WLKyctPugH0bOymACTliTyAk/JVK0ucXOzcSfXJaLqRbTDYi/wBrmBgPX5KtUaGiTgB7gLd6fBVVuyXv8HM9Vsldcqo+vyUzTR07E53dAJ0F4SeQSi8uO5o9+a1dn0I7RzPHTgmW9UblitePqS19DioZtl5+SMipRIJBBBGYIgjwSzTW7tV14tBxLBBOuMGJ1j6lZzqS1qbXOCk1gwb6FCbinnBnGmluYtB1NKdTUykVnA825ASiJQFWigiCuC5cEGOCCaxLCYxBj4clhisMaq9JXKLVBJlytZDp0lcpWdTQpLVs1nUE54LtdZUe1tKm+pU7tJpe7k0THjgPJfI7baHVHvqP71RxcebjPpgOQC+i/wCplu6ujTs7TjXPWPH/AK6Z7Pm8ePVr5k9yzL7N0sGpp69qALvfsKHOugEzHAE6yiHv3PFAc+ShLLK+1GBzW1BiWGDvLScPJMsW3X0xFOo9o+GZaPAyPIJdpAMjHtYFKNhbGX/Yg+RQ2p8gTa4PS2XpfUHeFOoN4BafMYei1LP0spOwc1zDvEPH0PovntaxOaZb5a8eaBtoIMEnxJnNRyog/RNHUWR9n2KwbQp1O5UY47r0HyOK0WWplEF9VwY2c3GPIZk8l8VZa8gcjvHHgtOkwDECJ4KL9Ml7Jf1ra4PtOxdvU7bfNFlRraMMJexrWyZd2Ycc5mDESFUttpvuhvdbgOPFUOj1P9m2fSYP9y2F1of/AC1Ia3lLGM9UYbuS1d72KpcLkWh063yua8vgtUwt6xO7IcBlgBxCxbI2XQfx4L01GzXWgDx5pukr32eeCTX3duv6vgovpJL6S1HUkt9Fb6ng5d1mS6kkvpLVdRSH0VJGZE6z5+UJREoStExEQuC5EAkwkhNYELQnMamMfCLHUQtGzMVKi1allaoJs0KomjZaS2rJR9/lZ9iaqHT7bP7NY3NYYq2maTMcWtI/ev5hpgcXBULZGrTA+adLtri1WqrVaexhTpcaVOQ13J0l39Sw80T3blDQs9mglgljffNLdTzJEzwlWW0zuSbVa2U5k3naNBk+OgHNFCZTmXYacvqU0zukcPf0WfTtTpJdGJmMRHAEZKz+1N3OB5g+uCIMknQZHw95/NQbP1kg4yCZOYgTquFob8RE4YsJKGtam3DczcDJiIGsamfLFIWSjQp3oG/3K3S0lpjMiBzOAWfs2j+rXEBev2Nsk9UbQ4YyBRaf1YgF55dqJ3TlCjnJRWR9cN7wj1dOpfM5Boaxg3NptDWjyC0GN/H1VSy0oiMiAQtGzU5Mb1ltty8mykoxSRpdH9n3nFx7rYOO8jRekNNFYrL1dNrdQMeZzTi1bOnh24fUwdVZ3Z59LgqOppTqavFiW5isqRVcSg6kkPpLQexJe1SRkQyifJSoKkoStlnNEgJ1JspTVbpNTJPA+uOWS2mnMYjpsT201E5F6NZFFi07IFTptV+zBQyeSxXE2bCPe7jyXyHpjtz9rtLqjTNNg6ujoOraT2wN7jLuUDRex6dbc6mz9TTP7y0CHEHFlHEOPNxF0cnFfMXFZmol5wbGnjhZI9+qp262lpuU8/1O3cFYr1bjHO3DDmYAWZYqeEnM4qAnbD6r4iXHiSUIEfhOcEl/vkiRhNcCuLQkwiLt6QAasSB9PRMpNvQIzwzw4JdPEk71o2ClrvH1/CA9GlsnZxrVGUm4Xpk/C0d53l6kb19Hr0wOqptADWjLcAC1g9Csnohs25T61wh1bEbxTmRyk48rq2yyXE78PBv+VQvsy8I1NNVtjl+yaDYAHwiF6jovYLzr5GDMfE5LzlIL6LsmyilRaNSLzuZCGnhun59C1djjDHzGuCAhG5CVrIxWLIQOCN6BxT0NYpwSXhNcUl5TkRSPkJQlEUJW6zlhlNXaQyVFhVui5RzJqX5L1NPaFWpuTmuUDTNGLQ8JzrS2m1z6hhrBeceA05nLxVUOXlOl+1b56lp7NM3nn4njIcm/Pkq909kMstaeHclgxdrbRdaKrqr83kQM7jQIa0HgFnF4G/ylS90Yqu0E+J/xKy35NdeEMt7b1J0aQ7/iRPoqVkPZCsVg4tc1hic5ESNYVFgdS74MHXRADLTmpLz79+8k4PvCQkPRGMXKipkiJwxS3uGe5IKQYGI3kBvmvVdGdmddVZTPda2/U/kacRMakgeK83YmXn8sV9Y6IbN6mgHOEPr9o4RDBhTb5dr+rgobrNkSxpqt8sG0B7GQ4LoTBTW5sfZIwfVGGjd/EqjXXKb8GlZdGtZZ3R/Yl4ipVHZBloIgvOh/lXqn1FX61Cai1K6diwYtuodkssaXJbnIC9A5ynSINwRcgc9A56W5yckRykS9yS965zkl5T4ohkz5WUKMhDC2zmiJTaVRKXIYHJ4NBlVNbUWcx6Kpawxpc7Jo89wHEqOaSWWWq7W2kuQts7VNFnZ775DcuyNXxw04rxD3e5P1VnaFsNRxe7M5DQDQD3qVSd75LCvt7kvouDpdNT2oYfPsTUfJw8Puufwn6fdHdIBJy3z9l1JmvkDCiLAQZAiJnMoXCRhiDmDkVLsN4KkZYjQYj3xSEZlSmaTv4XZc9x4qHuHvkr1VocIwIPHEbiFlPYQ4tdp6ziCgBknHluTbPZ3O7uQzJy/KOy2W+ZODRGO/HILao0YAa0bg0cScEGxJGl0N2CKlQSJZTh1QnJxzYzjMDDdK+nMpknFBsHYfVU202Du99x1qfqLj6RoIGi9HY7G2njmfQeCrdmd0vHBc70NNDy8v5AbP2aB2n5jJv1K1S9IvqDUWlVTGEcIybtRKyWZD767rFXvoTUUm0hcywaiG+kdYuL0toNwxzkBcgc9A56ckNcgnOSnOUF6U56ekNZ83KAppSytg5tAlRKkqAgPCafe5ef2rbusMDuty473Kzti2f+Nv9XP4fusV7pWRrdTufbjx7N/puj2Luz59f2C5yhzw0S4ho4nFJtVe429rk3ms6lLjecZJWajYbLtrtUiKeuJcQR4AFTQrTgYmOXkkk+/ko9+/f1ThjZe6z2fp+FDn/Dgff3VGYyPhCn9qjAgHzH3SDksimSY9cYAGJM8Bj4Kqyl1tQx3ZA3dkC63xIaudWc7stAbewMEy7I9p27hgtKzUA0AD/JjE+vBBhQ2hTgAZADyy+69H0X6PutT5kspUyC94iZzDWaX8RjpgTxz9k7PdWqNps1xLvhaM3H7anBfUNn0mUabadIQxggbzqXO3knEqailz8+iC+/trC5NawUWUqbadIXWMENGJzMkknEkkkknEkqyKizWV05tVXNmPBn9z2XDVUdYqwqKb6W0G8eXqL6QXqL6WAbixfXX1VvrusR2i3lgvQOekGohc9HaJyGl6W56WXKLyckDJ4aEBCaQgcFpHPoUVS2la+rEN77sv4Rv5qxbrSKbZOJPdG8/ZeZtFYuJJMk5qhrdTsWyPP4Njpui7r7k+F9xdR6WFBPvzUXgM1jcnRitoWcvZ2c29ocQBj8/RZllct+joRw+YWG9l2o8DIOPzSQJcDSeXv8qYXBDPFEjIe/elSpcZx00CsWOheMnJp8ykOSLGz7PAvHN3oJC0qDCchMxA1k6fJAxnv34r0Ww7Fdio7P8AQCMh8R4nRPpqlbNRRHfdGmG5m5sGxCgzHvvgvPyaOA+ZK2mVVisqq1TqrajUorCOelqHOTkzXZWT2VVlUqqtU3prgOjYaLHo76psemtcmNEyeR5chL0u8gLkMBGGoovpN5dKdgbkbfUF6SXLi5DAdw2+uvpBcovp2AZPLlC8gAkmAASTuCYAsHblvk9W3Id873D9PIKxqLlVDLMzR6aWosUVx7M3aFqNRxcZAyaNw+/1VB6Y9ySudlJye58nZRgoRUYrwiP8qMDn5DTgoOPIevGV14e/kgEayrckgTAMADM6ZcVj0XYyT2iTPPitRm/InLH1SrRZ72Zx0cN+78IgZXJSqmJj/Hv8KHS0lpzHuQuA0CA0OnTvEAefv3ktelTgQNPZSbJRujjr78lp2Gyl5AGG87hvSinJpL2FuMIuUuEWtlWK8bzh2W6H9R3chP0W7eS2NDQABAAgBTK6DTUKmOPfs5bW6qV9mfS4Q5r0+nVVSUbSrDRSzhmnSqK5SqLHp1VbpVFFKJZrsNam9WGOWbSqK0yooJRLkJFq8oJSg5deQwOyEoJQyoc5ETClCXIC5RKKGthXlBcgLkBcjgbuMK1UqrmO6ht52XeAiZxEkCdwXi67C0lrmlpGYcCCOYOK+tVIDbrRAGg+c6lYG39jtrtzDXs7rjuObTGnyXO6nqXet48ejqNF0f8ATUYTzL3/AEfO3lAR79+St22wvpOuvBaeOoykHUJFzfgNScvUp6aaygSWORAdvUN7R4D1KC2WgAQztHU6AcOKKiRphpgiNHT5fL3wV/YWyn2qqKVOMiXOdg2m0ZucRieUSflSa/l916//AEzqjrbQyAHuYwicQQC4OGOMdoJlknGDaJaoKc1FmV0j6AWmmzrKTRWDc+qDr4bniw44cJXmLBZz3jxA55L9BWe2gYHAjf8ATevMdJujlC1Pc6gRTrQO0TFOocZa/cdA/PfMKvDUf9Fi3SY8xPnVClJ3zAAG9ejslnuNjU4uPFLsWy30XHrmljxIunNvHx3qyQug0Gn2ruPl8HKdT1e6Xajwuf3OlSFC5aZjhgqZQSpRGtDGuT6VVVQUbXJrQV4eTUpVFbpvWVSqK3SeoWi5XM0W1EV9VGvRl6Zgn3Fi+oLki+oLkcDWxt5DeQXkN5HA1sYXIC5DeQEp2BjZfeUp4RErlwB6cUbfs9lVt2oLw00cDvB0K8TtrYTqOOD6ZmHwMJwh/wAJ9DvX0RA6lOBxBwI0jkparpVv6Fe7TxsX1PklWju/IjQYY8iqbmFpw8dxXu9t9GM32cSMS6nrv7E/2+S8pUpaEa4jjejXIrUhbGayjHtplB4aKBrCO0PI5r0PQxlbruus4DxQuiq0uDXFlW9IbOB7m8Y3Vhvs24+eY+62uiO1xYrQ1756qoDSrYT2HQb8a3XBp0wB3p1nmLSBU8TTkfVagD2hwMiMPe9UTTu5LSqsuYsgtOODpaQRMtKW9ocLzcQeGXBZJvrgMWWnamdXV7Lx/t1IxaTkDGbOCoGwUaRdSqUQ5wwcXvcHDUFpaRE6EZ+YT2SCtS0U22pjQSG1mYU3HJwzuOO7cdDzKtV6q1Q2Rk0Z9uiodnclBPPPgx39E2VG3qVQtz7LwHyODm44a4FZFq6OV2CQ0VGjWkb+H8sB3ovV7JtfVuuvBY4GNcN+Gh4jPkvQVbIHgVaUSe83QnhuPor1PVNRHl5M3U9F0sn4Tjn5cfwfHvouBX0naWzaFqB61tyoML7cKgIw7Xxcnea8VtjYVWz4uh7NKjO7wDge4eB8CtnTdQqv8Lw/kc7rel26bzzH5mZKmUJRBXzLHU3K1TqKkExrkGh0ZYNBtRMFRUW1E0VFHtLEbC1fUhyqiojD0Nodw+8uvJQcpDkcDWxkqChlReRBu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 altLang="hu-HU">
              <a:latin typeface="Tw Cen MT" pitchFamily="34" charset="-18"/>
            </a:endParaRPr>
          </a:p>
        </p:txBody>
      </p:sp>
      <p:sp>
        <p:nvSpPr>
          <p:cNvPr id="36869" name="AutoShape 6" descr="data:image/jpeg;base64,/9j/4AAQSkZJRgABAQAAAQABAAD/2wCEAAkGBxQSEhQUEBQUFBQQFRQUFBUUEBQUFBQVFBQWFhUVFhYYHCggGBwlHBQXITEhJSkrLi4uFx8zODMsNygtLisBCgoKDg0OGxAQGiwkICQsLCwtLCwsLCwsLC0sLCwsLy0sLCwsLCwsLCwsLCwsLC0sLCwsLDQsLCwsLCwsLCwsLP/AABEIAOAA4AMBIgACEQEDEQH/xAAcAAACAwEBAQEAAAAAAAAAAAACAwEEBQAGBwj/xAA9EAABAwEFBAgFAQcEAwAAAAABAAIRAwQSITFBBVFhcQYTIjKBkaHwUrHB0eFCFCNicoKy8QczkqJDY4P/xAAbAQABBQEBAAAAAAAAAAAAAAABAAIDBAUGB//EACsRAAICAQMEAAUFAQEAAAAAAAABAgMRBBIxBRMhQSJRYaGxFHGR0eFSMv/aAAwDAQACEQMRAD8Aprlygrqzz4mVC5CSkEmVBKElQXJDkiZUEoCVEoDtoRKiUMrpSDgklRKglckOwEuQhEEgMJdC4IgEgA3UMJkKbs5Y8sUBeeBULirNnsrnuutEnyjiTotyxbFptINQl53AQyePxeiq6jW1UL4n5+Rf0fT79S/gXj5vg8/Y7K+q4NpiSeIAA3k6DivVUehbXUnHriajQSYaOqkAm7j2jOX0V0NuQQSGT3cAPAAQp2xtIACm3EAYu3mMlh3dXsk/gWF+TpdP0GqEXv8Aib+xn7G2MymP3zG1KjolrheYzhGTnbzlu3rL6V7MbRqtdTAFOs2QAZa17Y6xg3AEjD+Ja1lcThlPHfxVfpu8D9npDOk17nf/AELY/sT+n6q23VeXznP+EfVtFRRo8RXlYw/bPLIYRwohdIciDC6EULoSFktrlyglEgOJQEqJQkoD0jihJUKJQH4OldK5dCIjly5ddQCQuU3V0JZCQEQXQiARGhMVqzWNzxLQIGbiYHmc11isD6p7DcPiODR4n5LXrtDRdZk3AchhPM5+Kzddr1QsQw5P7Gx0rpT1UnKzKivuNseyqbRed+8P/URwz8SrptQptJa1gJwgNDRzMBYlasWwBmThjmSrFZxgAaDHidVzd2psteZyOxo0VNEcVxS/P8lkW8kwYjXCE9r24xzHDeFlMEDcps7pJcchkOOp8j6qHOSztRpGv2e1rjCRTb1hxVcVL2ZgnJa2x7MTE+fFNwHI2xUBTlzoDGCSTkAM15DadpNaq6of1nDg0CGjwAC3+lFtmKLMmmX8SO63wzPGNy88WLp+laV1w7kuX+Dieu6/v2dqH/mP5/wrXVEJ5YhuLXMDyKhddTLq6EAZDQOKmUBKcxqQJKElcUKBKcSoUrkAnBEApa1OYxBvA6Mci2sTG00wNRhqY5E8axNxLcxW4QliW4UoFMhathsYawPcAS/uAiQBPeI4/RJsdi6x0aAS47m/c5K/bK84AQAAGgbhg0eULJ6trHXFVwfl8/sbfQun9ybusWUuP3/wt2Os4Mc5xz7DOEYuIGmYCql29MrQ0NZPcEH+bX1lUrTaA0E+zuC5vOWdhhJeDrMb1VztKYgfzHH5KzmkWSndZB7x7TuZ+2Sc3BIPoC2VIAAEz8k2tH6RgBA5CMfHEqsx15xO7sj5k/JPLkeAA0R5ZZLfslq6qi52re4Dq52AHn8lm2OhKs7XbFxg/SLx5u08v7lb0dHeuUXxyzP6jqOzQ2uX4RiuZmTrieJOZQFiummgNNdYpHCOvJTNJAaaummgcxPUiN1lI00JarpYlFicpEMqygSgcURKAlOGoGVC4qEB5MI2NQNT6aDClkNrU0NQtCZCiZajHwdCIBE1qaymg2TKIsMUimrdOisDpFtl9CsGU7hDWgvDmSLxJwkEEYR5qGy5QWWWK9O7HhHoaDLjDvfB4xJu/X0SaTe1edkyDjq7Tyz8l5il0zeCb9JpvACWvgiNwgq1Q6V0XYO6xh/iaCJ5tJK5nUqyyxza5Ot0kqqalWnwbr3fdK6oFwJxjETkFVsm1KNQw2qwu+G8A4cCDirt6PyqjTXJdUk+BjkusTpuU31BKQWJsQ7IOV7Eq3TCWxm5WLKyctPugH0bOymACTliTyAk/JVK0ucXOzcSfXJaLqRbTDYi/wBrmBgPX5KtUaGiTgB7gLd6fBVVuyXv8HM9Vsldcqo+vyUzTR07E53dAJ0F4SeQSi8uO5o9+a1dn0I7RzPHTgmW9UblitePqS19DioZtl5+SMipRIJBBBGYIgjwSzTW7tV14tBxLBBOuMGJ1j6lZzqS1qbXOCk1gwb6FCbinnBnGmluYtB1NKdTUykVnA825ASiJQFWigiCuC5cEGOCCaxLCYxBj4clhisMaq9JXKLVBJlytZDp0lcpWdTQpLVs1nUE54LtdZUe1tKm+pU7tJpe7k0THjgPJfI7baHVHvqP71RxcebjPpgOQC+i/wCplu6ujTs7TjXPWPH/AK6Z7Pm8ePVr5k9yzL7N0sGpp69qALvfsKHOugEzHAE6yiHv3PFAc+ShLLK+1GBzW1BiWGDvLScPJMsW3X0xFOo9o+GZaPAyPIJdpAMjHtYFKNhbGX/Yg+RQ2p8gTa4PS2XpfUHeFOoN4BafMYei1LP0spOwc1zDvEPH0PovntaxOaZb5a8eaBtoIMEnxJnNRyog/RNHUWR9n2KwbQp1O5UY47r0HyOK0WWplEF9VwY2c3GPIZk8l8VZa8gcjvHHgtOkwDECJ4KL9Ml7Jf1ra4PtOxdvU7bfNFlRraMMJexrWyZd2Ycc5mDESFUttpvuhvdbgOPFUOj1P9m2fSYP9y2F1of/AC1Ia3lLGM9UYbuS1d72KpcLkWh063yua8vgtUwt6xO7IcBlgBxCxbI2XQfx4L01GzXWgDx5pukr32eeCTX3duv6vgovpJL6S1HUkt9Fb6ng5d1mS6kkvpLVdRSH0VJGZE6z5+UJREoStExEQuC5EAkwkhNYELQnMamMfCLHUQtGzMVKi1allaoJs0KomjZaS2rJR9/lZ9iaqHT7bP7NY3NYYq2maTMcWtI/ev5hpgcXBULZGrTA+adLtri1WqrVaexhTpcaVOQ13J0l39Sw80T3blDQs9mglgljffNLdTzJEzwlWW0zuSbVa2U5k3naNBk+OgHNFCZTmXYacvqU0zukcPf0WfTtTpJdGJmMRHAEZKz+1N3OB5g+uCIMknQZHw95/NQbP1kg4yCZOYgTquFob8RE4YsJKGtam3DczcDJiIGsamfLFIWSjQp3oG/3K3S0lpjMiBzOAWfs2j+rXEBev2Nsk9UbQ4YyBRaf1YgF55dqJ3TlCjnJRWR9cN7wj1dOpfM5Boaxg3NptDWjyC0GN/H1VSy0oiMiAQtGzU5Mb1ltty8mykoxSRpdH9n3nFx7rYOO8jRekNNFYrL1dNrdQMeZzTi1bOnh24fUwdVZ3Z59LgqOppTqavFiW5isqRVcSg6kkPpLQexJe1SRkQyifJSoKkoStlnNEgJ1JspTVbpNTJPA+uOWS2mnMYjpsT201E5F6NZFFi07IFTptV+zBQyeSxXE2bCPe7jyXyHpjtz9rtLqjTNNg6ujoOraT2wN7jLuUDRex6dbc6mz9TTP7y0CHEHFlHEOPNxF0cnFfMXFZmol5wbGnjhZI9+qp262lpuU8/1O3cFYr1bjHO3DDmYAWZYqeEnM4qAnbD6r4iXHiSUIEfhOcEl/vkiRhNcCuLQkwiLt6QAasSB9PRMpNvQIzwzw4JdPEk71o2ClrvH1/CA9GlsnZxrVGUm4Xpk/C0d53l6kb19Hr0wOqptADWjLcAC1g9Csnohs25T61wh1bEbxTmRyk48rq2yyXE78PBv+VQvsy8I1NNVtjl+yaDYAHwiF6jovYLzr5GDMfE5LzlIL6LsmyilRaNSLzuZCGnhun59C1djjDHzGuCAhG5CVrIxWLIQOCN6BxT0NYpwSXhNcUl5TkRSPkJQlEUJW6zlhlNXaQyVFhVui5RzJqX5L1NPaFWpuTmuUDTNGLQ8JzrS2m1z6hhrBeceA05nLxVUOXlOl+1b56lp7NM3nn4njIcm/Pkq909kMstaeHclgxdrbRdaKrqr83kQM7jQIa0HgFnF4G/ylS90Yqu0E+J/xKy35NdeEMt7b1J0aQ7/iRPoqVkPZCsVg4tc1hic5ESNYVFgdS74MHXRADLTmpLz79+8k4PvCQkPRGMXKipkiJwxS3uGe5IKQYGI3kBvmvVdGdmddVZTPda2/U/kacRMakgeK83YmXn8sV9Y6IbN6mgHOEPr9o4RDBhTb5dr+rgobrNkSxpqt8sG0B7GQ4LoTBTW5sfZIwfVGGjd/EqjXXKb8GlZdGtZZ3R/Yl4ipVHZBloIgvOh/lXqn1FX61Cai1K6diwYtuodkssaXJbnIC9A5ynSINwRcgc9A56W5yckRykS9yS965zkl5T4ohkz5WUKMhDC2zmiJTaVRKXIYHJ4NBlVNbUWcx6Kpawxpc7Jo89wHEqOaSWWWq7W2kuQts7VNFnZ775DcuyNXxw04rxD3e5P1VnaFsNRxe7M5DQDQD3qVSd75LCvt7kvouDpdNT2oYfPsTUfJw8Puufwn6fdHdIBJy3z9l1JmvkDCiLAQZAiJnMoXCRhiDmDkVLsN4KkZYjQYj3xSEZlSmaTv4XZc9x4qHuHvkr1VocIwIPHEbiFlPYQ4tdp6ziCgBknHluTbPZ3O7uQzJy/KOy2W+ZODRGO/HILao0YAa0bg0cScEGxJGl0N2CKlQSJZTh1QnJxzYzjMDDdK+nMpknFBsHYfVU202Du99x1qfqLj6RoIGi9HY7G2njmfQeCrdmd0vHBc70NNDy8v5AbP2aB2n5jJv1K1S9IvqDUWlVTGEcIybtRKyWZD767rFXvoTUUm0hcywaiG+kdYuL0toNwxzkBcgc9A56ckNcgnOSnOUF6U56ekNZ83KAppSytg5tAlRKkqAgPCafe5ef2rbusMDuty473Kzti2f+Nv9XP4fusV7pWRrdTufbjx7N/puj2Luz59f2C5yhzw0S4ho4nFJtVe429rk3ms6lLjecZJWajYbLtrtUiKeuJcQR4AFTQrTgYmOXkkk+/ko9+/f1ThjZe6z2fp+FDn/Dgff3VGYyPhCn9qjAgHzH3SDksimSY9cYAGJM8Bj4Kqyl1tQx3ZA3dkC63xIaudWc7stAbewMEy7I9p27hgtKzUA0AD/JjE+vBBhQ2hTgAZADyy+69H0X6PutT5kspUyC94iZzDWaX8RjpgTxz9k7PdWqNps1xLvhaM3H7anBfUNn0mUabadIQxggbzqXO3knEqailz8+iC+/trC5NawUWUqbadIXWMENGJzMkknEkkkknEkqyKizWV05tVXNmPBn9z2XDVUdYqwqKb6W0G8eXqL6QXqL6WAbixfXX1VvrusR2i3lgvQOekGohc9HaJyGl6W56WXKLyckDJ4aEBCaQgcFpHPoUVS2la+rEN77sv4Rv5qxbrSKbZOJPdG8/ZeZtFYuJJMk5qhrdTsWyPP4Njpui7r7k+F9xdR6WFBPvzUXgM1jcnRitoWcvZ2c29ocQBj8/RZllct+joRw+YWG9l2o8DIOPzSQJcDSeXv8qYXBDPFEjIe/elSpcZx00CsWOheMnJp8ykOSLGz7PAvHN3oJC0qDCchMxA1k6fJAxnv34r0Ww7Fdio7P8AQCMh8R4nRPpqlbNRRHfdGmG5m5sGxCgzHvvgvPyaOA+ZK2mVVisqq1TqrajUorCOelqHOTkzXZWT2VVlUqqtU3prgOjYaLHo76psemtcmNEyeR5chL0u8gLkMBGGoovpN5dKdgbkbfUF6SXLi5DAdw2+uvpBcovp2AZPLlC8gAkmAASTuCYAsHblvk9W3Id873D9PIKxqLlVDLMzR6aWosUVx7M3aFqNRxcZAyaNw+/1VB6Y9ySudlJye58nZRgoRUYrwiP8qMDn5DTgoOPIevGV14e/kgEayrckgTAMADM6ZcVj0XYyT2iTPPitRm/InLH1SrRZ72Zx0cN+78IgZXJSqmJj/Hv8KHS0lpzHuQuA0CA0OnTvEAefv3ktelTgQNPZSbJRujjr78lp2Gyl5AGG87hvSinJpL2FuMIuUuEWtlWK8bzh2W6H9R3chP0W7eS2NDQABAAgBTK6DTUKmOPfs5bW6qV9mfS4Q5r0+nVVSUbSrDRSzhmnSqK5SqLHp1VbpVFFKJZrsNam9WGOWbSqK0yooJRLkJFq8oJSg5deQwOyEoJQyoc5ETClCXIC5RKKGthXlBcgLkBcjgbuMK1UqrmO6ht52XeAiZxEkCdwXi67C0lrmlpGYcCCOYOK+tVIDbrRAGg+c6lYG39jtrtzDXs7rjuObTGnyXO6nqXet48ejqNF0f8ATUYTzL3/AEfO3lAR79+St22wvpOuvBaeOoykHUJFzfgNScvUp6aaygSWORAdvUN7R4D1KC2WgAQztHU6AcOKKiRphpgiNHT5fL3wV/YWyn2qqKVOMiXOdg2m0ZucRieUSflSa/l916//AEzqjrbQyAHuYwicQQC4OGOMdoJlknGDaJaoKc1FmV0j6AWmmzrKTRWDc+qDr4bniw44cJXmLBZz3jxA55L9BWe2gYHAjf8ATevMdJujlC1Pc6gRTrQO0TFOocZa/cdA/PfMKvDUf9Fi3SY8xPnVClJ3zAAG9ejslnuNjU4uPFLsWy30XHrmljxIunNvHx3qyQug0Gn2ruPl8HKdT1e6Xajwuf3OlSFC5aZjhgqZQSpRGtDGuT6VVVQUbXJrQV4eTUpVFbpvWVSqK3SeoWi5XM0W1EV9VGvRl6Zgn3Fi+oLki+oLkcDWxt5DeQXkN5HA1sYXIC5DeQEp2BjZfeUp4RErlwB6cUbfs9lVt2oLw00cDvB0K8TtrYTqOOD6ZmHwMJwh/wAJ9DvX0RA6lOBxBwI0jkparpVv6Fe7TxsX1PklWju/IjQYY8iqbmFpw8dxXu9t9GM32cSMS6nrv7E/2+S8pUpaEa4jjejXIrUhbGayjHtplB4aKBrCO0PI5r0PQxlbruus4DxQuiq0uDXFlW9IbOB7m8Y3Vhvs24+eY+62uiO1xYrQ1756qoDSrYT2HQb8a3XBp0wB3p1nmLSBU8TTkfVagD2hwMiMPe9UTTu5LSqsuYsgtOODpaQRMtKW9ocLzcQeGXBZJvrgMWWnamdXV7Lx/t1IxaTkDGbOCoGwUaRdSqUQ5wwcXvcHDUFpaRE6EZ+YT2SCtS0U22pjQSG1mYU3HJwzuOO7cdDzKtV6q1Q2Rk0Z9uiodnclBPPPgx39E2VG3qVQtz7LwHyODm44a4FZFq6OV2CQ0VGjWkb+H8sB3ovV7JtfVuuvBY4GNcN+Gh4jPkvQVbIHgVaUSe83QnhuPor1PVNRHl5M3U9F0sn4Tjn5cfwfHvouBX0naWzaFqB61tyoML7cKgIw7Xxcnea8VtjYVWz4uh7NKjO7wDge4eB8CtnTdQqv8Lw/kc7rel26bzzH5mZKmUJRBXzLHU3K1TqKkExrkGh0ZYNBtRMFRUW1E0VFHtLEbC1fUhyqiojD0Nodw+8uvJQcpDkcDWxkqChlReRBu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 altLang="hu-HU">
              <a:latin typeface="Tw Cen MT" pitchFamily="34" charset="-18"/>
            </a:endParaRPr>
          </a:p>
        </p:txBody>
      </p:sp>
      <p:sp>
        <p:nvSpPr>
          <p:cNvPr id="36873" name="AutoShape 9" descr="data:image/jpeg;base64,/9j/4AAQSkZJRgABAQAAAQABAAD/2wCEAAkGBxQTEhQUEhQWFhQXGRcbFxcYGBcVGhkbFxUXFxYUGhgYHSggGBolHBQUITEhJSkrLy4uFx80ODMsNygtLisBCgoKDg0OGxAQGy4kHyYuLCwsLCwsLCwsLSw0LCwsLCwsLCwsLCwsLCwsLCwsLCwsLCwsLDQsLCwsLCwsLCwsLP/AABEIAMkA+wMBIgACEQEDEQH/xAAcAAACAwEBAQEAAAAAAAAAAAAABgQFBwMCAQj/xAA+EAACAQIEAwcBBgUEAQQDAAABAgMAEQQFEiExQVEGEyIyYXGBkRQjQlKhsQdicoLBM9Hh8PFDRJKyFRY0/8QAGQEAAwEBAQAAAAAAAAAAAAAAAAMEAgEF/8QALhEAAgIBAwIEBQQDAQAAAAAAAAECEQMSITEEQRMiUXEyYYGh8JHR4fEUscFi/9oADAMBAAIRAxEAPwDcaKKKACiiigAor4TXNpgKAo60Vw7+uUuIrOpGlFkvVXwNVW+Nrmcxtv0rniI34TLqivMbggEcCLj5r1WxQUUUUAFFFFABRRRQAUUUUAFFFFABRXOaZVF2IFU2MzsG6obEjY8bHrWZSUeTcYSlwXZaoyZghcJfc3t8b2qkyjMGlXxGzqSrj1H/AG/zXjMMHuHQkMpDDa+4NxWJzcXsbwwWSNvb/j/sZcRMERnPBQWNugFz+1RoM2hZlUSprcAiMsofdQ/lve+kg18ZxPC6qbF0Zd/wkqRuPmqVeyraJFLrd5o5NQBuFTCxQEA9bxsR/VTU7FNVsy4TOoG8ksbr4gzK6FV0LqbUdW1h9Odq9Lm8JAZZEMZV37wOhQCMqHJbVyLceAsb22vQS9mpZECyfZxpiaKyq9nBhMQLEFWtv5QfCL2Y8a5P2SmcRlpVvGXZVJL/APuMJOsbSWDSKThWDMRciTnbcODG2dYcBGM8IV/Ie8Szb6fCb+LfbbnU+lNuyruMQztGHninUgAsqNMVtYkAkAICTYXJJsKakFgB6UAeqKK8saABmrhPiQoJrhjMTaqXG426P/Sf2pUslDseLUXUmKBFwar5sQaocpza7HUSUZrXtbS2wHup4ehq8lSp4ZvEipIpeFQdHSCfeuzm9QV2qYjXraZyitxNxVdNKRV5i4SeANU2Kitx296VPYdCmXfZPMNatEfMm49VPD6G4+lX9Z1gMb3E6SfhBs39LbE/Gx+K0QGqcMtUSPqcemdrufaKK8SyBQWY2A4mnE57JrwJRx5VQ5xnaxrqkOleKoeJ6M/QdBUDs/mUuMJdRphBtq625LQcW43K169V5RLCwr1QdCiiigAooooAWu32WSTYVmgJEsfiAB8wHmX3tcj1HrSD2WxrSgC926mtjrOsXlSYPHORtHKNadFYnxqPY2Ps/pU2ePEi7pMnMSwy+J0nbV+NQeniGxNvYDjV0XUHc70qZ5mMgYPEVNhYqbi/PZhwP1qml7V2IBBDEAkGxtfcC447W+tccvLa7GYQayOLVW7Xpwr9t/puaO8at6HkRsR7EV1hxEi7Hxr14MP8N+lZ7gO04J8RtVhju1qKhs1zba3XlWVlodLp29uTQYpQwuP+RXSkvs12h7+zbK3Tl7eoptgxAbbgen+3WqIZFIiy4nBneiiimCj4TUPFYkAV7xc4Vb0nZpnG53rE5UhuKGpkrMMZeq8vqVlHEqR9RUFsXqrvgH8VQuVs9KMNKIWEkiQqjBm78XBuAsdxsLXvckncUyZJju8BjY/ex8erLyf34XrPe0Ide5Ki+hnWw8xK6jpt6qv60y5Zje+gWRGvNGqtGyi5YE21Hr0YetT408fnXHD+j2YTa1OD+g2K63tz9akoarcGVxK/kkXzrfdTzt1Xoa5uJozYEOKtUlVrgS4713Lkmo8sQPGq9M7UG0ilPXcipscqOLq2qu2nwcpxK3G5ejA8PervsziSYhGxu8fh91Hlb6be4qFNCONiB13qB3N2Bhe8nLQQT89B1vRC4vZHMmmcabG/EThBdvgDck8gBzNKPantOmHUtKRrHlS4IT1b8z/oKru1vbBcOLBhJORYad7X20oBc3PXieVQuxfZA4hxiseyuwN0guDosdmk9fTh78asIKv2I/Z/s9PmUgxGMJTDk3SMmzS89+YX9T6CtUwsSKirGAEAAULwtytalrtbhMQZIZMKl2w6u6LfSjs5WLuz7RtKR624VU4PK8XGyQ95KkcY0wOEeS5E8pLyaJFBBjMP+oCuxtY8Sztj3JiUU2Z1B0lrEgHSpAZrHkCy3PLUOtdazubLcS7s5SfvhhsUkhZm0d60+GaJYrnToKxtYLsQo1b3qTP9tbESlVmRXEwKguyhkxEIgdXZivihEzWRVA1aTciuHB7opbfD4hMLjUjMmsNIMMSxd7GNStncknxl7aj+lVuPwWKV3QNP9m71iCDLK+8MJWxSRZNHed9zIBIuNNrADtRSaMvxgTEys80k0TxNANXdpMseHw7SoIgxRe8kE6+K9i2xrxHgcZ3yB5pVN4nVlSSVDqfvMRE1pAoG7INamy6NJuDYAdaUe3kI1YZzw1Mh/uAYf/Q03VTdrstM+FdUF5Fs6f1LuB8i4+axkVxaG4ZacibF3FYNNBvsOtI2c5eAbSEWGyTcrckltw6B/rTtkOOE8QO1xsb/AORRjMliYHcLfo2304VJGTXBfOCls3TXDX59jLpcKyNZgQeXqORB5j1FGIQFfK1zz1D9hvTdLkWg92JY2i/KwvpvzQg3X42qThOx6XB7xj6KP88a5KuxvG5peevdd/29vuLnZXK8Z3D4jDHvGjkZJYh5h4VZWUfj2bccel6Zcq/iBvpmUjTsdrEN0I4i1WnZZhhMY0VisWIAA3JHeLw+ouPgUz572TwmL3miBf8AOpKP/wDJbE/NNjj1K1sxE82iWmatdisw/biCwu312P1pjwGYJNGskdyrXsbdCR/ilWL+GeFB3eYr+UuPpcLf9acMNh1jRURQqKAFUbAAcAKbBTXxMmzPE/gTF3ts7xx94PJwb+XoT6VleOzQk3vW8TRK6lWAKsCCDwIPEVg3bXIjhMSY9+7bxRk/l5r7g7fSs5ltYzpWm67knLMaWNhw60y4A7ixpGy6exAFM2ExNiDUXDPTq0dc4XQZZNNzC6zD20i/wbMPmvEMaYfEIw1DC4glo9B0mJ9jJECvI7uBw8w6VZ5jhy77GwkhkVjtysR+5+tKGUxI8OiR3dmRe6KkkxyqSFsnW6j3BU86b0yuU4+z/X+iLqqWmQ+YspHKq4hiC5H2fE2KgixvG5TgwHG+x415PapYH7twHA31rxIP5gOY6ioORYj7bhWwsngnjbw6hukqb2I6fupqBicojeNJLOh1d1KgIbu5QeA1cmGw346PzVjLieFOePjujEMye2TcZp+0uEkAADM58qgbknlXqOJMOVZwBO/khUi5/q5G3NjsPU0gY3IJ4cQhimidHQtGz6kBCgXtpPm4bc7ip3ZbNcNCHxOKLy4jgq7EueCqo5eg4AC5puHJHJFSXJyUuy4+7HszzHDuMQyRsSdCqfMNiBub34+9qSM47TyYWBolAsNRuBZje50k+9MDzLJF32NUXYgqh/ALiypzLE2u/FjsPRV7XYFpdTTD7OGOwk3ZgbklY0uxt6cOZFVQlZPOFP8ANj12bwSQouJxB73FSjUL8IlYbKo/NbifirVTK0gKllfYhU89juDxGkHqxAPrXzsvgjKEA1Iqqoubd6dgOIJWL2W7dH5U+YPBJGulFAHHbmTxJPMnqaXLzO2URelUilhzCUkDGBjFYeFDa/UyEAGT2GkcbhqbcFio3X7tgQNrDa3QW5VBkiDCxFV8uV2OqMlW6g2/ahTkudzLxwlxsxmoqjw+YzJtIveDqtg3yOB+LVaYXGJJ5DcjiOBHuDuKbGalwTzxyjySKKKK0YCiiigAooooAzTN8vTCZjcqe5nBZQpIAcEaxtyuQf7qYkWC2yxfNj+9ev4gZesmHV2B+6dWuDYhT4W36Wa/9opB7UZZHFEkuGlkBLopV/Eh1G1wbCxHvUeRaZOj08L8SCtv0G7MDh7G6wn2UA/UUp4vtMuH8l7che4rvP2LkMJcYg6gL25etTOyeTwmId5a52cEAksPMCx4C/IUuhycUvUg5NHNmBLuxiCHwbWIdTtseYI49a1HKMWZIxrFpF8Ljow5j0OxHvWeYmFoJB3Firtove4Vjdrn0KhvcqetNWUs0cqFm1CUaX9GAuh+dx803FKnRP1ENUb/AD5jNRRRVZ5wUsdv+zv2zDHQPvo7tH67eJPZgPqBTPRXGrVGoycXaPzXh5CD6/t6Ux4GQBDvvXb+IvZ/7NjO8UWinLMLcA/GRfm+r5PSq2Ca0ZAHHa/+K8+calR7WOalDUh1WItDhpeNpALDzHUrLt8kUkSyPFiZlSxKyFl0gWtsWAvyu5uB1HQWc2CpFhVYkDVrYjiFjUsT6eIqPmkWSQyYuWVNxI50WPD7vS4I/mS5+Otb6fbqL/8AO/67E3Ux1Y19a+5czSzoyZhpspaNJgtgbEfdSFQTvuN+J1WtTTipomH2geLDzBYsUqnyk/6WIB5WJUX/AKTyqiyLGqqmOXfDygJJY6u7LjUFLfysdSNzBI4rXnKcUcLiJIZgGjJMcyncMGF7gfldTrX3deQqmE1NWv6IKovWh7xXwzhWlQl4ydkd7aiPRZUJb0Je3krPsFEDPrw2HIZGeN5CCupr8NDfivfwLcm3CmjNWaB1W5YqAscg31xsdWHn2uW0HUjejP1F+OQmXFM0kIOq4bvWJAjb8UfsQSSigbi5tqvUGHFLDkcEvK94+/dP5D4JuLlfHP8AB4w2MMjfaMRPbuR4C40kMt1+6iI43t43BPIIpqoxUrzuzqp03BYklma3AuxuTbkt9v27Zj2SlR21GRwu4GoFfGzdRfY3plyFF+wvZRdQQSPof1p7z23Fc9xmPCq1P6DBkGEWJb3uTVwuJB50o5BmOuFCeIFvptVuj1zUxrxl8Hr7eqyHEkcakDEit6hTgSXNc5YAbHcEcGBsR/3pULGYra/SumAxoZLk7867asNDqywgzHTYS8OAfgL8g35T68ParOl95Va4NiDxvwNd8FizF4XN4/wtuSvo3Vf5uXPrTIZOzEZMXdFzRXwG9facThRRRQByxUAkRkYXVgVI9CLGs0lxWJjlkwkmEllVhojZULRknZXLW0oltyb3Fq1CisTgpDceZwtIzfL8ckcgw2LNpgdBvcBtvCU3tZgLg8a8Y4wwP3x1dwXEUlxsJFVbM3upAsdrqeZp3zrs7hsVb7REHK8GuysPQOhDAel66jJYO4OH7pO4IIMdtjc3J63vvfjfeleAUf5fDr3FGHMYJsZ9ljIYSQsdSEEKykFTtsbWv8+tTcuBZWR9pUPDoyHYj5ANWnZ/snhcGWbDxaWbYuzM7W/KGckgbDYdK5Z5kMjuZcNKIpGAD3GpWtsG9GA+thQ8TSvuEc8XKnsi8ws2tFbhqANulxwrrXDA4fu40S9yqqCepAsT88a709cEbq9gooorpwqO1OSri8O8TcbakbmrjdSP2PoTWPZUnePEluBu3uON/mt4rIu0IjweYytwVrPb1kuSAPVrn5qbqI8SLujnzD6nXtDjlikLkjRHEFI5jvGOtrc7BR9KzxJwqOGB2ZHUkcQr2vYekljTfi8nnlD4mT7hSQV1AGRjbwqqnYX6t9DUDJ8sQXWWNXkNwolLWC7FrxrY3NgbHpWOng4zcpd7/wBUa6jLe0XxX62mSsxwJEDTqY9ZjEgSylXRXYPEykAOyixUkbEJzFyZnhpcUmHmgRmlUd1Kp8AkhPiQtI1gHja9iDcXuKvsJEV0hVAFvCFRU97fitVtA2+5ueYHL3b/AB+lUpJEbdshYbJ3ZIlllKvHqCPEPGuu1xqYW03AbSBxA32qvyHtA0ST4Igfa4XIVRYsyt42lvwZrEtfmXG5sabIZATtv+wpe7aQODHjIV1YrDG9t7vD/wColuF+nOunEi8TEfaIx3jGMOpjdAbkPpLcbbEWbfpSxkcgEGIRfKpa3sDbfqa65Rmq6llU/dyeIEctQNj8BiD6XqkwOIMUs0Z4kuD9ahyK8l/I9HAqi17HXIp9KW9TTFhsf1pEXGaCR61MhzaslFWPseLU86+viwOdJS5qa4zZy1FnNCGrF5wulhffel2PPHva5tz3tVLJi7m5NR5JwLHlRudqKNNynMFdRY7+tMmEe61mWU4wAC3DqKdcmxu1bixWWHoX0LtH5N1/Idh/aeXtwqyw+JVx4fkHYj3FV0UoYV8ePmCQRwI4/wDj0qiM6IZ40/cuKKgYfH7hZNjyb8J/2PpU+nJp8E7i1yFFFFdOBRRRQAUUUUAFFFFABRRRQB8JpTzYRa3xUUH2jEhAFAN+FyAo4X8W5+KZsdKFjYk22P1tsKzyMvhO7DOurSLgE3G3lNcas6nR7bCSsUxeZSiJU3WIeEKeI246vq3tUXMsUcWGnw47tIrEXAuw3JYsQQl9tt2PpXnHxQd4cVisUzrtojsQEJFtIN7k7fhF964SNJiEW1sPguBv4WYA7AKvAHfwjc8zSXGn+W/4H2pL8SX7sk5M6zL3gNk4MoLElr20lm8T7/HpVq0JPoo5Dh7DqaTsXmyR4nRhNGgGMOzDw2TYeEeW2/rTuszlEbu9a3N+7ZSVW99ViQbkDl1oWWKdSaT9DLg6tLY+YE2P7dKou2GcdyUC/wCo/BuIQHmRzZuCg7Hn63GAxCsXIHhSym/hIa12UKd7AbajxJ9KzfNc0nmS08celp2YuNQkBs6NC9gRdLKo3BsgtetuSqzWLHKUqSJuQwlMOwJ1KJSobrqGsH04m4Gw9q+ZhESNa+eMAN/MnAN7rsD6W6UvZbj5EfQXOk+Ycr6brKB1Kg3/AKT6Ux5VilZypP3yswKnystvCR1BBIIpcqkOi3BlHiIze/G9eApq3zLDd21vwNuh/dT6g7fQ86r9duVILKT4OYLetffs7nkakRY3T+GurZ6APJXNzVIr8RhGC1UPOVUhwfervE5kZOC1R4mCRid/jjatQ+ZidJbEzKMzNtjuP1p1yTPbAE22qL2J7GRY7L5O7IjxcUrDXuQwIVlSQdLXAI4etLmPw0+Ek7rFRtE/K+6t6qw2YV2eN8ozjyxflfJq+Az5SAQbUwYfMUYXvWK4DMyvA3FW0efkUtTaGSwxl8jWlmD7KQRzP+K7QuyeUkj8pNx8HiKRMo7QIFtffnV3hs+B50yORE8+nfpsNsWLU7Hwnof8HnUilkZmhHKhMyZfITbofEv+4+DT1mXcll00uwzUVSwZ8ODqR6jf9P8AzVtDMri6kEen7elMjJPgTKEo8o6UUUVowFFFFABULFZgFuEszDjvZV9Wbl7caj9ocxSGItIxC9AbE+l+Q9t6zn7VjMzbu8IvdYYHeQjSo/pH4m470AWvaPtnHCwVD32IJsthcA9I05e5pVz7IMzeFsZMVjVRqKEkuASBcgbc960zsr2Mw+CGpRrmPmlfdj1t0HtV5mGEWWJ428rqVPyLUPjY6qT3MEyzM22XERpKBYjULi44H3qwxWaPM93uE4ADp0FtgPQfN6q1gaOQxv5kYq3upsa0LJtDIAVH0qOWWT2PRj08I78lZDisCyaGgU7WuRv8HlUZMOYgfskpVT+FvGPjmKbHy2I/gFcHyqP8tvakzhqVND4yS9RdhzOY6w8cbs1t9I4D8O4v1586+4/KcPKj6oZYndr6xqcXA4sN73O9XcuUKfKSD1qL3OIQ7NekrAo/Da9v5GXFu+/6CHmXZ54+7kDxyFbbIbMANiLHiSOVRG+8iLQ//wBMHiUDYugO6H1H+3rTbnUBkN5kIPJxx29aWMWsiMGSQGxuCRY8LcvTb5p+KTi99xebFr37lzgMwTGwAkgFuHLQ9rA/0ngf+Kq2wtrg7MpIIPIiou0EnfRj7iU2kT8j8/8Av+9X+IUOmsKe+TTew86GwViPQWF/anZV3Qnp576JFMoHOuwkX8ortjsEynce9t7elQ6SUnhkv6CvsuFKoWPOpWGiudhf3q3XJJZBqfZf+8PSi2dpEj+CGKK4rExk7SRq4HqjEH9HH0rWM2ymHExmPERrIh5ML2PUHiD6isSylmwOOgm4RhtLgfkfwsfYXDf21vKm+44VZhlqieX1UHCdmO9pf4WSQBpMC5lQXPcv/qD0RuDex39TSJFOQxVwVYcVYEEe4O9fp6qjtD2bw+NTROl7eVh4XU9Qw/bhXJ4k+DWPqpLaW5gy4noamYfMmHOmjNf4RSrvhcQGH5ZhY+wZB/ilTH9l8fhz95hnIH4ox3i/Vd/qKnlhZZDqYvhlgubP1rqmduOdLf2ors4ZT0ZSp/UVIhLv5Edv6UZv2FL0Mo8WNF+e0jjma0zsHGThVlbzSktf04L+gv8ANJXZLsBJMRJjA0cfKPg7/wBX5F9OPtWqwxBVCqAFUAADgABYCqcGJp6mef1eeMlpie6KKKpIAooooAqM2yCPEupmuyLwTgCep6+1WcEKooVAFUcABYCulFABRRRQBk/8TMq7nFLOB4Jtj6SKN/qoB/tNcskxfKtF7V5KMXhni21eaMn8Lr5T/g+hNY1g8S0b2YEMpIYHkQbEVFnhUrPU6XJrhpfKNMw0txXTSTVZkWYoyjrVt9rA4VlHZJp8HnuT0ryYTXtsyUc65NmadaAWr0PMmFvxFLOfdnEYEqLH0pjObp1qPic1Qgi4rmxuOpGZLhu7LJJco2zX5Hk1/wBD8dKvMqIEweZjoQEyMdvu1WxH02rhnrrcnb/vKoEuILRon4W3Y8SQh8Kn5tfrYU7G72FdRDT5vUZsqy5cQveJIQpPlI8S8wDvxtarhMgi/Fdvfb9qXuzOKMZJPlPH/f8AWnKKTVw4UucEmax5pSXO6OEeXxL5Y1FvSumIHhNevtKXsWqTLCCNqyd1pmfZ5HfjWhfw5znv8N3bH7yCyHqUt4H+m3upqhzPLAVpc7O5p9ixiuxtHukv9B5/BAPsDW8ctMjOaHiQ9jT+3OpcDiZY5JI3hgmkQoxXxJEzLf8AMLgbGoUWaSxDErqXRDJHGhk7yaR5Jo4HW9iPxT6Qo47bimeaJZEZXVXRwQysAysrCxUg7EEHhUTHJhgCkwhHfMLq+gd4wCgbHzsAqAc9h0FWnlizH2unaFpBHGDEk7SK2rf7PiJIGVbHw6u7JuSbcN+NSZu1MkTzfaFRFikBYWe4w7SPGuJD30uLhCwABQagRwJtoUwQWRVGGCr4JFHd2XU1ijgbC7X2PE18wy4JmcR/Zi8wOsL3ZMoN2OoDdx4iefmJ50AUeH7Q4iWQL9kBK9wZFIFwJrN5iwC6EI5HUysNrV1XP8QscMzpCsEjHWyq790usImoAg2a5Je1ksL3B1C1xOIwjvHLaKV+8WJXUJIUY3IBbitrX9KmzZVA4QNDGwjN0BRSENwbrttuAdugoAp8gz6fESAmDTA3e2bgV7t9K6jqOotY3AA0kW340yVFgy6JHaRIkV2vqdVUM1zc3IFzcgGpVABRRRQAUUUUAFFFFABRRRQAVk38UsiMMwxaD7qQgS/yvsFb2b9x61rNV3aHKxicNLATbWpAPRuKt8MAaxOOpUNw5NE7MWyvEMSNN7075fk87C7EAepuaz7Bu0MrI40ujFWHQqbH4rTsmzgOgtxtUMYq9z1pylWx2i7PD8Tk+1d1yKLnc/NSY8QTyroCedNqJM5z9SMMnh/IK8nKIfyCu7q3WvBRqKRzVL1KnNcghKnw2rLM4wS4afUP9KQhW/kfgjeinyn1tWvYv8uoX6XF6RO1GWghgwurAgjqDXIumb06402RMOLAAVbR5yIksxNxyAubetuApQy3FsoMLE6lHn/Mu4S3VrDf2qRMqkFX2BFyASL9O8fl7U9pNEibhIaMmxALXfe53p9wmFRk8B+Kx/I8cVbQwaw4PpIVuuknjY7Gn3K8aRaxqR+SVMf8UbRI7SYKdU+7Goc7cfgc6zrGRkk/rWuwYoON644vKUkuWUE9ef8AzRyzcculVI5/w5zrvsP3T/6kNl/qS3gb32sfb1qyxeXSfa+/RY5FaNY2WRipj0yM2pLI176txtui79EmTDvgcQs8QuvBgPxKbal99rj1FaXhMQsiK6G6sAQferMU7VEnUY9L1LhiZL2RxEjsZGjOpodRLMQwix0WI8mgKgKI66d9zuTcmpEeUSyYmeyIkYxkcoka+v7vCYdQqLpsVJBUtqG2sWrwcYwlkCspZcdYoxO18GGQXB8AuL7gjc7VCwXa2WSHUJlOsxqjd3GgD9zJLKrB5AFQBVIYk34C/mppOS8v7MYlG1sYy+rCsfvGOowtIJDtGAl1luqgWFretO1IuB7R4mdYnV44w7YVSvd6rd/hxI5BLcQTtt73rx/+04pmRF7oOIgwLFEWZxPJEwGtgQo7tL6bkGZfS4A+0Uh43PMUYZPvFBkhzApoSzRnCyhEIOo6jZtz1AItwpyyyTVEh7wSXHnW1m9diRQBKooooAKKKKACiiigAooooAKKKKAMm/irlAjxMc6WHfAhx/NGBZvkED+2oPZ+bRYk/FaL28ycYnCSAeeMGSM+qgkj2IuPmsgwEM5UFQD6cTUWeNSs9bpJ68dPsaPF2hRQARXZO0aHlWdPDiQL90x9gTVZJnTRtaRGX3BFLU5D3gxmtNny9Krc17QHRZdutuPDhSFFnAIuGqI+fAPYnwnYnp0NdTkxeTFFR2HjJpAzgufemfHZfE67WINIOAxYFX2HzKw41jjYnq90LvazsrpXvIdnQkjnxFiN+VfexeWCYrLiV2v4YzuBpPnPU369KlZ1mxYaQeO1SMqm0gDptWtclGjLjcrY+TxRutiqlelhStmWE+zttfu24fynpV1kcuoFT8VJx8AdCrCstXuCdMocLi+hq6weOpGlmMMjI3Lgeo5GrHBZlfYCuboY0mOcsKyqQQDejs/EYC0RP3ZN0v8AhJ8y+oJ3+tQsBIbXNWygMKdjk7sRNbaexaFBvtx58D9apIIMJh5Spe8zol+8ZpG7uMuU3a9kUtIdR5sbnepcGIZNm3XrzFRswyVcQcQS50T4cQHSLMovKS4a/H73hb8PrVcZqRLKLR6XP4C0KxEP3kgj2203hlmVyCL6SISAed/Sun/5rCsCe8QhLG9r8W0hl28QLbXW+9VUXZRh3TF4hIkiMzJHINaCKWJk8UrFdp3ZbGynka5YTsc0cSosiBkCIrhZVZo1YFo3Il2DBEB0ablb8DprZkvoc6w7MqrKhLJrAG/gOrxE/hB7t+NvI3Q1zhz3ChLrKgUFQANr676NK2uwazWIBvY24GqJexTaVQzKq6ZUkaNHR5EkM57okyEMg78EagxBUkebbrh+yLIYZFaETwspDiOSzqscsZVg0pI2nkI0nwkniCQQBgyfMVxESyqLKxa3srst/nTf5qbUHJcCYYVjZg7AuSwXQCXdnNlJNh4upqdQAUUUUAFFFFABRRRQAUUUUAeXUEEHgdj81kWAj7meSE/+m7KPYHw/patfrNO32E7nGJKNlmXf+tNj9VK/Sp+oj5b9C3op1Nx9Roy+YaRUftDl0c8TKyqdtrgGqDCYqV9lKoP5tyfYD/NTpIJ9BIcnY7aLUlStVRS8el3Zj2LywR4kqt9J4LfnexFMMXZksgIXe25qux8hGMiMgtZyDy4jbj6itRywjQK56DPhtozyHBvHsTw4enpXVsSy8frTvmGTBxcClbNcoYKR6bVqkLcYyfoU7PdgfUUx4SO9iPkUoEsBG3IMUcevFG9zuKY8Birb1ia2FOLg6Y1YDFMrAjhzplk3seRpZySzjcj2NM+Gw5025VxK1RiT7iZ25yrUolQeJOPqv/H+aXsnzCx34itTny7UpBOxFqynPMqMMjBeIJseorunamdUvQbsNmdxVphMYeINZ1gcxNMmX5jfnWKcTWzHvC4wNs1eniKm6G1LkGLq4y3MwxKje3GmKd8ipQrgucHidY6MOI/zUiq6GwcEc9jU0zLcjULgXIuLgE2Bt0vVeOVrcmmqZ0oqHjc0iieGORwrzsViB/EyoXI9Nl4nmQOJFSJZ1XzMF9yB+9MMHSivKOCLggjqNx9a+6ha99utAH2ivjMBudhX2gAooooAKKKKACiiigAqm7U5GMXEEJsysGU+2xHyCauaK40mqZ2MnF2hbwfZ0xiwNToMtb8Rv6cqtqKwsUUNeeb5FrP+yEOKWzqNVwQw2II4EEftXnA9nHQC7X/7xpnoo8KJ1dRkSqxblyCV9u90L0UXJ+TwrhiOye3hZ2PVmFvpTXRXPBiH+Tk9TPX/AIfsdXiHisSOVxwNfIv4fsPx1odFd8KJh5ZN22KGE7JMnBqu8HgpFFi1xVpRXFiiuAeWTIn2XrVDm3ZXvmJvsdx6G1r/AEpporXhxOeJIzd/4cte4epOF7Bsp8/60/0Vx4os74shUi7LEbFqtMDkqxCy/WreiuLDBA8smRBhSCDfhSVJlExxMmkYhu7dBraRl70SMpkIIsFVQb2X8vxWgUUPFGqFz83Il5jlEmLineMgMDpwrMTdGw8hZHAtwaVd990Va44XO4sViMvmYBG7nEGRHFjE7CIFG1cDdXHranqimoBBjk1YvFRYT/RmEClFui3+8OJmQ2sAY+7TWuxe3MGvsIAwsmW4gkMkscSeI6ngklRotL8SUjJQtxvFfnT7RQBmmfSTzYGaCdXLYQqsr2IE7LIncSAjzApaRgODWHKtHgnV1DIQyngRwNdKKA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858763" y="2037781"/>
            <a:ext cx="4840447" cy="4022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endParaRPr lang="hu-HU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1560" y="188640"/>
            <a:ext cx="8279705" cy="990600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600" b="1" i="0" u="none" strike="noStrike" kern="1200" cap="all" spc="0" normalizeH="0" baseline="0" noProof="0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Carpalis Alagút szindróma - Kezelés</a:t>
            </a:r>
          </a:p>
        </p:txBody>
      </p:sp>
      <p:pic>
        <p:nvPicPr>
          <p:cNvPr id="10" name="Picture 2" descr="http://semmelweis.hu/wp-content/themes/se_uj/images/logo/egyetem_cimer_at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6250" y="620688"/>
            <a:ext cx="1047750" cy="1047751"/>
          </a:xfrm>
          <a:prstGeom prst="rect">
            <a:avLst/>
          </a:prstGeom>
          <a:noFill/>
        </p:spPr>
      </p:pic>
      <p:pic>
        <p:nvPicPr>
          <p:cNvPr id="11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7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88640"/>
            <a:ext cx="8460432" cy="2301240"/>
          </a:xfrm>
        </p:spPr>
        <p:txBody>
          <a:bodyPr/>
          <a:lstStyle/>
          <a:p>
            <a:pPr eaLnBrk="1" hangingPunct="1"/>
            <a:r>
              <a:rPr lang="hu-HU" altLang="hu-HU" dirty="0" smtClean="0"/>
              <a:t>A kéz leggyakoribb ortopédiai betegségei: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27584" y="2332037"/>
            <a:ext cx="8153400" cy="4525963"/>
          </a:xfrm>
        </p:spPr>
        <p:txBody>
          <a:bodyPr>
            <a:normAutofit/>
          </a:bodyPr>
          <a:lstStyle/>
          <a:p>
            <a:pPr eaLnBrk="1" hangingPunct="1"/>
            <a:endParaRPr lang="hu-HU" altLang="hu-HU" u="sng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endParaRPr lang="hu-HU" altLang="hu-HU" sz="2800" dirty="0" smtClean="0"/>
          </a:p>
          <a:p>
            <a:pPr eaLnBrk="1" hangingPunct="1">
              <a:defRPr/>
            </a:pPr>
            <a:endParaRPr lang="hu-HU" altLang="hu-HU" sz="2800" dirty="0" smtClean="0"/>
          </a:p>
        </p:txBody>
      </p:sp>
      <p:pic>
        <p:nvPicPr>
          <p:cNvPr id="108546" name="Picture 2" descr="SE cím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1047750" cy="1047751"/>
          </a:xfrm>
          <a:prstGeom prst="rect">
            <a:avLst/>
          </a:prstGeom>
          <a:noFill/>
        </p:spPr>
      </p:pic>
      <p:pic>
        <p:nvPicPr>
          <p:cNvPr id="5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AutoShape 2" descr="data:image/jpeg;base64,/9j/4AAQSkZJRgABAQAAAQABAAD/2wCEAAkGBxQSEhQUEBQUFBQQFRQUFBUUEBQUFBQVFBQWFhUVFhYYHCggGBwlHBQXITEhJSkrLi4uFx8zODMsNygtLisBCgoKDg0OGxAQGiwkICQsLCwtLCwsLCwsLC0sLCwsLy0sLCwsLCwsLCwsLCwsLC0sLCwsLDQsLCwsLCwsLCwsLP/AABEIAOAA4AMBIgACEQEDEQH/xAAcAAACAwEBAQEAAAAAAAAAAAACAwEEBQAGBwj/xAA9EAABAwEFBAgFAQcEAwAAAAABAAIRAwQSITFBBVFhcQYTIjKBkaHwUrHB0eFCFCNicoKy8QczkqJDY4P/xAAbAQABBQEBAAAAAAAAAAAAAAABAAIDBAUGB//EACsRAAICAQMEAAUFAQEAAAAAAAABAgMRBBIxBRMhQSJRYaGxFHGR0eFSMv/aAAwDAQACEQMRAD8Aprlygrqzz4mVC5CSkEmVBKElQXJDkiZUEoCVEoDtoRKiUMrpSDgklRKglckOwEuQhEEgMJdC4IgEgA3UMJkKbs5Y8sUBeeBULirNnsrnuutEnyjiTotyxbFptINQl53AQyePxeiq6jW1UL4n5+Rf0fT79S/gXj5vg8/Y7K+q4NpiSeIAA3k6DivVUehbXUnHriajQSYaOqkAm7j2jOX0V0NuQQSGT3cAPAAQp2xtIACm3EAYu3mMlh3dXsk/gWF+TpdP0GqEXv8Aib+xn7G2MymP3zG1KjolrheYzhGTnbzlu3rL6V7MbRqtdTAFOs2QAZa17Y6xg3AEjD+Ja1lcThlPHfxVfpu8D9npDOk17nf/AELY/sT+n6q23VeXznP+EfVtFRRo8RXlYw/bPLIYRwohdIciDC6EULoSFktrlyglEgOJQEqJQkoD0jihJUKJQH4OldK5dCIjly5ddQCQuU3V0JZCQEQXQiARGhMVqzWNzxLQIGbiYHmc11isD6p7DcPiODR4n5LXrtDRdZk3AchhPM5+Kzddr1QsQw5P7Gx0rpT1UnKzKivuNseyqbRed+8P/URwz8SrptQptJa1gJwgNDRzMBYlasWwBmThjmSrFZxgAaDHidVzd2psteZyOxo0VNEcVxS/P8lkW8kwYjXCE9r24xzHDeFlMEDcps7pJcchkOOp8j6qHOSztRpGv2e1rjCRTb1hxVcVL2ZgnJa2x7MTE+fFNwHI2xUBTlzoDGCSTkAM15DadpNaq6of1nDg0CGjwAC3+lFtmKLMmmX8SO63wzPGNy88WLp+laV1w7kuX+Dieu6/v2dqH/mP5/wrXVEJ5YhuLXMDyKhddTLq6EAZDQOKmUBKcxqQJKElcUKBKcSoUrkAnBEApa1OYxBvA6Mci2sTG00wNRhqY5E8axNxLcxW4QliW4UoFMhathsYawPcAS/uAiQBPeI4/RJsdi6x0aAS47m/c5K/bK84AQAAGgbhg0eULJ6trHXFVwfl8/sbfQun9ybusWUuP3/wt2Os4Mc5xz7DOEYuIGmYCql29MrQ0NZPcEH+bX1lUrTaA0E+zuC5vOWdhhJeDrMb1VztKYgfzHH5KzmkWSndZB7x7TuZ+2Sc3BIPoC2VIAAEz8k2tH6RgBA5CMfHEqsx15xO7sj5k/JPLkeAA0R5ZZLfslq6qi52re4Dq52AHn8lm2OhKs7XbFxg/SLx5u08v7lb0dHeuUXxyzP6jqOzQ2uX4RiuZmTrieJOZQFiummgNNdYpHCOvJTNJAaaummgcxPUiN1lI00JarpYlFicpEMqygSgcURKAlOGoGVC4qEB5MI2NQNT6aDClkNrU0NQtCZCiZajHwdCIBE1qaymg2TKIsMUimrdOisDpFtl9CsGU7hDWgvDmSLxJwkEEYR5qGy5QWWWK9O7HhHoaDLjDvfB4xJu/X0SaTe1edkyDjq7Tyz8l5il0zeCb9JpvACWvgiNwgq1Q6V0XYO6xh/iaCJ5tJK5nUqyyxza5Ot0kqqalWnwbr3fdK6oFwJxjETkFVsm1KNQw2qwu+G8A4cCDirt6PyqjTXJdUk+BjkusTpuU31BKQWJsQ7IOV7Eq3TCWxm5WLKyctPugH0bOymACTliTyAk/JVK0ucXOzcSfXJaLqRbTDYi/wBrmBgPX5KtUaGiTgB7gLd6fBVVuyXv8HM9Vsldcqo+vyUzTR07E53dAJ0F4SeQSi8uO5o9+a1dn0I7RzPHTgmW9UblitePqS19DioZtl5+SMipRIJBBBGYIgjwSzTW7tV14tBxLBBOuMGJ1j6lZzqS1qbXOCk1gwb6FCbinnBnGmluYtB1NKdTUykVnA825ASiJQFWigiCuC5cEGOCCaxLCYxBj4clhisMaq9JXKLVBJlytZDp0lcpWdTQpLVs1nUE54LtdZUe1tKm+pU7tJpe7k0THjgPJfI7baHVHvqP71RxcebjPpgOQC+i/wCplu6ujTs7TjXPWPH/AK6Z7Pm8ePVr5k9yzL7N0sGpp69qALvfsKHOugEzHAE6yiHv3PFAc+ShLLK+1GBzW1BiWGDvLScPJMsW3X0xFOo9o+GZaPAyPIJdpAMjHtYFKNhbGX/Yg+RQ2p8gTa4PS2XpfUHeFOoN4BafMYei1LP0spOwc1zDvEPH0PovntaxOaZb5a8eaBtoIMEnxJnNRyog/RNHUWR9n2KwbQp1O5UY47r0HyOK0WWplEF9VwY2c3GPIZk8l8VZa8gcjvHHgtOkwDECJ4KL9Ml7Jf1ra4PtOxdvU7bfNFlRraMMJexrWyZd2Ycc5mDESFUttpvuhvdbgOPFUOj1P9m2fSYP9y2F1of/AC1Ia3lLGM9UYbuS1d72KpcLkWh063yua8vgtUwt6xO7IcBlgBxCxbI2XQfx4L01GzXWgDx5pukr32eeCTX3duv6vgovpJL6S1HUkt9Fb6ng5d1mS6kkvpLVdRSH0VJGZE6z5+UJREoStExEQuC5EAkwkhNYELQnMamMfCLHUQtGzMVKi1allaoJs0KomjZaS2rJR9/lZ9iaqHT7bP7NY3NYYq2maTMcWtI/ev5hpgcXBULZGrTA+adLtri1WqrVaexhTpcaVOQ13J0l39Sw80T3blDQs9mglgljffNLdTzJEzwlWW0zuSbVa2U5k3naNBk+OgHNFCZTmXYacvqU0zukcPf0WfTtTpJdGJmMRHAEZKz+1N3OB5g+uCIMknQZHw95/NQbP1kg4yCZOYgTquFob8RE4YsJKGtam3DczcDJiIGsamfLFIWSjQp3oG/3K3S0lpjMiBzOAWfs2j+rXEBev2Nsk9UbQ4YyBRaf1YgF55dqJ3TlCjnJRWR9cN7wj1dOpfM5Boaxg3NptDWjyC0GN/H1VSy0oiMiAQtGzU5Mb1ltty8mykoxSRpdH9n3nFx7rYOO8jRekNNFYrL1dNrdQMeZzTi1bOnh24fUwdVZ3Z59LgqOppTqavFiW5isqRVcSg6kkPpLQexJe1SRkQyifJSoKkoStlnNEgJ1JspTVbpNTJPA+uOWS2mnMYjpsT201E5F6NZFFi07IFTptV+zBQyeSxXE2bCPe7jyXyHpjtz9rtLqjTNNg6ujoOraT2wN7jLuUDRex6dbc6mz9TTP7y0CHEHFlHEOPNxF0cnFfMXFZmol5wbGnjhZI9+qp262lpuU8/1O3cFYr1bjHO3DDmYAWZYqeEnM4qAnbD6r4iXHiSUIEfhOcEl/vkiRhNcCuLQkwiLt6QAasSB9PRMpNvQIzwzw4JdPEk71o2ClrvH1/CA9GlsnZxrVGUm4Xpk/C0d53l6kb19Hr0wOqptADWjLcAC1g9Csnohs25T61wh1bEbxTmRyk48rq2yyXE78PBv+VQvsy8I1NNVtjl+yaDYAHwiF6jovYLzr5GDMfE5LzlIL6LsmyilRaNSLzuZCGnhun59C1djjDHzGuCAhG5CVrIxWLIQOCN6BxT0NYpwSXhNcUl5TkRSPkJQlEUJW6zlhlNXaQyVFhVui5RzJqX5L1NPaFWpuTmuUDTNGLQ8JzrS2m1z6hhrBeceA05nLxVUOXlOl+1b56lp7NM3nn4njIcm/Pkq909kMstaeHclgxdrbRdaKrqr83kQM7jQIa0HgFnF4G/ylS90Yqu0E+J/xKy35NdeEMt7b1J0aQ7/iRPoqVkPZCsVg4tc1hic5ESNYVFgdS74MHXRADLTmpLz79+8k4PvCQkPRGMXKipkiJwxS3uGe5IKQYGI3kBvmvVdGdmddVZTPda2/U/kacRMakgeK83YmXn8sV9Y6IbN6mgHOEPr9o4RDBhTb5dr+rgobrNkSxpqt8sG0B7GQ4LoTBTW5sfZIwfVGGjd/EqjXXKb8GlZdGtZZ3R/Yl4ipVHZBloIgvOh/lXqn1FX61Cai1K6diwYtuodkssaXJbnIC9A5ynSINwRcgc9A56W5yckRykS9yS965zkl5T4ohkz5WUKMhDC2zmiJTaVRKXIYHJ4NBlVNbUWcx6Kpawxpc7Jo89wHEqOaSWWWq7W2kuQts7VNFnZ775DcuyNXxw04rxD3e5P1VnaFsNRxe7M5DQDQD3qVSd75LCvt7kvouDpdNT2oYfPsTUfJw8Puufwn6fdHdIBJy3z9l1JmvkDCiLAQZAiJnMoXCRhiDmDkVLsN4KkZYjQYj3xSEZlSmaTv4XZc9x4qHuHvkr1VocIwIPHEbiFlPYQ4tdp6ziCgBknHluTbPZ3O7uQzJy/KOy2W+ZODRGO/HILao0YAa0bg0cScEGxJGl0N2CKlQSJZTh1QnJxzYzjMDDdK+nMpknFBsHYfVU202Du99x1qfqLj6RoIGi9HY7G2njmfQeCrdmd0vHBc70NNDy8v5AbP2aB2n5jJv1K1S9IvqDUWlVTGEcIybtRKyWZD767rFXvoTUUm0hcywaiG+kdYuL0toNwxzkBcgc9A56ckNcgnOSnOUF6U56ekNZ83KAppSytg5tAlRKkqAgPCafe5ef2rbusMDuty473Kzti2f+Nv9XP4fusV7pWRrdTufbjx7N/puj2Luz59f2C5yhzw0S4ho4nFJtVe429rk3ms6lLjecZJWajYbLtrtUiKeuJcQR4AFTQrTgYmOXkkk+/ko9+/f1ThjZe6z2fp+FDn/Dgff3VGYyPhCn9qjAgHzH3SDksimSY9cYAGJM8Bj4Kqyl1tQx3ZA3dkC63xIaudWc7stAbewMEy7I9p27hgtKzUA0AD/JjE+vBBhQ2hTgAZADyy+69H0X6PutT5kspUyC94iZzDWaX8RjpgTxz9k7PdWqNps1xLvhaM3H7anBfUNn0mUabadIQxggbzqXO3knEqailz8+iC+/trC5NawUWUqbadIXWMENGJzMkknEkkkknEkqyKizWV05tVXNmPBn9z2XDVUdYqwqKb6W0G8eXqL6QXqL6WAbixfXX1VvrusR2i3lgvQOekGohc9HaJyGl6W56WXKLyckDJ4aEBCaQgcFpHPoUVS2la+rEN77sv4Rv5qxbrSKbZOJPdG8/ZeZtFYuJJMk5qhrdTsWyPP4Njpui7r7k+F9xdR6WFBPvzUXgM1jcnRitoWcvZ2c29ocQBj8/RZllct+joRw+YWG9l2o8DIOPzSQJcDSeXv8qYXBDPFEjIe/elSpcZx00CsWOheMnJp8ykOSLGz7PAvHN3oJC0qDCchMxA1k6fJAxnv34r0Ww7Fdio7P8AQCMh8R4nRPpqlbNRRHfdGmG5m5sGxCgzHvvgvPyaOA+ZK2mVVisqq1TqrajUorCOelqHOTkzXZWT2VVlUqqtU3prgOjYaLHo76psemtcmNEyeR5chL0u8gLkMBGGoovpN5dKdgbkbfUF6SXLi5DAdw2+uvpBcovp2AZPLlC8gAkmAASTuCYAsHblvk9W3Id873D9PIKxqLlVDLMzR6aWosUVx7M3aFqNRxcZAyaNw+/1VB6Y9ySudlJye58nZRgoRUYrwiP8qMDn5DTgoOPIevGV14e/kgEayrckgTAMADM6ZcVj0XYyT2iTPPitRm/InLH1SrRZ72Zx0cN+78IgZXJSqmJj/Hv8KHS0lpzHuQuA0CA0OnTvEAefv3ktelTgQNPZSbJRujjr78lp2Gyl5AGG87hvSinJpL2FuMIuUuEWtlWK8bzh2W6H9R3chP0W7eS2NDQABAAgBTK6DTUKmOPfs5bW6qV9mfS4Q5r0+nVVSUbSrDRSzhmnSqK5SqLHp1VbpVFFKJZrsNam9WGOWbSqK0yooJRLkJFq8oJSg5deQwOyEoJQyoc5ETClCXIC5RKKGthXlBcgLkBcjgbuMK1UqrmO6ht52XeAiZxEkCdwXi67C0lrmlpGYcCCOYOK+tVIDbrRAGg+c6lYG39jtrtzDXs7rjuObTGnyXO6nqXet48ejqNF0f8ATUYTzL3/AEfO3lAR79+St22wvpOuvBaeOoykHUJFzfgNScvUp6aaygSWORAdvUN7R4D1KC2WgAQztHU6AcOKKiRphpgiNHT5fL3wV/YWyn2qqKVOMiXOdg2m0ZucRieUSflSa/l916//AEzqjrbQyAHuYwicQQC4OGOMdoJlknGDaJaoKc1FmV0j6AWmmzrKTRWDc+qDr4bniw44cJXmLBZz3jxA55L9BWe2gYHAjf8ATevMdJujlC1Pc6gRTrQO0TFOocZa/cdA/PfMKvDUf9Fi3SY8xPnVClJ3zAAG9ejslnuNjU4uPFLsWy30XHrmljxIunNvHx3qyQug0Gn2ruPl8HKdT1e6Xajwuf3OlSFC5aZjhgqZQSpRGtDGuT6VVVQUbXJrQV4eTUpVFbpvWVSqK3SeoWi5XM0W1EV9VGvRl6Zgn3Fi+oLki+oLkcDWxt5DeQXkN5HA1sYXIC5DeQEp2BjZfeUp4RErlwB6cUbfs9lVt2oLw00cDvB0K8TtrYTqOOD6ZmHwMJwh/wAJ9DvX0RA6lOBxBwI0jkparpVv6Fe7TxsX1PklWju/IjQYY8iqbmFpw8dxXu9t9GM32cSMS6nrv7E/2+S8pUpaEa4jjejXIrUhbGayjHtplB4aKBrCO0PI5r0PQxlbruus4DxQuiq0uDXFlW9IbOB7m8Y3Vhvs24+eY+62uiO1xYrQ1756qoDSrYT2HQb8a3XBp0wB3p1nmLSBU8TTkfVagD2hwMiMPe9UTTu5LSqsuYsgtOODpaQRMtKW9ocLzcQeGXBZJvrgMWWnamdXV7Lx/t1IxaTkDGbOCoGwUaRdSqUQ5wwcXvcHDUFpaRE6EZ+YT2SCtS0U22pjQSG1mYU3HJwzuOO7cdDzKtV6q1Q2Rk0Z9uiodnclBPPPgx39E2VG3qVQtz7LwHyODm44a4FZFq6OV2CQ0VGjWkb+H8sB3ovV7JtfVuuvBY4GNcN+Gh4jPkvQVbIHgVaUSe83QnhuPor1PVNRHl5M3U9F0sn4Tjn5cfwfHvouBX0naWzaFqB61tyoML7cKgIw7Xxcnea8VtjYVWz4uh7NKjO7wDge4eB8CtnTdQqv8Lw/kc7rel26bzzH5mZKmUJRBXzLHU3K1TqKkExrkGh0ZYNBtRMFRUW1E0VFHtLEbC1fUhyqiojD0Nodw+8uvJQcpDkcDWxkqChlReRBu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 altLang="hu-HU">
              <a:latin typeface="Tw Cen MT" pitchFamily="34" charset="-18"/>
            </a:endParaRPr>
          </a:p>
        </p:txBody>
      </p:sp>
      <p:sp>
        <p:nvSpPr>
          <p:cNvPr id="36868" name="AutoShape 4" descr="data:image/jpeg;base64,/9j/4AAQSkZJRgABAQAAAQABAAD/2wCEAAkGBxQSEhQUEBQUFBQQFRQUFBUUEBQUFBQVFBQWFhUVFhYYHCggGBwlHBQXITEhJSkrLi4uFx8zODMsNygtLisBCgoKDg0OGxAQGiwkICQsLCwtLCwsLCwsLC0sLCwsLy0sLCwsLCwsLCwsLCwsLC0sLCwsLDQsLCwsLCwsLCwsLP/AABEIAOAA4AMBIgACEQEDEQH/xAAcAAACAwEBAQEAAAAAAAAAAAACAwEEBQAGBwj/xAA9EAABAwEFBAgFAQcEAwAAAAABAAIRAwQSITFBBVFhcQYTIjKBkaHwUrHB0eFCFCNicoKy8QczkqJDY4P/xAAbAQABBQEBAAAAAAAAAAAAAAABAAIDBAUGB//EACsRAAICAQMEAAUFAQEAAAAAAAABAgMRBBIxBRMhQSJRYaGxFHGR0eFSMv/aAAwDAQACEQMRAD8Aprlygrqzz4mVC5CSkEmVBKElQXJDkiZUEoCVEoDtoRKiUMrpSDgklRKglckOwEuQhEEgMJdC4IgEgA3UMJkKbs5Y8sUBeeBULirNnsrnuutEnyjiTotyxbFptINQl53AQyePxeiq6jW1UL4n5+Rf0fT79S/gXj5vg8/Y7K+q4NpiSeIAA3k6DivVUehbXUnHriajQSYaOqkAm7j2jOX0V0NuQQSGT3cAPAAQp2xtIACm3EAYu3mMlh3dXsk/gWF+TpdP0GqEXv8Aib+xn7G2MymP3zG1KjolrheYzhGTnbzlu3rL6V7MbRqtdTAFOs2QAZa17Y6xg3AEjD+Ja1lcThlPHfxVfpu8D9npDOk17nf/AELY/sT+n6q23VeXznP+EfVtFRRo8RXlYw/bPLIYRwohdIciDC6EULoSFktrlyglEgOJQEqJQkoD0jihJUKJQH4OldK5dCIjly5ddQCQuU3V0JZCQEQXQiARGhMVqzWNzxLQIGbiYHmc11isD6p7DcPiODR4n5LXrtDRdZk3AchhPM5+Kzddr1QsQw5P7Gx0rpT1UnKzKivuNseyqbRed+8P/URwz8SrptQptJa1gJwgNDRzMBYlasWwBmThjmSrFZxgAaDHidVzd2psteZyOxo0VNEcVxS/P8lkW8kwYjXCE9r24xzHDeFlMEDcps7pJcchkOOp8j6qHOSztRpGv2e1rjCRTb1hxVcVL2ZgnJa2x7MTE+fFNwHI2xUBTlzoDGCSTkAM15DadpNaq6of1nDg0CGjwAC3+lFtmKLMmmX8SO63wzPGNy88WLp+laV1w7kuX+Dieu6/v2dqH/mP5/wrXVEJ5YhuLXMDyKhddTLq6EAZDQOKmUBKcxqQJKElcUKBKcSoUrkAnBEApa1OYxBvA6Mci2sTG00wNRhqY5E8axNxLcxW4QliW4UoFMhathsYawPcAS/uAiQBPeI4/RJsdi6x0aAS47m/c5K/bK84AQAAGgbhg0eULJ6trHXFVwfl8/sbfQun9ybusWUuP3/wt2Os4Mc5xz7DOEYuIGmYCql29MrQ0NZPcEH+bX1lUrTaA0E+zuC5vOWdhhJeDrMb1VztKYgfzHH5KzmkWSndZB7x7TuZ+2Sc3BIPoC2VIAAEz8k2tH6RgBA5CMfHEqsx15xO7sj5k/JPLkeAA0R5ZZLfslq6qi52re4Dq52AHn8lm2OhKs7XbFxg/SLx5u08v7lb0dHeuUXxyzP6jqOzQ2uX4RiuZmTrieJOZQFiummgNNdYpHCOvJTNJAaaummgcxPUiN1lI00JarpYlFicpEMqygSgcURKAlOGoGVC4qEB5MI2NQNT6aDClkNrU0NQtCZCiZajHwdCIBE1qaymg2TKIsMUimrdOisDpFtl9CsGU7hDWgvDmSLxJwkEEYR5qGy5QWWWK9O7HhHoaDLjDvfB4xJu/X0SaTe1edkyDjq7Tyz8l5il0zeCb9JpvACWvgiNwgq1Q6V0XYO6xh/iaCJ5tJK5nUqyyxza5Ot0kqqalWnwbr3fdK6oFwJxjETkFVsm1KNQw2qwu+G8A4cCDirt6PyqjTXJdUk+BjkusTpuU31BKQWJsQ7IOV7Eq3TCWxm5WLKyctPugH0bOymACTliTyAk/JVK0ucXOzcSfXJaLqRbTDYi/wBrmBgPX5KtUaGiTgB7gLd6fBVVuyXv8HM9Vsldcqo+vyUzTR07E53dAJ0F4SeQSi8uO5o9+a1dn0I7RzPHTgmW9UblitePqS19DioZtl5+SMipRIJBBBGYIgjwSzTW7tV14tBxLBBOuMGJ1j6lZzqS1qbXOCk1gwb6FCbinnBnGmluYtB1NKdTUykVnA825ASiJQFWigiCuC5cEGOCCaxLCYxBj4clhisMaq9JXKLVBJlytZDp0lcpWdTQpLVs1nUE54LtdZUe1tKm+pU7tJpe7k0THjgPJfI7baHVHvqP71RxcebjPpgOQC+i/wCplu6ujTs7TjXPWPH/AK6Z7Pm8ePVr5k9yzL7N0sGpp69qALvfsKHOugEzHAE6yiHv3PFAc+ShLLK+1GBzW1BiWGDvLScPJMsW3X0xFOo9o+GZaPAyPIJdpAMjHtYFKNhbGX/Yg+RQ2p8gTa4PS2XpfUHeFOoN4BafMYei1LP0spOwc1zDvEPH0PovntaxOaZb5a8eaBtoIMEnxJnNRyog/RNHUWR9n2KwbQp1O5UY47r0HyOK0WWplEF9VwY2c3GPIZk8l8VZa8gcjvHHgtOkwDECJ4KL9Ml7Jf1ra4PtOxdvU7bfNFlRraMMJexrWyZd2Ycc5mDESFUttpvuhvdbgOPFUOj1P9m2fSYP9y2F1of/AC1Ia3lLGM9UYbuS1d72KpcLkWh063yua8vgtUwt6xO7IcBlgBxCxbI2XQfx4L01GzXWgDx5pukr32eeCTX3duv6vgovpJL6S1HUkt9Fb6ng5d1mS6kkvpLVdRSH0VJGZE6z5+UJREoStExEQuC5EAkwkhNYELQnMamMfCLHUQtGzMVKi1allaoJs0KomjZaS2rJR9/lZ9iaqHT7bP7NY3NYYq2maTMcWtI/ev5hpgcXBULZGrTA+adLtri1WqrVaexhTpcaVOQ13J0l39Sw80T3blDQs9mglgljffNLdTzJEzwlWW0zuSbVa2U5k3naNBk+OgHNFCZTmXYacvqU0zukcPf0WfTtTpJdGJmMRHAEZKz+1N3OB5g+uCIMknQZHw95/NQbP1kg4yCZOYgTquFob8RE4YsJKGtam3DczcDJiIGsamfLFIWSjQp3oG/3K3S0lpjMiBzOAWfs2j+rXEBev2Nsk9UbQ4YyBRaf1YgF55dqJ3TlCjnJRWR9cN7wj1dOpfM5Boaxg3NptDWjyC0GN/H1VSy0oiMiAQtGzU5Mb1ltty8mykoxSRpdH9n3nFx7rYOO8jRekNNFYrL1dNrdQMeZzTi1bOnh24fUwdVZ3Z59LgqOppTqavFiW5isqRVcSg6kkPpLQexJe1SRkQyifJSoKkoStlnNEgJ1JspTVbpNTJPA+uOWS2mnMYjpsT201E5F6NZFFi07IFTptV+zBQyeSxXE2bCPe7jyXyHpjtz9rtLqjTNNg6ujoOraT2wN7jLuUDRex6dbc6mz9TTP7y0CHEHFlHEOPNxF0cnFfMXFZmol5wbGnjhZI9+qp262lpuU8/1O3cFYr1bjHO3DDmYAWZYqeEnM4qAnbD6r4iXHiSUIEfhOcEl/vkiRhNcCuLQkwiLt6QAasSB9PRMpNvQIzwzw4JdPEk71o2ClrvH1/CA9GlsnZxrVGUm4Xpk/C0d53l6kb19Hr0wOqptADWjLcAC1g9Csnohs25T61wh1bEbxTmRyk48rq2yyXE78PBv+VQvsy8I1NNVtjl+yaDYAHwiF6jovYLzr5GDMfE5LzlIL6LsmyilRaNSLzuZCGnhun59C1djjDHzGuCAhG5CVrIxWLIQOCN6BxT0NYpwSXhNcUl5TkRSPkJQlEUJW6zlhlNXaQyVFhVui5RzJqX5L1NPaFWpuTmuUDTNGLQ8JzrS2m1z6hhrBeceA05nLxVUOXlOl+1b56lp7NM3nn4njIcm/Pkq909kMstaeHclgxdrbRdaKrqr83kQM7jQIa0HgFnF4G/ylS90Yqu0E+J/xKy35NdeEMt7b1J0aQ7/iRPoqVkPZCsVg4tc1hic5ESNYVFgdS74MHXRADLTmpLz79+8k4PvCQkPRGMXKipkiJwxS3uGe5IKQYGI3kBvmvVdGdmddVZTPda2/U/kacRMakgeK83YmXn8sV9Y6IbN6mgHOEPr9o4RDBhTb5dr+rgobrNkSxpqt8sG0B7GQ4LoTBTW5sfZIwfVGGjd/EqjXXKb8GlZdGtZZ3R/Yl4ipVHZBloIgvOh/lXqn1FX61Cai1K6diwYtuodkssaXJbnIC9A5ynSINwRcgc9A56W5yckRykS9yS965zkl5T4ohkz5WUKMhDC2zmiJTaVRKXIYHJ4NBlVNbUWcx6Kpawxpc7Jo89wHEqOaSWWWq7W2kuQts7VNFnZ775DcuyNXxw04rxD3e5P1VnaFsNRxe7M5DQDQD3qVSd75LCvt7kvouDpdNT2oYfPsTUfJw8Puufwn6fdHdIBJy3z9l1JmvkDCiLAQZAiJnMoXCRhiDmDkVLsN4KkZYjQYj3xSEZlSmaTv4XZc9x4qHuHvkr1VocIwIPHEbiFlPYQ4tdp6ziCgBknHluTbPZ3O7uQzJy/KOy2W+ZODRGO/HILao0YAa0bg0cScEGxJGl0N2CKlQSJZTh1QnJxzYzjMDDdK+nMpknFBsHYfVU202Du99x1qfqLj6RoIGi9HY7G2njmfQeCrdmd0vHBc70NNDy8v5AbP2aB2n5jJv1K1S9IvqDUWlVTGEcIybtRKyWZD767rFXvoTUUm0hcywaiG+kdYuL0toNwxzkBcgc9A56ckNcgnOSnOUF6U56ekNZ83KAppSytg5tAlRKkqAgPCafe5ef2rbusMDuty473Kzti2f+Nv9XP4fusV7pWRrdTufbjx7N/puj2Luz59f2C5yhzw0S4ho4nFJtVe429rk3ms6lLjecZJWajYbLtrtUiKeuJcQR4AFTQrTgYmOXkkk+/ko9+/f1ThjZe6z2fp+FDn/Dgff3VGYyPhCn9qjAgHzH3SDksimSY9cYAGJM8Bj4Kqyl1tQx3ZA3dkC63xIaudWc7stAbewMEy7I9p27hgtKzUA0AD/JjE+vBBhQ2hTgAZADyy+69H0X6PutT5kspUyC94iZzDWaX8RjpgTxz9k7PdWqNps1xLvhaM3H7anBfUNn0mUabadIQxggbzqXO3knEqailz8+iC+/trC5NawUWUqbadIXWMENGJzMkknEkkkknEkqyKizWV05tVXNmPBn9z2XDVUdYqwqKb6W0G8eXqL6QXqL6WAbixfXX1VvrusR2i3lgvQOekGohc9HaJyGl6W56WXKLyckDJ4aEBCaQgcFpHPoUVS2la+rEN77sv4Rv5qxbrSKbZOJPdG8/ZeZtFYuJJMk5qhrdTsWyPP4Njpui7r7k+F9xdR6WFBPvzUXgM1jcnRitoWcvZ2c29ocQBj8/RZllct+joRw+YWG9l2o8DIOPzSQJcDSeXv8qYXBDPFEjIe/elSpcZx00CsWOheMnJp8ykOSLGz7PAvHN3oJC0qDCchMxA1k6fJAxnv34r0Ww7Fdio7P8AQCMh8R4nRPpqlbNRRHfdGmG5m5sGxCgzHvvgvPyaOA+ZK2mVVisqq1TqrajUorCOelqHOTkzXZWT2VVlUqqtU3prgOjYaLHo76psemtcmNEyeR5chL0u8gLkMBGGoovpN5dKdgbkbfUF6SXLi5DAdw2+uvpBcovp2AZPLlC8gAkmAASTuCYAsHblvk9W3Id873D9PIKxqLlVDLMzR6aWosUVx7M3aFqNRxcZAyaNw+/1VB6Y9ySudlJye58nZRgoRUYrwiP8qMDn5DTgoOPIevGV14e/kgEayrckgTAMADM6ZcVj0XYyT2iTPPitRm/InLH1SrRZ72Zx0cN+78IgZXJSqmJj/Hv8KHS0lpzHuQuA0CA0OnTvEAefv3ktelTgQNPZSbJRujjr78lp2Gyl5AGG87hvSinJpL2FuMIuUuEWtlWK8bzh2W6H9R3chP0W7eS2NDQABAAgBTK6DTUKmOPfs5bW6qV9mfS4Q5r0+nVVSUbSrDRSzhmnSqK5SqLHp1VbpVFFKJZrsNam9WGOWbSqK0yooJRLkJFq8oJSg5deQwOyEoJQyoc5ETClCXIC5RKKGthXlBcgLkBcjgbuMK1UqrmO6ht52XeAiZxEkCdwXi67C0lrmlpGYcCCOYOK+tVIDbrRAGg+c6lYG39jtrtzDXs7rjuObTGnyXO6nqXet48ejqNF0f8ATUYTzL3/AEfO3lAR79+St22wvpOuvBaeOoykHUJFzfgNScvUp6aaygSWORAdvUN7R4D1KC2WgAQztHU6AcOKKiRphpgiNHT5fL3wV/YWyn2qqKVOMiXOdg2m0ZucRieUSflSa/l916//AEzqjrbQyAHuYwicQQC4OGOMdoJlknGDaJaoKc1FmV0j6AWmmzrKTRWDc+qDr4bniw44cJXmLBZz3jxA55L9BWe2gYHAjf8ATevMdJujlC1Pc6gRTrQO0TFOocZa/cdA/PfMKvDUf9Fi3SY8xPnVClJ3zAAG9ejslnuNjU4uPFLsWy30XHrmljxIunNvHx3qyQug0Gn2ruPl8HKdT1e6Xajwuf3OlSFC5aZjhgqZQSpRGtDGuT6VVVQUbXJrQV4eTUpVFbpvWVSqK3SeoWi5XM0W1EV9VGvRl6Zgn3Fi+oLki+oLkcDWxt5DeQXkN5HA1sYXIC5DeQEp2BjZfeUp4RErlwB6cUbfs9lVt2oLw00cDvB0K8TtrYTqOOD6ZmHwMJwh/wAJ9DvX0RA6lOBxBwI0jkparpVv6Fe7TxsX1PklWju/IjQYY8iqbmFpw8dxXu9t9GM32cSMS6nrv7E/2+S8pUpaEa4jjejXIrUhbGayjHtplB4aKBrCO0PI5r0PQxlbruus4DxQuiq0uDXFlW9IbOB7m8Y3Vhvs24+eY+62uiO1xYrQ1756qoDSrYT2HQb8a3XBp0wB3p1nmLSBU8TTkfVagD2hwMiMPe9UTTu5LSqsuYsgtOODpaQRMtKW9ocLzcQeGXBZJvrgMWWnamdXV7Lx/t1IxaTkDGbOCoGwUaRdSqUQ5wwcXvcHDUFpaRE6EZ+YT2SCtS0U22pjQSG1mYU3HJwzuOO7cdDzKtV6q1Q2Rk0Z9uiodnclBPPPgx39E2VG3qVQtz7LwHyODm44a4FZFq6OV2CQ0VGjWkb+H8sB3ovV7JtfVuuvBY4GNcN+Gh4jPkvQVbIHgVaUSe83QnhuPor1PVNRHl5M3U9F0sn4Tjn5cfwfHvouBX0naWzaFqB61tyoML7cKgIw7Xxcnea8VtjYVWz4uh7NKjO7wDge4eB8CtnTdQqv8Lw/kc7rel26bzzH5mZKmUJRBXzLHU3K1TqKkExrkGh0ZYNBtRMFRUW1E0VFHtLEbC1fUhyqiojD0Nodw+8uvJQcpDkcDWxkqChlReRBu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 altLang="hu-HU">
              <a:latin typeface="Tw Cen MT" pitchFamily="34" charset="-18"/>
            </a:endParaRPr>
          </a:p>
        </p:txBody>
      </p:sp>
      <p:sp>
        <p:nvSpPr>
          <p:cNvPr id="36869" name="AutoShape 6" descr="data:image/jpeg;base64,/9j/4AAQSkZJRgABAQAAAQABAAD/2wCEAAkGBxQSEhQUEBQUFBQQFRQUFBUUEBQUFBQVFBQWFhUVFhYYHCggGBwlHBQXITEhJSkrLi4uFx8zODMsNygtLisBCgoKDg0OGxAQGiwkICQsLCwtLCwsLCwsLC0sLCwsLy0sLCwsLCwsLCwsLCwsLC0sLCwsLDQsLCwsLCwsLCwsLP/AABEIAOAA4AMBIgACEQEDEQH/xAAcAAACAwEBAQEAAAAAAAAAAAACAwEEBQAGBwj/xAA9EAABAwEFBAgFAQcEAwAAAAABAAIRAwQSITFBBVFhcQYTIjKBkaHwUrHB0eFCFCNicoKy8QczkqJDY4P/xAAbAQABBQEBAAAAAAAAAAAAAAABAAIDBAUGB//EACsRAAICAQMEAAUFAQEAAAAAAAABAgMRBBIxBRMhQSJRYaGxFHGR0eFSMv/aAAwDAQACEQMRAD8Aprlygrqzz4mVC5CSkEmVBKElQXJDkiZUEoCVEoDtoRKiUMrpSDgklRKglckOwEuQhEEgMJdC4IgEgA3UMJkKbs5Y8sUBeeBULirNnsrnuutEnyjiTotyxbFptINQl53AQyePxeiq6jW1UL4n5+Rf0fT79S/gXj5vg8/Y7K+q4NpiSeIAA3k6DivVUehbXUnHriajQSYaOqkAm7j2jOX0V0NuQQSGT3cAPAAQp2xtIACm3EAYu3mMlh3dXsk/gWF+TpdP0GqEXv8Aib+xn7G2MymP3zG1KjolrheYzhGTnbzlu3rL6V7MbRqtdTAFOs2QAZa17Y6xg3AEjD+Ja1lcThlPHfxVfpu8D9npDOk17nf/AELY/sT+n6q23VeXznP+EfVtFRRo8RXlYw/bPLIYRwohdIciDC6EULoSFktrlyglEgOJQEqJQkoD0jihJUKJQH4OldK5dCIjly5ddQCQuU3V0JZCQEQXQiARGhMVqzWNzxLQIGbiYHmc11isD6p7DcPiODR4n5LXrtDRdZk3AchhPM5+Kzddr1QsQw5P7Gx0rpT1UnKzKivuNseyqbRed+8P/URwz8SrptQptJa1gJwgNDRzMBYlasWwBmThjmSrFZxgAaDHidVzd2psteZyOxo0VNEcVxS/P8lkW8kwYjXCE9r24xzHDeFlMEDcps7pJcchkOOp8j6qHOSztRpGv2e1rjCRTb1hxVcVL2ZgnJa2x7MTE+fFNwHI2xUBTlzoDGCSTkAM15DadpNaq6of1nDg0CGjwAC3+lFtmKLMmmX8SO63wzPGNy88WLp+laV1w7kuX+Dieu6/v2dqH/mP5/wrXVEJ5YhuLXMDyKhddTLq6EAZDQOKmUBKcxqQJKElcUKBKcSoUrkAnBEApa1OYxBvA6Mci2sTG00wNRhqY5E8axNxLcxW4QliW4UoFMhathsYawPcAS/uAiQBPeI4/RJsdi6x0aAS47m/c5K/bK84AQAAGgbhg0eULJ6trHXFVwfl8/sbfQun9ybusWUuP3/wt2Os4Mc5xz7DOEYuIGmYCql29MrQ0NZPcEH+bX1lUrTaA0E+zuC5vOWdhhJeDrMb1VztKYgfzHH5KzmkWSndZB7x7TuZ+2Sc3BIPoC2VIAAEz8k2tH6RgBA5CMfHEqsx15xO7sj5k/JPLkeAA0R5ZZLfslq6qi52re4Dq52AHn8lm2OhKs7XbFxg/SLx5u08v7lb0dHeuUXxyzP6jqOzQ2uX4RiuZmTrieJOZQFiummgNNdYpHCOvJTNJAaaummgcxPUiN1lI00JarpYlFicpEMqygSgcURKAlOGoGVC4qEB5MI2NQNT6aDClkNrU0NQtCZCiZajHwdCIBE1qaymg2TKIsMUimrdOisDpFtl9CsGU7hDWgvDmSLxJwkEEYR5qGy5QWWWK9O7HhHoaDLjDvfB4xJu/X0SaTe1edkyDjq7Tyz8l5il0zeCb9JpvACWvgiNwgq1Q6V0XYO6xh/iaCJ5tJK5nUqyyxza5Ot0kqqalWnwbr3fdK6oFwJxjETkFVsm1KNQw2qwu+G8A4cCDirt6PyqjTXJdUk+BjkusTpuU31BKQWJsQ7IOV7Eq3TCWxm5WLKyctPugH0bOymACTliTyAk/JVK0ucXOzcSfXJaLqRbTDYi/wBrmBgPX5KtUaGiTgB7gLd6fBVVuyXv8HM9Vsldcqo+vyUzTR07E53dAJ0F4SeQSi8uO5o9+a1dn0I7RzPHTgmW9UblitePqS19DioZtl5+SMipRIJBBBGYIgjwSzTW7tV14tBxLBBOuMGJ1j6lZzqS1qbXOCk1gwb6FCbinnBnGmluYtB1NKdTUykVnA825ASiJQFWigiCuC5cEGOCCaxLCYxBj4clhisMaq9JXKLVBJlytZDp0lcpWdTQpLVs1nUE54LtdZUe1tKm+pU7tJpe7k0THjgPJfI7baHVHvqP71RxcebjPpgOQC+i/wCplu6ujTs7TjXPWPH/AK6Z7Pm8ePVr5k9yzL7N0sGpp69qALvfsKHOugEzHAE6yiHv3PFAc+ShLLK+1GBzW1BiWGDvLScPJMsW3X0xFOo9o+GZaPAyPIJdpAMjHtYFKNhbGX/Yg+RQ2p8gTa4PS2XpfUHeFOoN4BafMYei1LP0spOwc1zDvEPH0PovntaxOaZb5a8eaBtoIMEnxJnNRyog/RNHUWR9n2KwbQp1O5UY47r0HyOK0WWplEF9VwY2c3GPIZk8l8VZa8gcjvHHgtOkwDECJ4KL9Ml7Jf1ra4PtOxdvU7bfNFlRraMMJexrWyZd2Ycc5mDESFUttpvuhvdbgOPFUOj1P9m2fSYP9y2F1of/AC1Ia3lLGM9UYbuS1d72KpcLkWh063yua8vgtUwt6xO7IcBlgBxCxbI2XQfx4L01GzXWgDx5pukr32eeCTX3duv6vgovpJL6S1HUkt9Fb6ng5d1mS6kkvpLVdRSH0VJGZE6z5+UJREoStExEQuC5EAkwkhNYELQnMamMfCLHUQtGzMVKi1allaoJs0KomjZaS2rJR9/lZ9iaqHT7bP7NY3NYYq2maTMcWtI/ev5hpgcXBULZGrTA+adLtri1WqrVaexhTpcaVOQ13J0l39Sw80T3blDQs9mglgljffNLdTzJEzwlWW0zuSbVa2U5k3naNBk+OgHNFCZTmXYacvqU0zukcPf0WfTtTpJdGJmMRHAEZKz+1N3OB5g+uCIMknQZHw95/NQbP1kg4yCZOYgTquFob8RE4YsJKGtam3DczcDJiIGsamfLFIWSjQp3oG/3K3S0lpjMiBzOAWfs2j+rXEBev2Nsk9UbQ4YyBRaf1YgF55dqJ3TlCjnJRWR9cN7wj1dOpfM5Boaxg3NptDWjyC0GN/H1VSy0oiMiAQtGzU5Mb1ltty8mykoxSRpdH9n3nFx7rYOO8jRekNNFYrL1dNrdQMeZzTi1bOnh24fUwdVZ3Z59LgqOppTqavFiW5isqRVcSg6kkPpLQexJe1SRkQyifJSoKkoStlnNEgJ1JspTVbpNTJPA+uOWS2mnMYjpsT201E5F6NZFFi07IFTptV+zBQyeSxXE2bCPe7jyXyHpjtz9rtLqjTNNg6ujoOraT2wN7jLuUDRex6dbc6mz9TTP7y0CHEHFlHEOPNxF0cnFfMXFZmol5wbGnjhZI9+qp262lpuU8/1O3cFYr1bjHO3DDmYAWZYqeEnM4qAnbD6r4iXHiSUIEfhOcEl/vkiRhNcCuLQkwiLt6QAasSB9PRMpNvQIzwzw4JdPEk71o2ClrvH1/CA9GlsnZxrVGUm4Xpk/C0d53l6kb19Hr0wOqptADWjLcAC1g9Csnohs25T61wh1bEbxTmRyk48rq2yyXE78PBv+VQvsy8I1NNVtjl+yaDYAHwiF6jovYLzr5GDMfE5LzlIL6LsmyilRaNSLzuZCGnhun59C1djjDHzGuCAhG5CVrIxWLIQOCN6BxT0NYpwSXhNcUl5TkRSPkJQlEUJW6zlhlNXaQyVFhVui5RzJqX5L1NPaFWpuTmuUDTNGLQ8JzrS2m1z6hhrBeceA05nLxVUOXlOl+1b56lp7NM3nn4njIcm/Pkq909kMstaeHclgxdrbRdaKrqr83kQM7jQIa0HgFnF4G/ylS90Yqu0E+J/xKy35NdeEMt7b1J0aQ7/iRPoqVkPZCsVg4tc1hic5ESNYVFgdS74MHXRADLTmpLz79+8k4PvCQkPRGMXKipkiJwxS3uGe5IKQYGI3kBvmvVdGdmddVZTPda2/U/kacRMakgeK83YmXn8sV9Y6IbN6mgHOEPr9o4RDBhTb5dr+rgobrNkSxpqt8sG0B7GQ4LoTBTW5sfZIwfVGGjd/EqjXXKb8GlZdGtZZ3R/Yl4ipVHZBloIgvOh/lXqn1FX61Cai1K6diwYtuodkssaXJbnIC9A5ynSINwRcgc9A56W5yckRykS9yS965zkl5T4ohkz5WUKMhDC2zmiJTaVRKXIYHJ4NBlVNbUWcx6Kpawxpc7Jo89wHEqOaSWWWq7W2kuQts7VNFnZ775DcuyNXxw04rxD3e5P1VnaFsNRxe7M5DQDQD3qVSd75LCvt7kvouDpdNT2oYfPsTUfJw8Puufwn6fdHdIBJy3z9l1JmvkDCiLAQZAiJnMoXCRhiDmDkVLsN4KkZYjQYj3xSEZlSmaTv4XZc9x4qHuHvkr1VocIwIPHEbiFlPYQ4tdp6ziCgBknHluTbPZ3O7uQzJy/KOy2W+ZODRGO/HILao0YAa0bg0cScEGxJGl0N2CKlQSJZTh1QnJxzYzjMDDdK+nMpknFBsHYfVU202Du99x1qfqLj6RoIGi9HY7G2njmfQeCrdmd0vHBc70NNDy8v5AbP2aB2n5jJv1K1S9IvqDUWlVTGEcIybtRKyWZD767rFXvoTUUm0hcywaiG+kdYuL0toNwxzkBcgc9A56ckNcgnOSnOUF6U56ekNZ83KAppSytg5tAlRKkqAgPCafe5ef2rbusMDuty473Kzti2f+Nv9XP4fusV7pWRrdTufbjx7N/puj2Luz59f2C5yhzw0S4ho4nFJtVe429rk3ms6lLjecZJWajYbLtrtUiKeuJcQR4AFTQrTgYmOXkkk+/ko9+/f1ThjZe6z2fp+FDn/Dgff3VGYyPhCn9qjAgHzH3SDksimSY9cYAGJM8Bj4Kqyl1tQx3ZA3dkC63xIaudWc7stAbewMEy7I9p27hgtKzUA0AD/JjE+vBBhQ2hTgAZADyy+69H0X6PutT5kspUyC94iZzDWaX8RjpgTxz9k7PdWqNps1xLvhaM3H7anBfUNn0mUabadIQxggbzqXO3knEqailz8+iC+/trC5NawUWUqbadIXWMENGJzMkknEkkkknEkqyKizWV05tVXNmPBn9z2XDVUdYqwqKb6W0G8eXqL6QXqL6WAbixfXX1VvrusR2i3lgvQOekGohc9HaJyGl6W56WXKLyckDJ4aEBCaQgcFpHPoUVS2la+rEN77sv4Rv5qxbrSKbZOJPdG8/ZeZtFYuJJMk5qhrdTsWyPP4Njpui7r7k+F9xdR6WFBPvzUXgM1jcnRitoWcvZ2c29ocQBj8/RZllct+joRw+YWG9l2o8DIOPzSQJcDSeXv8qYXBDPFEjIe/elSpcZx00CsWOheMnJp8ykOSLGz7PAvHN3oJC0qDCchMxA1k6fJAxnv34r0Ww7Fdio7P8AQCMh8R4nRPpqlbNRRHfdGmG5m5sGxCgzHvvgvPyaOA+ZK2mVVisqq1TqrajUorCOelqHOTkzXZWT2VVlUqqtU3prgOjYaLHo76psemtcmNEyeR5chL0u8gLkMBGGoovpN5dKdgbkbfUF6SXLi5DAdw2+uvpBcovp2AZPLlC8gAkmAASTuCYAsHblvk9W3Id873D9PIKxqLlVDLMzR6aWosUVx7M3aFqNRxcZAyaNw+/1VB6Y9ySudlJye58nZRgoRUYrwiP8qMDn5DTgoOPIevGV14e/kgEayrckgTAMADM6ZcVj0XYyT2iTPPitRm/InLH1SrRZ72Zx0cN+78IgZXJSqmJj/Hv8KHS0lpzHuQuA0CA0OnTvEAefv3ktelTgQNPZSbJRujjr78lp2Gyl5AGG87hvSinJpL2FuMIuUuEWtlWK8bzh2W6H9R3chP0W7eS2NDQABAAgBTK6DTUKmOPfs5bW6qV9mfS4Q5r0+nVVSUbSrDRSzhmnSqK5SqLHp1VbpVFFKJZrsNam9WGOWbSqK0yooJRLkJFq8oJSg5deQwOyEoJQyoc5ETClCXIC5RKKGthXlBcgLkBcjgbuMK1UqrmO6ht52XeAiZxEkCdwXi67C0lrmlpGYcCCOYOK+tVIDbrRAGg+c6lYG39jtrtzDXs7rjuObTGnyXO6nqXet48ejqNF0f8ATUYTzL3/AEfO3lAR79+St22wvpOuvBaeOoykHUJFzfgNScvUp6aaygSWORAdvUN7R4D1KC2WgAQztHU6AcOKKiRphpgiNHT5fL3wV/YWyn2qqKVOMiXOdg2m0ZucRieUSflSa/l916//AEzqjrbQyAHuYwicQQC4OGOMdoJlknGDaJaoKc1FmV0j6AWmmzrKTRWDc+qDr4bniw44cJXmLBZz3jxA55L9BWe2gYHAjf8ATevMdJujlC1Pc6gRTrQO0TFOocZa/cdA/PfMKvDUf9Fi3SY8xPnVClJ3zAAG9ejslnuNjU4uPFLsWy30XHrmljxIunNvHx3qyQug0Gn2ruPl8HKdT1e6Xajwuf3OlSFC5aZjhgqZQSpRGtDGuT6VVVQUbXJrQV4eTUpVFbpvWVSqK3SeoWi5XM0W1EV9VGvRl6Zgn3Fi+oLki+oLkcDWxt5DeQXkN5HA1sYXIC5DeQEp2BjZfeUp4RErlwB6cUbfs9lVt2oLw00cDvB0K8TtrYTqOOD6ZmHwMJwh/wAJ9DvX0RA6lOBxBwI0jkparpVv6Fe7TxsX1PklWju/IjQYY8iqbmFpw8dxXu9t9GM32cSMS6nrv7E/2+S8pUpaEa4jjejXIrUhbGayjHtplB4aKBrCO0PI5r0PQxlbruus4DxQuiq0uDXFlW9IbOB7m8Y3Vhvs24+eY+62uiO1xYrQ1756qoDSrYT2HQb8a3XBp0wB3p1nmLSBU8TTkfVagD2hwMiMPe9UTTu5LSqsuYsgtOODpaQRMtKW9ocLzcQeGXBZJvrgMWWnamdXV7Lx/t1IxaTkDGbOCoGwUaRdSqUQ5wwcXvcHDUFpaRE6EZ+YT2SCtS0U22pjQSG1mYU3HJwzuOO7cdDzKtV6q1Q2Rk0Z9uiodnclBPPPgx39E2VG3qVQtz7LwHyODm44a4FZFq6OV2CQ0VGjWkb+H8sB3ovV7JtfVuuvBY4GNcN+Gh4jPkvQVbIHgVaUSe83QnhuPor1PVNRHl5M3U9F0sn4Tjn5cfwfHvouBX0naWzaFqB61tyoML7cKgIw7Xxcnea8VtjYVWz4uh7NKjO7wDge4eB8CtnTdQqv8Lw/kc7rel26bzzH5mZKmUJRBXzLHU3K1TqKkExrkGh0ZYNBtRMFRUW1E0VFHtLEbC1fUhyqiojD0Nodw+8uvJQcpDkcDWxkqChlReRBu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 altLang="hu-HU">
              <a:latin typeface="Tw Cen MT" pitchFamily="34" charset="-18"/>
            </a:endParaRPr>
          </a:p>
        </p:txBody>
      </p:sp>
      <p:sp>
        <p:nvSpPr>
          <p:cNvPr id="36873" name="AutoShape 9" descr="data:image/jpeg;base64,/9j/4AAQSkZJRgABAQAAAQABAAD/2wCEAAkGBxQTEhQUEhQWFhQXGRcbFxcYGBcVGhkbFxUXFxYUGhgYHSggGBolHBQUITEhJSkrLy4uFx80ODMsNygtLisBCgoKDg0OGxAQGy4kHyYuLCwsLCwsLCwsLSw0LCwsLCwsLCwsLCwsLCwsLCwsLCwsLCwsLDQsLCwsLCwsLCwsLP/AABEIAMkA+wMBIgACEQEDEQH/xAAcAAACAwEBAQEAAAAAAAAAAAAABgQFBwMCAQj/xAA+EAACAQIEAwcBBgUEAQQDAAABAgMAEQQFEiExQVEGEyIyYXGBkRQjQlKhsQdicoLBM9Hh8PFDRJKyFRY0/8QAGQEAAwEBAQAAAAAAAAAAAAAAAAMEAgEF/8QALhEAAgIBAwIEBQQDAQAAAAAAAAECEQMSITEEQRMiUXEyYYGh8JHR4fEUscFi/9oADAMBAAIRAxEAPwDcaKKKACiiigAor4TXNpgKAo60Vw7+uUuIrOpGlFkvVXwNVW+Nrmcxtv0rniI34TLqivMbggEcCLj5r1WxQUUUUAFFFFABRRRQAUUUUAFFFFABRXOaZVF2IFU2MzsG6obEjY8bHrWZSUeTcYSlwXZaoyZghcJfc3t8b2qkyjMGlXxGzqSrj1H/AG/zXjMMHuHQkMpDDa+4NxWJzcXsbwwWSNvb/j/sZcRMERnPBQWNugFz+1RoM2hZlUSprcAiMsofdQ/lve+kg18ZxPC6qbF0Zd/wkqRuPmqVeyraJFLrd5o5NQBuFTCxQEA9bxsR/VTU7FNVsy4TOoG8ksbr4gzK6FV0LqbUdW1h9Odq9Lm8JAZZEMZV37wOhQCMqHJbVyLceAsb22vQS9mpZECyfZxpiaKyq9nBhMQLEFWtv5QfCL2Y8a5P2SmcRlpVvGXZVJL/APuMJOsbSWDSKThWDMRciTnbcODG2dYcBGM8IV/Ie8Szb6fCb+LfbbnU+lNuyruMQztGHninUgAsqNMVtYkAkAICTYXJJsKakFgB6UAeqKK8saABmrhPiQoJrhjMTaqXG426P/Sf2pUslDseLUXUmKBFwar5sQaocpza7HUSUZrXtbS2wHup4ehq8lSp4ZvEipIpeFQdHSCfeuzm9QV2qYjXraZyitxNxVdNKRV5i4SeANU2Kitx296VPYdCmXfZPMNatEfMm49VPD6G4+lX9Z1gMb3E6SfhBs39LbE/Gx+K0QGqcMtUSPqcemdrufaKK8SyBQWY2A4mnE57JrwJRx5VQ5xnaxrqkOleKoeJ6M/QdBUDs/mUuMJdRphBtq625LQcW43K169V5RLCwr1QdCiiigAooooAWu32WSTYVmgJEsfiAB8wHmX3tcj1HrSD2WxrSgC926mtjrOsXlSYPHORtHKNadFYnxqPY2Ps/pU2ePEi7pMnMSwy+J0nbV+NQeniGxNvYDjV0XUHc70qZ5mMgYPEVNhYqbi/PZhwP1qml7V2IBBDEAkGxtfcC447W+tccvLa7GYQayOLVW7Xpwr9t/puaO8at6HkRsR7EV1hxEi7Hxr14MP8N+lZ7gO04J8RtVhju1qKhs1zba3XlWVlodLp29uTQYpQwuP+RXSkvs12h7+zbK3Tl7eoptgxAbbgen+3WqIZFIiy4nBneiiimCj4TUPFYkAV7xc4Vb0nZpnG53rE5UhuKGpkrMMZeq8vqVlHEqR9RUFsXqrvgH8VQuVs9KMNKIWEkiQqjBm78XBuAsdxsLXvckncUyZJju8BjY/ex8erLyf34XrPe0Ide5Ki+hnWw8xK6jpt6qv60y5Zje+gWRGvNGqtGyi5YE21Hr0YetT408fnXHD+j2YTa1OD+g2K63tz9akoarcGVxK/kkXzrfdTzt1Xoa5uJozYEOKtUlVrgS4713Lkmo8sQPGq9M7UG0ilPXcipscqOLq2qu2nwcpxK3G5ejA8PervsziSYhGxu8fh91Hlb6be4qFNCONiB13qB3N2Bhe8nLQQT89B1vRC4vZHMmmcabG/EThBdvgDck8gBzNKPantOmHUtKRrHlS4IT1b8z/oKru1vbBcOLBhJORYad7X20oBc3PXieVQuxfZA4hxiseyuwN0guDosdmk9fTh78asIKv2I/Z/s9PmUgxGMJTDk3SMmzS89+YX9T6CtUwsSKirGAEAAULwtytalrtbhMQZIZMKl2w6u6LfSjs5WLuz7RtKR624VU4PK8XGyQ95KkcY0wOEeS5E8pLyaJFBBjMP+oCuxtY8Sztj3JiUU2Z1B0lrEgHSpAZrHkCy3PLUOtdazubLcS7s5SfvhhsUkhZm0d60+GaJYrnToKxtYLsQo1b3qTP9tbESlVmRXEwKguyhkxEIgdXZivihEzWRVA1aTciuHB7opbfD4hMLjUjMmsNIMMSxd7GNStncknxl7aj+lVuPwWKV3QNP9m71iCDLK+8MJWxSRZNHed9zIBIuNNrADtRSaMvxgTEys80k0TxNANXdpMseHw7SoIgxRe8kE6+K9i2xrxHgcZ3yB5pVN4nVlSSVDqfvMRE1pAoG7INamy6NJuDYAdaUe3kI1YZzw1Mh/uAYf/Q03VTdrstM+FdUF5Fs6f1LuB8i4+axkVxaG4ZacibF3FYNNBvsOtI2c5eAbSEWGyTcrckltw6B/rTtkOOE8QO1xsb/AORRjMliYHcLfo2304VJGTXBfOCls3TXDX59jLpcKyNZgQeXqORB5j1FGIQFfK1zz1D9hvTdLkWg92JY2i/KwvpvzQg3X42qThOx6XB7xj6KP88a5KuxvG5peevdd/29vuLnZXK8Z3D4jDHvGjkZJYh5h4VZWUfj2bccel6Zcq/iBvpmUjTsdrEN0I4i1WnZZhhMY0VisWIAA3JHeLw+ouPgUz572TwmL3miBf8AOpKP/wDJbE/NNjj1K1sxE82iWmatdisw/biCwu312P1pjwGYJNGskdyrXsbdCR/ilWL+GeFB3eYr+UuPpcLf9acMNh1jRURQqKAFUbAAcAKbBTXxMmzPE/gTF3ts7xx94PJwb+XoT6VleOzQk3vW8TRK6lWAKsCCDwIPEVg3bXIjhMSY9+7bxRk/l5r7g7fSs5ltYzpWm67knLMaWNhw60y4A7ixpGy6exAFM2ExNiDUXDPTq0dc4XQZZNNzC6zD20i/wbMPmvEMaYfEIw1DC4glo9B0mJ9jJECvI7uBw8w6VZ5jhy77GwkhkVjtysR+5+tKGUxI8OiR3dmRe6KkkxyqSFsnW6j3BU86b0yuU4+z/X+iLqqWmQ+YspHKq4hiC5H2fE2KgixvG5TgwHG+x415PapYH7twHA31rxIP5gOY6ioORYj7bhWwsngnjbw6hukqb2I6fupqBicojeNJLOh1d1KgIbu5QeA1cmGw346PzVjLieFOePjujEMye2TcZp+0uEkAADM58qgbknlXqOJMOVZwBO/khUi5/q5G3NjsPU0gY3IJ4cQhimidHQtGz6kBCgXtpPm4bc7ip3ZbNcNCHxOKLy4jgq7EueCqo5eg4AC5puHJHJFSXJyUuy4+7HszzHDuMQyRsSdCqfMNiBub34+9qSM47TyYWBolAsNRuBZje50k+9MDzLJF32NUXYgqh/ALiypzLE2u/FjsPRV7XYFpdTTD7OGOwk3ZgbklY0uxt6cOZFVQlZPOFP8ANj12bwSQouJxB73FSjUL8IlYbKo/NbifirVTK0gKllfYhU89juDxGkHqxAPrXzsvgjKEA1Iqqoubd6dgOIJWL2W7dH5U+YPBJGulFAHHbmTxJPMnqaXLzO2URelUilhzCUkDGBjFYeFDa/UyEAGT2GkcbhqbcFio3X7tgQNrDa3QW5VBkiDCxFV8uV2OqMlW6g2/ahTkudzLxwlxsxmoqjw+YzJtIveDqtg3yOB+LVaYXGJJ5DcjiOBHuDuKbGalwTzxyjySKKKK0YCiiigAooooAzTN8vTCZjcqe5nBZQpIAcEaxtyuQf7qYkWC2yxfNj+9ev4gZesmHV2B+6dWuDYhT4W36Wa/9opB7UZZHFEkuGlkBLopV/Eh1G1wbCxHvUeRaZOj08L8SCtv0G7MDh7G6wn2UA/UUp4vtMuH8l7che4rvP2LkMJcYg6gL25etTOyeTwmId5a52cEAksPMCx4C/IUuhycUvUg5NHNmBLuxiCHwbWIdTtseYI49a1HKMWZIxrFpF8Ljow5j0OxHvWeYmFoJB3Firtove4Vjdrn0KhvcqetNWUs0cqFm1CUaX9GAuh+dx803FKnRP1ENUb/AD5jNRRRVZ5wUsdv+zv2zDHQPvo7tH67eJPZgPqBTPRXGrVGoycXaPzXh5CD6/t6Ux4GQBDvvXb+IvZ/7NjO8UWinLMLcA/GRfm+r5PSq2Ca0ZAHHa/+K8+calR7WOalDUh1WItDhpeNpALDzHUrLt8kUkSyPFiZlSxKyFl0gWtsWAvyu5uB1HQWc2CpFhVYkDVrYjiFjUsT6eIqPmkWSQyYuWVNxI50WPD7vS4I/mS5+Otb6fbqL/8AO/67E3Ux1Y19a+5czSzoyZhpspaNJgtgbEfdSFQTvuN+J1WtTTipomH2geLDzBYsUqnyk/6WIB5WJUX/AKTyqiyLGqqmOXfDygJJY6u7LjUFLfysdSNzBI4rXnKcUcLiJIZgGjJMcyncMGF7gfldTrX3deQqmE1NWv6IKovWh7xXwzhWlQl4ydkd7aiPRZUJb0Je3krPsFEDPrw2HIZGeN5CCupr8NDfivfwLcm3CmjNWaB1W5YqAscg31xsdWHn2uW0HUjejP1F+OQmXFM0kIOq4bvWJAjb8UfsQSSigbi5tqvUGHFLDkcEvK94+/dP5D4JuLlfHP8AB4w2MMjfaMRPbuR4C40kMt1+6iI43t43BPIIpqoxUrzuzqp03BYklma3AuxuTbkt9v27Zj2SlR21GRwu4GoFfGzdRfY3plyFF+wvZRdQQSPof1p7z23Fc9xmPCq1P6DBkGEWJb3uTVwuJB50o5BmOuFCeIFvptVuj1zUxrxl8Hr7eqyHEkcakDEit6hTgSXNc5YAbHcEcGBsR/3pULGYra/SumAxoZLk7867asNDqywgzHTYS8OAfgL8g35T68ParOl95Va4NiDxvwNd8FizF4XN4/wtuSvo3Vf5uXPrTIZOzEZMXdFzRXwG9facThRRRQByxUAkRkYXVgVI9CLGs0lxWJjlkwkmEllVhojZULRknZXLW0oltyb3Fq1CisTgpDceZwtIzfL8ckcgw2LNpgdBvcBtvCU3tZgLg8a8Y4wwP3x1dwXEUlxsJFVbM3upAsdrqeZp3zrs7hsVb7REHK8GuysPQOhDAel66jJYO4OH7pO4IIMdtjc3J63vvfjfeleAUf5fDr3FGHMYJsZ9ljIYSQsdSEEKykFTtsbWv8+tTcuBZWR9pUPDoyHYj5ANWnZ/snhcGWbDxaWbYuzM7W/KGckgbDYdK5Z5kMjuZcNKIpGAD3GpWtsG9GA+thQ8TSvuEc8XKnsi8ws2tFbhqANulxwrrXDA4fu40S9yqqCepAsT88a709cEbq9gooorpwqO1OSri8O8TcbakbmrjdSP2PoTWPZUnePEluBu3uON/mt4rIu0IjweYytwVrPb1kuSAPVrn5qbqI8SLujnzD6nXtDjlikLkjRHEFI5jvGOtrc7BR9KzxJwqOGB2ZHUkcQr2vYekljTfi8nnlD4mT7hSQV1AGRjbwqqnYX6t9DUDJ8sQXWWNXkNwolLWC7FrxrY3NgbHpWOng4zcpd7/wBUa6jLe0XxX62mSsxwJEDTqY9ZjEgSylXRXYPEykAOyixUkbEJzFyZnhpcUmHmgRmlUd1Kp8AkhPiQtI1gHja9iDcXuKvsJEV0hVAFvCFRU97fitVtA2+5ueYHL3b/AB+lUpJEbdshYbJ3ZIlllKvHqCPEPGuu1xqYW03AbSBxA32qvyHtA0ST4Igfa4XIVRYsyt42lvwZrEtfmXG5sabIZATtv+wpe7aQODHjIV1YrDG9t7vD/wColuF+nOunEi8TEfaIx3jGMOpjdAbkPpLcbbEWbfpSxkcgEGIRfKpa3sDbfqa65Rmq6llU/dyeIEctQNj8BiD6XqkwOIMUs0Z4kuD9ahyK8l/I9HAqi17HXIp9KW9TTFhsf1pEXGaCR61MhzaslFWPseLU86+viwOdJS5qa4zZy1FnNCGrF5wulhffel2PPHva5tz3tVLJi7m5NR5JwLHlRudqKNNynMFdRY7+tMmEe61mWU4wAC3DqKdcmxu1bixWWHoX0LtH5N1/Idh/aeXtwqyw+JVx4fkHYj3FV0UoYV8ePmCQRwI4/wDj0qiM6IZ40/cuKKgYfH7hZNjyb8J/2PpU+nJp8E7i1yFFFFdOBRRRQAUUUUAFFFFABRRRQB8JpTzYRa3xUUH2jEhAFAN+FyAo4X8W5+KZsdKFjYk22P1tsKzyMvhO7DOurSLgE3G3lNcas6nR7bCSsUxeZSiJU3WIeEKeI246vq3tUXMsUcWGnw47tIrEXAuw3JYsQQl9tt2PpXnHxQd4cVisUzrtojsQEJFtIN7k7fhF964SNJiEW1sPguBv4WYA7AKvAHfwjc8zSXGn+W/4H2pL8SX7sk5M6zL3gNk4MoLElr20lm8T7/HpVq0JPoo5Dh7DqaTsXmyR4nRhNGgGMOzDw2TYeEeW2/rTuszlEbu9a3N+7ZSVW99ViQbkDl1oWWKdSaT9DLg6tLY+YE2P7dKou2GcdyUC/wCo/BuIQHmRzZuCg7Hn63GAxCsXIHhSym/hIa12UKd7AbajxJ9KzfNc0nmS08celp2YuNQkBs6NC9gRdLKo3BsgtetuSqzWLHKUqSJuQwlMOwJ1KJSobrqGsH04m4Gw9q+ZhESNa+eMAN/MnAN7rsD6W6UvZbj5EfQXOk+Ycr6brKB1Kg3/AKT6Ux5VilZypP3yswKnystvCR1BBIIpcqkOi3BlHiIze/G9eApq3zLDd21vwNuh/dT6g7fQ86r9duVILKT4OYLetffs7nkakRY3T+GurZ6APJXNzVIr8RhGC1UPOVUhwfervE5kZOC1R4mCRid/jjatQ+ZidJbEzKMzNtjuP1p1yTPbAE22qL2J7GRY7L5O7IjxcUrDXuQwIVlSQdLXAI4etLmPw0+Ek7rFRtE/K+6t6qw2YV2eN8ozjyxflfJq+Az5SAQbUwYfMUYXvWK4DMyvA3FW0efkUtTaGSwxl8jWlmD7KQRzP+K7QuyeUkj8pNx8HiKRMo7QIFtffnV3hs+B50yORE8+nfpsNsWLU7Hwnof8HnUilkZmhHKhMyZfITbofEv+4+DT1mXcll00uwzUVSwZ8ODqR6jf9P8AzVtDMri6kEen7elMjJPgTKEo8o6UUUVowFFFFABULFZgFuEszDjvZV9Wbl7caj9ocxSGItIxC9AbE+l+Q9t6zn7VjMzbu8IvdYYHeQjSo/pH4m470AWvaPtnHCwVD32IJsthcA9I05e5pVz7IMzeFsZMVjVRqKEkuASBcgbc960zsr2Mw+CGpRrmPmlfdj1t0HtV5mGEWWJ428rqVPyLUPjY6qT3MEyzM22XERpKBYjULi44H3qwxWaPM93uE4ADp0FtgPQfN6q1gaOQxv5kYq3upsa0LJtDIAVH0qOWWT2PRj08I78lZDisCyaGgU7WuRv8HlUZMOYgfskpVT+FvGPjmKbHy2I/gFcHyqP8tvakzhqVND4yS9RdhzOY6w8cbs1t9I4D8O4v1586+4/KcPKj6oZYndr6xqcXA4sN73O9XcuUKfKSD1qL3OIQ7NekrAo/Da9v5GXFu+/6CHmXZ54+7kDxyFbbIbMANiLHiSOVRG+8iLQ//wBMHiUDYugO6H1H+3rTbnUBkN5kIPJxx29aWMWsiMGSQGxuCRY8LcvTb5p+KTi99xebFr37lzgMwTGwAkgFuHLQ9rA/0ngf+Kq2wtrg7MpIIPIiou0EnfRj7iU2kT8j8/8Av+9X+IUOmsKe+TTew86GwViPQWF/anZV3Qnp576JFMoHOuwkX8ortjsEynce9t7elQ6SUnhkv6CvsuFKoWPOpWGiudhf3q3XJJZBqfZf+8PSi2dpEj+CGKK4rExk7SRq4HqjEH9HH0rWM2ymHExmPERrIh5ML2PUHiD6isSylmwOOgm4RhtLgfkfwsfYXDf21vKm+44VZhlqieX1UHCdmO9pf4WSQBpMC5lQXPcv/qD0RuDex39TSJFOQxVwVYcVYEEe4O9fp6qjtD2bw+NTROl7eVh4XU9Qw/bhXJ4k+DWPqpLaW5gy4noamYfMmHOmjNf4RSrvhcQGH5ZhY+wZB/ilTH9l8fhz95hnIH4ox3i/Vd/qKnlhZZDqYvhlgubP1rqmduOdLf2ors4ZT0ZSp/UVIhLv5Edv6UZv2FL0Mo8WNF+e0jjma0zsHGThVlbzSktf04L+gv8ANJXZLsBJMRJjA0cfKPg7/wBX5F9OPtWqwxBVCqAFUAADgABYCqcGJp6mef1eeMlpie6KKKpIAooooAqM2yCPEupmuyLwTgCep6+1WcEKooVAFUcABYCulFABRRRQBk/8TMq7nFLOB4Jtj6SKN/qoB/tNcskxfKtF7V5KMXhni21eaMn8Lr5T/g+hNY1g8S0b2YEMpIYHkQbEVFnhUrPU6XJrhpfKNMw0txXTSTVZkWYoyjrVt9rA4VlHZJp8HnuT0ryYTXtsyUc65NmadaAWr0PMmFvxFLOfdnEYEqLH0pjObp1qPic1Qgi4rmxuOpGZLhu7LJJco2zX5Hk1/wBD8dKvMqIEweZjoQEyMdvu1WxH02rhnrrcnb/vKoEuILRon4W3Y8SQh8Kn5tfrYU7G72FdRDT5vUZsqy5cQveJIQpPlI8S8wDvxtarhMgi/Fdvfb9qXuzOKMZJPlPH/f8AWnKKTVw4UucEmax5pSXO6OEeXxL5Y1FvSumIHhNevtKXsWqTLCCNqyd1pmfZ5HfjWhfw5znv8N3bH7yCyHqUt4H+m3upqhzPLAVpc7O5p9ixiuxtHukv9B5/BAPsDW8ctMjOaHiQ9jT+3OpcDiZY5JI3hgmkQoxXxJEzLf8AMLgbGoUWaSxDErqXRDJHGhk7yaR5Jo4HW9iPxT6Qo47bimeaJZEZXVXRwQysAysrCxUg7EEHhUTHJhgCkwhHfMLq+gd4wCgbHzsAqAc9h0FWnlizH2unaFpBHGDEk7SK2rf7PiJIGVbHw6u7JuSbcN+NSZu1MkTzfaFRFikBYWe4w7SPGuJD30uLhCwABQagRwJtoUwQWRVGGCr4JFHd2XU1ijgbC7X2PE18wy4JmcR/Zi8wOsL3ZMoN2OoDdx4iefmJ50AUeH7Q4iWQL9kBK9wZFIFwJrN5iwC6EI5HUysNrV1XP8QscMzpCsEjHWyq790usImoAg2a5Je1ksL3B1C1xOIwjvHLaKV+8WJXUJIUY3IBbitrX9KmzZVA4QNDGwjN0BRSENwbrttuAdugoAp8gz6fESAmDTA3e2bgV7t9K6jqOotY3AA0kW340yVFgy6JHaRIkV2vqdVUM1zc3IFzcgGpVABRRRQAUUUUAFFFFABRRRQAVk38UsiMMwxaD7qQgS/yvsFb2b9x61rNV3aHKxicNLATbWpAPRuKt8MAaxOOpUNw5NE7MWyvEMSNN7075fk87C7EAepuaz7Bu0MrI40ujFWHQqbH4rTsmzgOgtxtUMYq9z1pylWx2i7PD8Tk+1d1yKLnc/NSY8QTyroCedNqJM5z9SMMnh/IK8nKIfyCu7q3WvBRqKRzVL1KnNcghKnw2rLM4wS4afUP9KQhW/kfgjeinyn1tWvYv8uoX6XF6RO1GWghgwurAgjqDXIumb06402RMOLAAVbR5yIksxNxyAubetuApQy3FsoMLE6lHn/Mu4S3VrDf2qRMqkFX2BFyASL9O8fl7U9pNEibhIaMmxALXfe53p9wmFRk8B+Kx/I8cVbQwaw4PpIVuuknjY7Gn3K8aRaxqR+SVMf8UbRI7SYKdU+7Goc7cfgc6zrGRkk/rWuwYoON644vKUkuWUE9ef8AzRyzcculVI5/w5zrvsP3T/6kNl/qS3gb32sfb1qyxeXSfa+/RY5FaNY2WRipj0yM2pLI176txtui79EmTDvgcQs8QuvBgPxKbal99rj1FaXhMQsiK6G6sAQferMU7VEnUY9L1LhiZL2RxEjsZGjOpodRLMQwix0WI8mgKgKI66d9zuTcmpEeUSyYmeyIkYxkcoka+v7vCYdQqLpsVJBUtqG2sWrwcYwlkCspZcdYoxO18GGQXB8AuL7gjc7VCwXa2WSHUJlOsxqjd3GgD9zJLKrB5AFQBVIYk34C/mppOS8v7MYlG1sYy+rCsfvGOowtIJDtGAl1luqgWFretO1IuB7R4mdYnV44w7YVSvd6rd/hxI5BLcQTtt73rx/+04pmRF7oOIgwLFEWZxPJEwGtgQo7tL6bkGZfS4A+0Uh43PMUYZPvFBkhzApoSzRnCyhEIOo6jZtz1AItwpyyyTVEh7wSXHnW1m9diRQBKooooAKKKKACiiigAooooAKKKKAMm/irlAjxMc6WHfAhx/NGBZvkED+2oPZ+bRYk/FaL28ycYnCSAeeMGSM+qgkj2IuPmsgwEM5UFQD6cTUWeNSs9bpJ68dPsaPF2hRQARXZO0aHlWdPDiQL90x9gTVZJnTRtaRGX3BFLU5D3gxmtNny9Krc17QHRZdutuPDhSFFnAIuGqI+fAPYnwnYnp0NdTkxeTFFR2HjJpAzgufemfHZfE67WINIOAxYFX2HzKw41jjYnq90LvazsrpXvIdnQkjnxFiN+VfexeWCYrLiV2v4YzuBpPnPU369KlZ1mxYaQeO1SMqm0gDptWtclGjLjcrY+TxRutiqlelhStmWE+zttfu24fynpV1kcuoFT8VJx8AdCrCstXuCdMocLi+hq6weOpGlmMMjI3Lgeo5GrHBZlfYCuboY0mOcsKyqQQDejs/EYC0RP3ZN0v8AhJ8y+oJ3+tQsBIbXNWygMKdjk7sRNbaexaFBvtx58D9apIIMJh5Spe8zol+8ZpG7uMuU3a9kUtIdR5sbnepcGIZNm3XrzFRswyVcQcQS50T4cQHSLMovKS4a/H73hb8PrVcZqRLKLR6XP4C0KxEP3kgj2203hlmVyCL6SISAed/Sun/5rCsCe8QhLG9r8W0hl28QLbXW+9VUXZRh3TF4hIkiMzJHINaCKWJk8UrFdp3ZbGynka5YTsc0cSosiBkCIrhZVZo1YFo3Il2DBEB0ablb8DprZkvoc6w7MqrKhLJrAG/gOrxE/hB7t+NvI3Q1zhz3ChLrKgUFQANr676NK2uwazWIBvY24GqJexTaVQzKq6ZUkaNHR5EkM57okyEMg78EagxBUkebbrh+yLIYZFaETwspDiOSzqscsZVg0pI2nkI0nwkniCQQBgyfMVxESyqLKxa3srst/nTf5qbUHJcCYYVjZg7AuSwXQCXdnNlJNh4upqdQAUUUUAFFFFABRRRQAUUUUAeXUEEHgdj81kWAj7meSE/+m7KPYHw/patfrNO32E7nGJKNlmXf+tNj9VK/Sp+oj5b9C3op1Nx9Roy+YaRUftDl0c8TKyqdtrgGqDCYqV9lKoP5tyfYD/NTpIJ9BIcnY7aLUlStVRS8el3Zj2LywR4kqt9J4LfnexFMMXZksgIXe25qux8hGMiMgtZyDy4jbj6itRywjQK56DPhtozyHBvHsTw4enpXVsSy8frTvmGTBxcClbNcoYKR6bVqkLcYyfoU7PdgfUUx4SO9iPkUoEsBG3IMUcevFG9zuKY8Birb1ia2FOLg6Y1YDFMrAjhzplk3seRpZySzjcj2NM+Gw5025VxK1RiT7iZ25yrUolQeJOPqv/H+aXsnzCx34itTny7UpBOxFqynPMqMMjBeIJseorunamdUvQbsNmdxVphMYeINZ1gcxNMmX5jfnWKcTWzHvC4wNs1eniKm6G1LkGLq4y3MwxKje3GmKd8ipQrgucHidY6MOI/zUiq6GwcEc9jU0zLcjULgXIuLgE2Bt0vVeOVrcmmqZ0oqHjc0iieGORwrzsViB/EyoXI9Nl4nmQOJFSJZ1XzMF9yB+9MMHSivKOCLggjqNx9a+6ha99utAH2ivjMBudhX2gAooooAKKKKACiiigAqm7U5GMXEEJsysGU+2xHyCauaK40mqZ2MnF2hbwfZ0xiwNToMtb8Rv6cqtqKwsUUNeeb5FrP+yEOKWzqNVwQw2II4EEftXnA9nHQC7X/7xpnoo8KJ1dRkSqxblyCV9u90L0UXJ+TwrhiOye3hZ2PVmFvpTXRXPBiH+Tk9TPX/AIfsdXiHisSOVxwNfIv4fsPx1odFd8KJh5ZN22KGE7JMnBqu8HgpFFi1xVpRXFiiuAeWTIn2XrVDm3ZXvmJvsdx6G1r/AEpporXhxOeJIzd/4cte4epOF7Bsp8/60/0Vx4os74shUi7LEbFqtMDkqxCy/WreiuLDBA8smRBhSCDfhSVJlExxMmkYhu7dBraRl70SMpkIIsFVQb2X8vxWgUUPFGqFz83Il5jlEmLineMgMDpwrMTdGw8hZHAtwaVd990Va44XO4sViMvmYBG7nEGRHFjE7CIFG1cDdXHranqimoBBjk1YvFRYT/RmEClFui3+8OJmQ2sAY+7TWuxe3MGvsIAwsmW4gkMkscSeI6ngklRotL8SUjJQtxvFfnT7RQBmmfSTzYGaCdXLYQqsr2IE7LIncSAjzApaRgODWHKtHgnV1DIQyngRwNdKKA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988840"/>
            <a:ext cx="5843587" cy="455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1560" y="188640"/>
            <a:ext cx="8279705" cy="990600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600" b="1" i="0" u="none" strike="noStrike" kern="1200" cap="all" spc="0" normalizeH="0" baseline="0" noProof="0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Carpalis Alagút szindróma - Kezelés</a:t>
            </a:r>
          </a:p>
        </p:txBody>
      </p:sp>
      <p:pic>
        <p:nvPicPr>
          <p:cNvPr id="10" name="Picture 2" descr="http://semmelweis.hu/wp-content/themes/se_uj/images/logo/egyetem_cimer_at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6250" y="620688"/>
            <a:ext cx="1047750" cy="1047751"/>
          </a:xfrm>
          <a:prstGeom prst="rect">
            <a:avLst/>
          </a:prstGeom>
          <a:noFill/>
        </p:spPr>
      </p:pic>
      <p:pic>
        <p:nvPicPr>
          <p:cNvPr id="11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8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AutoShape 2" descr="data:image/jpeg;base64,/9j/4AAQSkZJRgABAQAAAQABAAD/2wCEAAkGBxQSEhQUEBQUFBQQFRQUFBUUEBQUFBQVFBQWFhUVFhYYHCggGBwlHBQXITEhJSkrLi4uFx8zODMsNygtLisBCgoKDg0OGxAQGiwkICQsLCwtLCwsLCwsLC0sLCwsLy0sLCwsLCwsLCwsLCwsLC0sLCwsLDQsLCwsLCwsLCwsLP/AABEIAOAA4AMBIgACEQEDEQH/xAAcAAACAwEBAQEAAAAAAAAAAAACAwEEBQAGBwj/xAA9EAABAwEFBAgFAQcEAwAAAAABAAIRAwQSITFBBVFhcQYTIjKBkaHwUrHB0eFCFCNicoKy8QczkqJDY4P/xAAbAQABBQEBAAAAAAAAAAAAAAABAAIDBAUGB//EACsRAAICAQMEAAUFAQEAAAAAAAABAgMRBBIxBRMhQSJRYaGxFHGR0eFSMv/aAAwDAQACEQMRAD8Aprlygrqzz4mVC5CSkEmVBKElQXJDkiZUEoCVEoDtoRKiUMrpSDgklRKglckOwEuQhEEgMJdC4IgEgA3UMJkKbs5Y8sUBeeBULirNnsrnuutEnyjiTotyxbFptINQl53AQyePxeiq6jW1UL4n5+Rf0fT79S/gXj5vg8/Y7K+q4NpiSeIAA3k6DivVUehbXUnHriajQSYaOqkAm7j2jOX0V0NuQQSGT3cAPAAQp2xtIACm3EAYu3mMlh3dXsk/gWF+TpdP0GqEXv8Aib+xn7G2MymP3zG1KjolrheYzhGTnbzlu3rL6V7MbRqtdTAFOs2QAZa17Y6xg3AEjD+Ja1lcThlPHfxVfpu8D9npDOk17nf/AELY/sT+n6q23VeXznP+EfVtFRRo8RXlYw/bPLIYRwohdIciDC6EULoSFktrlyglEgOJQEqJQkoD0jihJUKJQH4OldK5dCIjly5ddQCQuU3V0JZCQEQXQiARGhMVqzWNzxLQIGbiYHmc11isD6p7DcPiODR4n5LXrtDRdZk3AchhPM5+Kzddr1QsQw5P7Gx0rpT1UnKzKivuNseyqbRed+8P/URwz8SrptQptJa1gJwgNDRzMBYlasWwBmThjmSrFZxgAaDHidVzd2psteZyOxo0VNEcVxS/P8lkW8kwYjXCE9r24xzHDeFlMEDcps7pJcchkOOp8j6qHOSztRpGv2e1rjCRTb1hxVcVL2ZgnJa2x7MTE+fFNwHI2xUBTlzoDGCSTkAM15DadpNaq6of1nDg0CGjwAC3+lFtmKLMmmX8SO63wzPGNy88WLp+laV1w7kuX+Dieu6/v2dqH/mP5/wrXVEJ5YhuLXMDyKhddTLq6EAZDQOKmUBKcxqQJKElcUKBKcSoUrkAnBEApa1OYxBvA6Mci2sTG00wNRhqY5E8axNxLcxW4QliW4UoFMhathsYawPcAS/uAiQBPeI4/RJsdi6x0aAS47m/c5K/bK84AQAAGgbhg0eULJ6trHXFVwfl8/sbfQun9ybusWUuP3/wt2Os4Mc5xz7DOEYuIGmYCql29MrQ0NZPcEH+bX1lUrTaA0E+zuC5vOWdhhJeDrMb1VztKYgfzHH5KzmkWSndZB7x7TuZ+2Sc3BIPoC2VIAAEz8k2tH6RgBA5CMfHEqsx15xO7sj5k/JPLkeAA0R5ZZLfslq6qi52re4Dq52AHn8lm2OhKs7XbFxg/SLx5u08v7lb0dHeuUXxyzP6jqOzQ2uX4RiuZmTrieJOZQFiummgNNdYpHCOvJTNJAaaummgcxPUiN1lI00JarpYlFicpEMqygSgcURKAlOGoGVC4qEB5MI2NQNT6aDClkNrU0NQtCZCiZajHwdCIBE1qaymg2TKIsMUimrdOisDpFtl9CsGU7hDWgvDmSLxJwkEEYR5qGy5QWWWK9O7HhHoaDLjDvfB4xJu/X0SaTe1edkyDjq7Tyz8l5il0zeCb9JpvACWvgiNwgq1Q6V0XYO6xh/iaCJ5tJK5nUqyyxza5Ot0kqqalWnwbr3fdK6oFwJxjETkFVsm1KNQw2qwu+G8A4cCDirt6PyqjTXJdUk+BjkusTpuU31BKQWJsQ7IOV7Eq3TCWxm5WLKyctPugH0bOymACTliTyAk/JVK0ucXOzcSfXJaLqRbTDYi/wBrmBgPX5KtUaGiTgB7gLd6fBVVuyXv8HM9Vsldcqo+vyUzTR07E53dAJ0F4SeQSi8uO5o9+a1dn0I7RzPHTgmW9UblitePqS19DioZtl5+SMipRIJBBBGYIgjwSzTW7tV14tBxLBBOuMGJ1j6lZzqS1qbXOCk1gwb6FCbinnBnGmluYtB1NKdTUykVnA825ASiJQFWigiCuC5cEGOCCaxLCYxBj4clhisMaq9JXKLVBJlytZDp0lcpWdTQpLVs1nUE54LtdZUe1tKm+pU7tJpe7k0THjgPJfI7baHVHvqP71RxcebjPpgOQC+i/wCplu6ujTs7TjXPWPH/AK6Z7Pm8ePVr5k9yzL7N0sGpp69qALvfsKHOugEzHAE6yiHv3PFAc+ShLLK+1GBzW1BiWGDvLScPJMsW3X0xFOo9o+GZaPAyPIJdpAMjHtYFKNhbGX/Yg+RQ2p8gTa4PS2XpfUHeFOoN4BafMYei1LP0spOwc1zDvEPH0PovntaxOaZb5a8eaBtoIMEnxJnNRyog/RNHUWR9n2KwbQp1O5UY47r0HyOK0WWplEF9VwY2c3GPIZk8l8VZa8gcjvHHgtOkwDECJ4KL9Ml7Jf1ra4PtOxdvU7bfNFlRraMMJexrWyZd2Ycc5mDESFUttpvuhvdbgOPFUOj1P9m2fSYP9y2F1of/AC1Ia3lLGM9UYbuS1d72KpcLkWh063yua8vgtUwt6xO7IcBlgBxCxbI2XQfx4L01GzXWgDx5pukr32eeCTX3duv6vgovpJL6S1HUkt9Fb6ng5d1mS6kkvpLVdRSH0VJGZE6z5+UJREoStExEQuC5EAkwkhNYELQnMamMfCLHUQtGzMVKi1allaoJs0KomjZaS2rJR9/lZ9iaqHT7bP7NY3NYYq2maTMcWtI/ev5hpgcXBULZGrTA+adLtri1WqrVaexhTpcaVOQ13J0l39Sw80T3blDQs9mglgljffNLdTzJEzwlWW0zuSbVa2U5k3naNBk+OgHNFCZTmXYacvqU0zukcPf0WfTtTpJdGJmMRHAEZKz+1N3OB5g+uCIMknQZHw95/NQbP1kg4yCZOYgTquFob8RE4YsJKGtam3DczcDJiIGsamfLFIWSjQp3oG/3K3S0lpjMiBzOAWfs2j+rXEBev2Nsk9UbQ4YyBRaf1YgF55dqJ3TlCjnJRWR9cN7wj1dOpfM5Boaxg3NptDWjyC0GN/H1VSy0oiMiAQtGzU5Mb1ltty8mykoxSRpdH9n3nFx7rYOO8jRekNNFYrL1dNrdQMeZzTi1bOnh24fUwdVZ3Z59LgqOppTqavFiW5isqRVcSg6kkPpLQexJe1SRkQyifJSoKkoStlnNEgJ1JspTVbpNTJPA+uOWS2mnMYjpsT201E5F6NZFFi07IFTptV+zBQyeSxXE2bCPe7jyXyHpjtz9rtLqjTNNg6ujoOraT2wN7jLuUDRex6dbc6mz9TTP7y0CHEHFlHEOPNxF0cnFfMXFZmol5wbGnjhZI9+qp262lpuU8/1O3cFYr1bjHO3DDmYAWZYqeEnM4qAnbD6r4iXHiSUIEfhOcEl/vkiRhNcCuLQkwiLt6QAasSB9PRMpNvQIzwzw4JdPEk71o2ClrvH1/CA9GlsnZxrVGUm4Xpk/C0d53l6kb19Hr0wOqptADWjLcAC1g9Csnohs25T61wh1bEbxTmRyk48rq2yyXE78PBv+VQvsy8I1NNVtjl+yaDYAHwiF6jovYLzr5GDMfE5LzlIL6LsmyilRaNSLzuZCGnhun59C1djjDHzGuCAhG5CVrIxWLIQOCN6BxT0NYpwSXhNcUl5TkRSPkJQlEUJW6zlhlNXaQyVFhVui5RzJqX5L1NPaFWpuTmuUDTNGLQ8JzrS2m1z6hhrBeceA05nLxVUOXlOl+1b56lp7NM3nn4njIcm/Pkq909kMstaeHclgxdrbRdaKrqr83kQM7jQIa0HgFnF4G/ylS90Yqu0E+J/xKy35NdeEMt7b1J0aQ7/iRPoqVkPZCsVg4tc1hic5ESNYVFgdS74MHXRADLTmpLz79+8k4PvCQkPRGMXKipkiJwxS3uGe5IKQYGI3kBvmvVdGdmddVZTPda2/U/kacRMakgeK83YmXn8sV9Y6IbN6mgHOEPr9o4RDBhTb5dr+rgobrNkSxpqt8sG0B7GQ4LoTBTW5sfZIwfVGGjd/EqjXXKb8GlZdGtZZ3R/Yl4ipVHZBloIgvOh/lXqn1FX61Cai1K6diwYtuodkssaXJbnIC9A5ynSINwRcgc9A56W5yckRykS9yS965zkl5T4ohkz5WUKMhDC2zmiJTaVRKXIYHJ4NBlVNbUWcx6Kpawxpc7Jo89wHEqOaSWWWq7W2kuQts7VNFnZ775DcuyNXxw04rxD3e5P1VnaFsNRxe7M5DQDQD3qVSd75LCvt7kvouDpdNT2oYfPsTUfJw8Puufwn6fdHdIBJy3z9l1JmvkDCiLAQZAiJnMoXCRhiDmDkVLsN4KkZYjQYj3xSEZlSmaTv4XZc9x4qHuHvkr1VocIwIPHEbiFlPYQ4tdp6ziCgBknHluTbPZ3O7uQzJy/KOy2W+ZODRGO/HILao0YAa0bg0cScEGxJGl0N2CKlQSJZTh1QnJxzYzjMDDdK+nMpknFBsHYfVU202Du99x1qfqLj6RoIGi9HY7G2njmfQeCrdmd0vHBc70NNDy8v5AbP2aB2n5jJv1K1S9IvqDUWlVTGEcIybtRKyWZD767rFXvoTUUm0hcywaiG+kdYuL0toNwxzkBcgc9A56ckNcgnOSnOUF6U56ekNZ83KAppSytg5tAlRKkqAgPCafe5ef2rbusMDuty473Kzti2f+Nv9XP4fusV7pWRrdTufbjx7N/puj2Luz59f2C5yhzw0S4ho4nFJtVe429rk3ms6lLjecZJWajYbLtrtUiKeuJcQR4AFTQrTgYmOXkkk+/ko9+/f1ThjZe6z2fp+FDn/Dgff3VGYyPhCn9qjAgHzH3SDksimSY9cYAGJM8Bj4Kqyl1tQx3ZA3dkC63xIaudWc7stAbewMEy7I9p27hgtKzUA0AD/JjE+vBBhQ2hTgAZADyy+69H0X6PutT5kspUyC94iZzDWaX8RjpgTxz9k7PdWqNps1xLvhaM3H7anBfUNn0mUabadIQxggbzqXO3knEqailz8+iC+/trC5NawUWUqbadIXWMENGJzMkknEkkkknEkqyKizWV05tVXNmPBn9z2XDVUdYqwqKb6W0G8eXqL6QXqL6WAbixfXX1VvrusR2i3lgvQOekGohc9HaJyGl6W56WXKLyckDJ4aEBCaQgcFpHPoUVS2la+rEN77sv4Rv5qxbrSKbZOJPdG8/ZeZtFYuJJMk5qhrdTsWyPP4Njpui7r7k+F9xdR6WFBPvzUXgM1jcnRitoWcvZ2c29ocQBj8/RZllct+joRw+YWG9l2o8DIOPzSQJcDSeXv8qYXBDPFEjIe/elSpcZx00CsWOheMnJp8ykOSLGz7PAvHN3oJC0qDCchMxA1k6fJAxnv34r0Ww7Fdio7P8AQCMh8R4nRPpqlbNRRHfdGmG5m5sGxCgzHvvgvPyaOA+ZK2mVVisqq1TqrajUorCOelqHOTkzXZWT2VVlUqqtU3prgOjYaLHo76psemtcmNEyeR5chL0u8gLkMBGGoovpN5dKdgbkbfUF6SXLi5DAdw2+uvpBcovp2AZPLlC8gAkmAASTuCYAsHblvk9W3Id873D9PIKxqLlVDLMzR6aWosUVx7M3aFqNRxcZAyaNw+/1VB6Y9ySudlJye58nZRgoRUYrwiP8qMDn5DTgoOPIevGV14e/kgEayrckgTAMADM6ZcVj0XYyT2iTPPitRm/InLH1SrRZ72Zx0cN+78IgZXJSqmJj/Hv8KHS0lpzHuQuA0CA0OnTvEAefv3ktelTgQNPZSbJRujjr78lp2Gyl5AGG87hvSinJpL2FuMIuUuEWtlWK8bzh2W6H9R3chP0W7eS2NDQABAAgBTK6DTUKmOPfs5bW6qV9mfS4Q5r0+nVVSUbSrDRSzhmnSqK5SqLHp1VbpVFFKJZrsNam9WGOWbSqK0yooJRLkJFq8oJSg5deQwOyEoJQyoc5ETClCXIC5RKKGthXlBcgLkBcjgbuMK1UqrmO6ht52XeAiZxEkCdwXi67C0lrmlpGYcCCOYOK+tVIDbrRAGg+c6lYG39jtrtzDXs7rjuObTGnyXO6nqXet48ejqNF0f8ATUYTzL3/AEfO3lAR79+St22wvpOuvBaeOoykHUJFzfgNScvUp6aaygSWORAdvUN7R4D1KC2WgAQztHU6AcOKKiRphpgiNHT5fL3wV/YWyn2qqKVOMiXOdg2m0ZucRieUSflSa/l916//AEzqjrbQyAHuYwicQQC4OGOMdoJlknGDaJaoKc1FmV0j6AWmmzrKTRWDc+qDr4bniw44cJXmLBZz3jxA55L9BWe2gYHAjf8ATevMdJujlC1Pc6gRTrQO0TFOocZa/cdA/PfMKvDUf9Fi3SY8xPnVClJ3zAAG9ejslnuNjU4uPFLsWy30XHrmljxIunNvHx3qyQug0Gn2ruPl8HKdT1e6Xajwuf3OlSFC5aZjhgqZQSpRGtDGuT6VVVQUbXJrQV4eTUpVFbpvWVSqK3SeoWi5XM0W1EV9VGvRl6Zgn3Fi+oLki+oLkcDWxt5DeQXkN5HA1sYXIC5DeQEp2BjZfeUp4RErlwB6cUbfs9lVt2oLw00cDvB0K8TtrYTqOOD6ZmHwMJwh/wAJ9DvX0RA6lOBxBwI0jkparpVv6Fe7TxsX1PklWju/IjQYY8iqbmFpw8dxXu9t9GM32cSMS6nrv7E/2+S8pUpaEa4jjejXIrUhbGayjHtplB4aKBrCO0PI5r0PQxlbruus4DxQuiq0uDXFlW9IbOB7m8Y3Vhvs24+eY+62uiO1xYrQ1756qoDSrYT2HQb8a3XBp0wB3p1nmLSBU8TTkfVagD2hwMiMPe9UTTu5LSqsuYsgtOODpaQRMtKW9ocLzcQeGXBZJvrgMWWnamdXV7Lx/t1IxaTkDGbOCoGwUaRdSqUQ5wwcXvcHDUFpaRE6EZ+YT2SCtS0U22pjQSG1mYU3HJwzuOO7cdDzKtV6q1Q2Rk0Z9uiodnclBPPPgx39E2VG3qVQtz7LwHyODm44a4FZFq6OV2CQ0VGjWkb+H8sB3ovV7JtfVuuvBY4GNcN+Gh4jPkvQVbIHgVaUSe83QnhuPor1PVNRHl5M3U9F0sn4Tjn5cfwfHvouBX0naWzaFqB61tyoML7cKgIw7Xxcnea8VtjYVWz4uh7NKjO7wDge4eB8CtnTdQqv8Lw/kc7rel26bzzH5mZKmUJRBXzLHU3K1TqKkExrkGh0ZYNBtRMFRUW1E0VFHtLEbC1fUhyqiojD0Nodw+8uvJQcpDkcDWxkqChlReRBu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 altLang="hu-HU">
              <a:latin typeface="Tw Cen MT" pitchFamily="34" charset="-18"/>
            </a:endParaRPr>
          </a:p>
        </p:txBody>
      </p:sp>
      <p:sp>
        <p:nvSpPr>
          <p:cNvPr id="36868" name="AutoShape 4" descr="data:image/jpeg;base64,/9j/4AAQSkZJRgABAQAAAQABAAD/2wCEAAkGBxQSEhQUEBQUFBQQFRQUFBUUEBQUFBQVFBQWFhUVFhYYHCggGBwlHBQXITEhJSkrLi4uFx8zODMsNygtLisBCgoKDg0OGxAQGiwkICQsLCwtLCwsLCwsLC0sLCwsLy0sLCwsLCwsLCwsLCwsLC0sLCwsLDQsLCwsLCwsLCwsLP/AABEIAOAA4AMBIgACEQEDEQH/xAAcAAACAwEBAQEAAAAAAAAAAAACAwEEBQAGBwj/xAA9EAABAwEFBAgFAQcEAwAAAAABAAIRAwQSITFBBVFhcQYTIjKBkaHwUrHB0eFCFCNicoKy8QczkqJDY4P/xAAbAQABBQEBAAAAAAAAAAAAAAABAAIDBAUGB//EACsRAAICAQMEAAUFAQEAAAAAAAABAgMRBBIxBRMhQSJRYaGxFHGR0eFSMv/aAAwDAQACEQMRAD8Aprlygrqzz4mVC5CSkEmVBKElQXJDkiZUEoCVEoDtoRKiUMrpSDgklRKglckOwEuQhEEgMJdC4IgEgA3UMJkKbs5Y8sUBeeBULirNnsrnuutEnyjiTotyxbFptINQl53AQyePxeiq6jW1UL4n5+Rf0fT79S/gXj5vg8/Y7K+q4NpiSeIAA3k6DivVUehbXUnHriajQSYaOqkAm7j2jOX0V0NuQQSGT3cAPAAQp2xtIACm3EAYu3mMlh3dXsk/gWF+TpdP0GqEXv8Aib+xn7G2MymP3zG1KjolrheYzhGTnbzlu3rL6V7MbRqtdTAFOs2QAZa17Y6xg3AEjD+Ja1lcThlPHfxVfpu8D9npDOk17nf/AELY/sT+n6q23VeXznP+EfVtFRRo8RXlYw/bPLIYRwohdIciDC6EULoSFktrlyglEgOJQEqJQkoD0jihJUKJQH4OldK5dCIjly5ddQCQuU3V0JZCQEQXQiARGhMVqzWNzxLQIGbiYHmc11isD6p7DcPiODR4n5LXrtDRdZk3AchhPM5+Kzddr1QsQw5P7Gx0rpT1UnKzKivuNseyqbRed+8P/URwz8SrptQptJa1gJwgNDRzMBYlasWwBmThjmSrFZxgAaDHidVzd2psteZyOxo0VNEcVxS/P8lkW8kwYjXCE9r24xzHDeFlMEDcps7pJcchkOOp8j6qHOSztRpGv2e1rjCRTb1hxVcVL2ZgnJa2x7MTE+fFNwHI2xUBTlzoDGCSTkAM15DadpNaq6of1nDg0CGjwAC3+lFtmKLMmmX8SO63wzPGNy88WLp+laV1w7kuX+Dieu6/v2dqH/mP5/wrXVEJ5YhuLXMDyKhddTLq6EAZDQOKmUBKcxqQJKElcUKBKcSoUrkAnBEApa1OYxBvA6Mci2sTG00wNRhqY5E8axNxLcxW4QliW4UoFMhathsYawPcAS/uAiQBPeI4/RJsdi6x0aAS47m/c5K/bK84AQAAGgbhg0eULJ6trHXFVwfl8/sbfQun9ybusWUuP3/wt2Os4Mc5xz7DOEYuIGmYCql29MrQ0NZPcEH+bX1lUrTaA0E+zuC5vOWdhhJeDrMb1VztKYgfzHH5KzmkWSndZB7x7TuZ+2Sc3BIPoC2VIAAEz8k2tH6RgBA5CMfHEqsx15xO7sj5k/JPLkeAA0R5ZZLfslq6qi52re4Dq52AHn8lm2OhKs7XbFxg/SLx5u08v7lb0dHeuUXxyzP6jqOzQ2uX4RiuZmTrieJOZQFiummgNNdYpHCOvJTNJAaaummgcxPUiN1lI00JarpYlFicpEMqygSgcURKAlOGoGVC4qEB5MI2NQNT6aDClkNrU0NQtCZCiZajHwdCIBE1qaymg2TKIsMUimrdOisDpFtl9CsGU7hDWgvDmSLxJwkEEYR5qGy5QWWWK9O7HhHoaDLjDvfB4xJu/X0SaTe1edkyDjq7Tyz8l5il0zeCb9JpvACWvgiNwgq1Q6V0XYO6xh/iaCJ5tJK5nUqyyxza5Ot0kqqalWnwbr3fdK6oFwJxjETkFVsm1KNQw2qwu+G8A4cCDirt6PyqjTXJdUk+BjkusTpuU31BKQWJsQ7IOV7Eq3TCWxm5WLKyctPugH0bOymACTliTyAk/JVK0ucXOzcSfXJaLqRbTDYi/wBrmBgPX5KtUaGiTgB7gLd6fBVVuyXv8HM9Vsldcqo+vyUzTR07E53dAJ0F4SeQSi8uO5o9+a1dn0I7RzPHTgmW9UblitePqS19DioZtl5+SMipRIJBBBGYIgjwSzTW7tV14tBxLBBOuMGJ1j6lZzqS1qbXOCk1gwb6FCbinnBnGmluYtB1NKdTUykVnA825ASiJQFWigiCuC5cEGOCCaxLCYxBj4clhisMaq9JXKLVBJlytZDp0lcpWdTQpLVs1nUE54LtdZUe1tKm+pU7tJpe7k0THjgPJfI7baHVHvqP71RxcebjPpgOQC+i/wCplu6ujTs7TjXPWPH/AK6Z7Pm8ePVr5k9yzL7N0sGpp69qALvfsKHOugEzHAE6yiHv3PFAc+ShLLK+1GBzW1BiWGDvLScPJMsW3X0xFOo9o+GZaPAyPIJdpAMjHtYFKNhbGX/Yg+RQ2p8gTa4PS2XpfUHeFOoN4BafMYei1LP0spOwc1zDvEPH0PovntaxOaZb5a8eaBtoIMEnxJnNRyog/RNHUWR9n2KwbQp1O5UY47r0HyOK0WWplEF9VwY2c3GPIZk8l8VZa8gcjvHHgtOkwDECJ4KL9Ml7Jf1ra4PtOxdvU7bfNFlRraMMJexrWyZd2Ycc5mDESFUttpvuhvdbgOPFUOj1P9m2fSYP9y2F1of/AC1Ia3lLGM9UYbuS1d72KpcLkWh063yua8vgtUwt6xO7IcBlgBxCxbI2XQfx4L01GzXWgDx5pukr32eeCTX3duv6vgovpJL6S1HUkt9Fb6ng5d1mS6kkvpLVdRSH0VJGZE6z5+UJREoStExEQuC5EAkwkhNYELQnMamMfCLHUQtGzMVKi1allaoJs0KomjZaS2rJR9/lZ9iaqHT7bP7NY3NYYq2maTMcWtI/ev5hpgcXBULZGrTA+adLtri1WqrVaexhTpcaVOQ13J0l39Sw80T3blDQs9mglgljffNLdTzJEzwlWW0zuSbVa2U5k3naNBk+OgHNFCZTmXYacvqU0zukcPf0WfTtTpJdGJmMRHAEZKz+1N3OB5g+uCIMknQZHw95/NQbP1kg4yCZOYgTquFob8RE4YsJKGtam3DczcDJiIGsamfLFIWSjQp3oG/3K3S0lpjMiBzOAWfs2j+rXEBev2Nsk9UbQ4YyBRaf1YgF55dqJ3TlCjnJRWR9cN7wj1dOpfM5Boaxg3NptDWjyC0GN/H1VSy0oiMiAQtGzU5Mb1ltty8mykoxSRpdH9n3nFx7rYOO8jRekNNFYrL1dNrdQMeZzTi1bOnh24fUwdVZ3Z59LgqOppTqavFiW5isqRVcSg6kkPpLQexJe1SRkQyifJSoKkoStlnNEgJ1JspTVbpNTJPA+uOWS2mnMYjpsT201E5F6NZFFi07IFTptV+zBQyeSxXE2bCPe7jyXyHpjtz9rtLqjTNNg6ujoOraT2wN7jLuUDRex6dbc6mz9TTP7y0CHEHFlHEOPNxF0cnFfMXFZmol5wbGnjhZI9+qp262lpuU8/1O3cFYr1bjHO3DDmYAWZYqeEnM4qAnbD6r4iXHiSUIEfhOcEl/vkiRhNcCuLQkwiLt6QAasSB9PRMpNvQIzwzw4JdPEk71o2ClrvH1/CA9GlsnZxrVGUm4Xpk/C0d53l6kb19Hr0wOqptADWjLcAC1g9Csnohs25T61wh1bEbxTmRyk48rq2yyXE78PBv+VQvsy8I1NNVtjl+yaDYAHwiF6jovYLzr5GDMfE5LzlIL6LsmyilRaNSLzuZCGnhun59C1djjDHzGuCAhG5CVrIxWLIQOCN6BxT0NYpwSXhNcUl5TkRSPkJQlEUJW6zlhlNXaQyVFhVui5RzJqX5L1NPaFWpuTmuUDTNGLQ8JzrS2m1z6hhrBeceA05nLxVUOXlOl+1b56lp7NM3nn4njIcm/Pkq909kMstaeHclgxdrbRdaKrqr83kQM7jQIa0HgFnF4G/ylS90Yqu0E+J/xKy35NdeEMt7b1J0aQ7/iRPoqVkPZCsVg4tc1hic5ESNYVFgdS74MHXRADLTmpLz79+8k4PvCQkPRGMXKipkiJwxS3uGe5IKQYGI3kBvmvVdGdmddVZTPda2/U/kacRMakgeK83YmXn8sV9Y6IbN6mgHOEPr9o4RDBhTb5dr+rgobrNkSxpqt8sG0B7GQ4LoTBTW5sfZIwfVGGjd/EqjXXKb8GlZdGtZZ3R/Yl4ipVHZBloIgvOh/lXqn1FX61Cai1K6diwYtuodkssaXJbnIC9A5ynSINwRcgc9A56W5yckRykS9yS965zkl5T4ohkz5WUKMhDC2zmiJTaVRKXIYHJ4NBlVNbUWcx6Kpawxpc7Jo89wHEqOaSWWWq7W2kuQts7VNFnZ775DcuyNXxw04rxD3e5P1VnaFsNRxe7M5DQDQD3qVSd75LCvt7kvouDpdNT2oYfPsTUfJw8Puufwn6fdHdIBJy3z9l1JmvkDCiLAQZAiJnMoXCRhiDmDkVLsN4KkZYjQYj3xSEZlSmaTv4XZc9x4qHuHvkr1VocIwIPHEbiFlPYQ4tdp6ziCgBknHluTbPZ3O7uQzJy/KOy2W+ZODRGO/HILao0YAa0bg0cScEGxJGl0N2CKlQSJZTh1QnJxzYzjMDDdK+nMpknFBsHYfVU202Du99x1qfqLj6RoIGi9HY7G2njmfQeCrdmd0vHBc70NNDy8v5AbP2aB2n5jJv1K1S9IvqDUWlVTGEcIybtRKyWZD767rFXvoTUUm0hcywaiG+kdYuL0toNwxzkBcgc9A56ckNcgnOSnOUF6U56ekNZ83KAppSytg5tAlRKkqAgPCafe5ef2rbusMDuty473Kzti2f+Nv9XP4fusV7pWRrdTufbjx7N/puj2Luz59f2C5yhzw0S4ho4nFJtVe429rk3ms6lLjecZJWajYbLtrtUiKeuJcQR4AFTQrTgYmOXkkk+/ko9+/f1ThjZe6z2fp+FDn/Dgff3VGYyPhCn9qjAgHzH3SDksimSY9cYAGJM8Bj4Kqyl1tQx3ZA3dkC63xIaudWc7stAbewMEy7I9p27hgtKzUA0AD/JjE+vBBhQ2hTgAZADyy+69H0X6PutT5kspUyC94iZzDWaX8RjpgTxz9k7PdWqNps1xLvhaM3H7anBfUNn0mUabadIQxggbzqXO3knEqailz8+iC+/trC5NawUWUqbadIXWMENGJzMkknEkkkknEkqyKizWV05tVXNmPBn9z2XDVUdYqwqKb6W0G8eXqL6QXqL6WAbixfXX1VvrusR2i3lgvQOekGohc9HaJyGl6W56WXKLyckDJ4aEBCaQgcFpHPoUVS2la+rEN77sv4Rv5qxbrSKbZOJPdG8/ZeZtFYuJJMk5qhrdTsWyPP4Njpui7r7k+F9xdR6WFBPvzUXgM1jcnRitoWcvZ2c29ocQBj8/RZllct+joRw+YWG9l2o8DIOPzSQJcDSeXv8qYXBDPFEjIe/elSpcZx00CsWOheMnJp8ykOSLGz7PAvHN3oJC0qDCchMxA1k6fJAxnv34r0Ww7Fdio7P8AQCMh8R4nRPpqlbNRRHfdGmG5m5sGxCgzHvvgvPyaOA+ZK2mVVisqq1TqrajUorCOelqHOTkzXZWT2VVlUqqtU3prgOjYaLHo76psemtcmNEyeR5chL0u8gLkMBGGoovpN5dKdgbkbfUF6SXLi5DAdw2+uvpBcovp2AZPLlC8gAkmAASTuCYAsHblvk9W3Id873D9PIKxqLlVDLMzR6aWosUVx7M3aFqNRxcZAyaNw+/1VB6Y9ySudlJye58nZRgoRUYrwiP8qMDn5DTgoOPIevGV14e/kgEayrckgTAMADM6ZcVj0XYyT2iTPPitRm/InLH1SrRZ72Zx0cN+78IgZXJSqmJj/Hv8KHS0lpzHuQuA0CA0OnTvEAefv3ktelTgQNPZSbJRujjr78lp2Gyl5AGG87hvSinJpL2FuMIuUuEWtlWK8bzh2W6H9R3chP0W7eS2NDQABAAgBTK6DTUKmOPfs5bW6qV9mfS4Q5r0+nVVSUbSrDRSzhmnSqK5SqLHp1VbpVFFKJZrsNam9WGOWbSqK0yooJRLkJFq8oJSg5deQwOyEoJQyoc5ETClCXIC5RKKGthXlBcgLkBcjgbuMK1UqrmO6ht52XeAiZxEkCdwXi67C0lrmlpGYcCCOYOK+tVIDbrRAGg+c6lYG39jtrtzDXs7rjuObTGnyXO6nqXet48ejqNF0f8ATUYTzL3/AEfO3lAR79+St22wvpOuvBaeOoykHUJFzfgNScvUp6aaygSWORAdvUN7R4D1KC2WgAQztHU6AcOKKiRphpgiNHT5fL3wV/YWyn2qqKVOMiXOdg2m0ZucRieUSflSa/l916//AEzqjrbQyAHuYwicQQC4OGOMdoJlknGDaJaoKc1FmV0j6AWmmzrKTRWDc+qDr4bniw44cJXmLBZz3jxA55L9BWe2gYHAjf8ATevMdJujlC1Pc6gRTrQO0TFOocZa/cdA/PfMKvDUf9Fi3SY8xPnVClJ3zAAG9ejslnuNjU4uPFLsWy30XHrmljxIunNvHx3qyQug0Gn2ruPl8HKdT1e6Xajwuf3OlSFC5aZjhgqZQSpRGtDGuT6VVVQUbXJrQV4eTUpVFbpvWVSqK3SeoWi5XM0W1EV9VGvRl6Zgn3Fi+oLki+oLkcDWxt5DeQXkN5HA1sYXIC5DeQEp2BjZfeUp4RErlwB6cUbfs9lVt2oLw00cDvB0K8TtrYTqOOD6ZmHwMJwh/wAJ9DvX0RA6lOBxBwI0jkparpVv6Fe7TxsX1PklWju/IjQYY8iqbmFpw8dxXu9t9GM32cSMS6nrv7E/2+S8pUpaEa4jjejXIrUhbGayjHtplB4aKBrCO0PI5r0PQxlbruus4DxQuiq0uDXFlW9IbOB7m8Y3Vhvs24+eY+62uiO1xYrQ1756qoDSrYT2HQb8a3XBp0wB3p1nmLSBU8TTkfVagD2hwMiMPe9UTTu5LSqsuYsgtOODpaQRMtKW9ocLzcQeGXBZJvrgMWWnamdXV7Lx/t1IxaTkDGbOCoGwUaRdSqUQ5wwcXvcHDUFpaRE6EZ+YT2SCtS0U22pjQSG1mYU3HJwzuOO7cdDzKtV6q1Q2Rk0Z9uiodnclBPPPgx39E2VG3qVQtz7LwHyODm44a4FZFq6OV2CQ0VGjWkb+H8sB3ovV7JtfVuuvBY4GNcN+Gh4jPkvQVbIHgVaUSe83QnhuPor1PVNRHl5M3U9F0sn4Tjn5cfwfHvouBX0naWzaFqB61tyoML7cKgIw7Xxcnea8VtjYVWz4uh7NKjO7wDge4eB8CtnTdQqv8Lw/kc7rel26bzzH5mZKmUJRBXzLHU3K1TqKkExrkGh0ZYNBtRMFRUW1E0VFHtLEbC1fUhyqiojD0Nodw+8uvJQcpDkcDWxkqChlReRBu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 altLang="hu-HU">
              <a:latin typeface="Tw Cen MT" pitchFamily="34" charset="-18"/>
            </a:endParaRPr>
          </a:p>
        </p:txBody>
      </p:sp>
      <p:sp>
        <p:nvSpPr>
          <p:cNvPr id="36869" name="AutoShape 6" descr="data:image/jpeg;base64,/9j/4AAQSkZJRgABAQAAAQABAAD/2wCEAAkGBxQSEhQUEBQUFBQQFRQUFBUUEBQUFBQVFBQWFhUVFhYYHCggGBwlHBQXITEhJSkrLi4uFx8zODMsNygtLisBCgoKDg0OGxAQGiwkICQsLCwtLCwsLCwsLC0sLCwsLy0sLCwsLCwsLCwsLCwsLC0sLCwsLDQsLCwsLCwsLCwsLP/AABEIAOAA4AMBIgACEQEDEQH/xAAcAAACAwEBAQEAAAAAAAAAAAACAwEEBQAGBwj/xAA9EAABAwEFBAgFAQcEAwAAAAABAAIRAwQSITFBBVFhcQYTIjKBkaHwUrHB0eFCFCNicoKy8QczkqJDY4P/xAAbAQABBQEBAAAAAAAAAAAAAAABAAIDBAUGB//EACsRAAICAQMEAAUFAQEAAAAAAAABAgMRBBIxBRMhQSJRYaGxFHGR0eFSMv/aAAwDAQACEQMRAD8Aprlygrqzz4mVC5CSkEmVBKElQXJDkiZUEoCVEoDtoRKiUMrpSDgklRKglckOwEuQhEEgMJdC4IgEgA3UMJkKbs5Y8sUBeeBULirNnsrnuutEnyjiTotyxbFptINQl53AQyePxeiq6jW1UL4n5+Rf0fT79S/gXj5vg8/Y7K+q4NpiSeIAA3k6DivVUehbXUnHriajQSYaOqkAm7j2jOX0V0NuQQSGT3cAPAAQp2xtIACm3EAYu3mMlh3dXsk/gWF+TpdP0GqEXv8Aib+xn7G2MymP3zG1KjolrheYzhGTnbzlu3rL6V7MbRqtdTAFOs2QAZa17Y6xg3AEjD+Ja1lcThlPHfxVfpu8D9npDOk17nf/AELY/sT+n6q23VeXznP+EfVtFRRo8RXlYw/bPLIYRwohdIciDC6EULoSFktrlyglEgOJQEqJQkoD0jihJUKJQH4OldK5dCIjly5ddQCQuU3V0JZCQEQXQiARGhMVqzWNzxLQIGbiYHmc11isD6p7DcPiODR4n5LXrtDRdZk3AchhPM5+Kzddr1QsQw5P7Gx0rpT1UnKzKivuNseyqbRed+8P/URwz8SrptQptJa1gJwgNDRzMBYlasWwBmThjmSrFZxgAaDHidVzd2psteZyOxo0VNEcVxS/P8lkW8kwYjXCE9r24xzHDeFlMEDcps7pJcchkOOp8j6qHOSztRpGv2e1rjCRTb1hxVcVL2ZgnJa2x7MTE+fFNwHI2xUBTlzoDGCSTkAM15DadpNaq6of1nDg0CGjwAC3+lFtmKLMmmX8SO63wzPGNy88WLp+laV1w7kuX+Dieu6/v2dqH/mP5/wrXVEJ5YhuLXMDyKhddTLq6EAZDQOKmUBKcxqQJKElcUKBKcSoUrkAnBEApa1OYxBvA6Mci2sTG00wNRhqY5E8axNxLcxW4QliW4UoFMhathsYawPcAS/uAiQBPeI4/RJsdi6x0aAS47m/c5K/bK84AQAAGgbhg0eULJ6trHXFVwfl8/sbfQun9ybusWUuP3/wt2Os4Mc5xz7DOEYuIGmYCql29MrQ0NZPcEH+bX1lUrTaA0E+zuC5vOWdhhJeDrMb1VztKYgfzHH5KzmkWSndZB7x7TuZ+2Sc3BIPoC2VIAAEz8k2tH6RgBA5CMfHEqsx15xO7sj5k/JPLkeAA0R5ZZLfslq6qi52re4Dq52AHn8lm2OhKs7XbFxg/SLx5u08v7lb0dHeuUXxyzP6jqOzQ2uX4RiuZmTrieJOZQFiummgNNdYpHCOvJTNJAaaummgcxPUiN1lI00JarpYlFicpEMqygSgcURKAlOGoGVC4qEB5MI2NQNT6aDClkNrU0NQtCZCiZajHwdCIBE1qaymg2TKIsMUimrdOisDpFtl9CsGU7hDWgvDmSLxJwkEEYR5qGy5QWWWK9O7HhHoaDLjDvfB4xJu/X0SaTe1edkyDjq7Tyz8l5il0zeCb9JpvACWvgiNwgq1Q6V0XYO6xh/iaCJ5tJK5nUqyyxza5Ot0kqqalWnwbr3fdK6oFwJxjETkFVsm1KNQw2qwu+G8A4cCDirt6PyqjTXJdUk+BjkusTpuU31BKQWJsQ7IOV7Eq3TCWxm5WLKyctPugH0bOymACTliTyAk/JVK0ucXOzcSfXJaLqRbTDYi/wBrmBgPX5KtUaGiTgB7gLd6fBVVuyXv8HM9Vsldcqo+vyUzTR07E53dAJ0F4SeQSi8uO5o9+a1dn0I7RzPHTgmW9UblitePqS19DioZtl5+SMipRIJBBBGYIgjwSzTW7tV14tBxLBBOuMGJ1j6lZzqS1qbXOCk1gwb6FCbinnBnGmluYtB1NKdTUykVnA825ASiJQFWigiCuC5cEGOCCaxLCYxBj4clhisMaq9JXKLVBJlytZDp0lcpWdTQpLVs1nUE54LtdZUe1tKm+pU7tJpe7k0THjgPJfI7baHVHvqP71RxcebjPpgOQC+i/wCplu6ujTs7TjXPWPH/AK6Z7Pm8ePVr5k9yzL7N0sGpp69qALvfsKHOugEzHAE6yiHv3PFAc+ShLLK+1GBzW1BiWGDvLScPJMsW3X0xFOo9o+GZaPAyPIJdpAMjHtYFKNhbGX/Yg+RQ2p8gTa4PS2XpfUHeFOoN4BafMYei1LP0spOwc1zDvEPH0PovntaxOaZb5a8eaBtoIMEnxJnNRyog/RNHUWR9n2KwbQp1O5UY47r0HyOK0WWplEF9VwY2c3GPIZk8l8VZa8gcjvHHgtOkwDECJ4KL9Ml7Jf1ra4PtOxdvU7bfNFlRraMMJexrWyZd2Ycc5mDESFUttpvuhvdbgOPFUOj1P9m2fSYP9y2F1of/AC1Ia3lLGM9UYbuS1d72KpcLkWh063yua8vgtUwt6xO7IcBlgBxCxbI2XQfx4L01GzXWgDx5pukr32eeCTX3duv6vgovpJL6S1HUkt9Fb6ng5d1mS6kkvpLVdRSH0VJGZE6z5+UJREoStExEQuC5EAkwkhNYELQnMamMfCLHUQtGzMVKi1allaoJs0KomjZaS2rJR9/lZ9iaqHT7bP7NY3NYYq2maTMcWtI/ev5hpgcXBULZGrTA+adLtri1WqrVaexhTpcaVOQ13J0l39Sw80T3blDQs9mglgljffNLdTzJEzwlWW0zuSbVa2U5k3naNBk+OgHNFCZTmXYacvqU0zukcPf0WfTtTpJdGJmMRHAEZKz+1N3OB5g+uCIMknQZHw95/NQbP1kg4yCZOYgTquFob8RE4YsJKGtam3DczcDJiIGsamfLFIWSjQp3oG/3K3S0lpjMiBzOAWfs2j+rXEBev2Nsk9UbQ4YyBRaf1YgF55dqJ3TlCjnJRWR9cN7wj1dOpfM5Boaxg3NptDWjyC0GN/H1VSy0oiMiAQtGzU5Mb1ltty8mykoxSRpdH9n3nFx7rYOO8jRekNNFYrL1dNrdQMeZzTi1bOnh24fUwdVZ3Z59LgqOppTqavFiW5isqRVcSg6kkPpLQexJe1SRkQyifJSoKkoStlnNEgJ1JspTVbpNTJPA+uOWS2mnMYjpsT201E5F6NZFFi07IFTptV+zBQyeSxXE2bCPe7jyXyHpjtz9rtLqjTNNg6ujoOraT2wN7jLuUDRex6dbc6mz9TTP7y0CHEHFlHEOPNxF0cnFfMXFZmol5wbGnjhZI9+qp262lpuU8/1O3cFYr1bjHO3DDmYAWZYqeEnM4qAnbD6r4iXHiSUIEfhOcEl/vkiRhNcCuLQkwiLt6QAasSB9PRMpNvQIzwzw4JdPEk71o2ClrvH1/CA9GlsnZxrVGUm4Xpk/C0d53l6kb19Hr0wOqptADWjLcAC1g9Csnohs25T61wh1bEbxTmRyk48rq2yyXE78PBv+VQvsy8I1NNVtjl+yaDYAHwiF6jovYLzr5GDMfE5LzlIL6LsmyilRaNSLzuZCGnhun59C1djjDHzGuCAhG5CVrIxWLIQOCN6BxT0NYpwSXhNcUl5TkRSPkJQlEUJW6zlhlNXaQyVFhVui5RzJqX5L1NPaFWpuTmuUDTNGLQ8JzrS2m1z6hhrBeceA05nLxVUOXlOl+1b56lp7NM3nn4njIcm/Pkq909kMstaeHclgxdrbRdaKrqr83kQM7jQIa0HgFnF4G/ylS90Yqu0E+J/xKy35NdeEMt7b1J0aQ7/iRPoqVkPZCsVg4tc1hic5ESNYVFgdS74MHXRADLTmpLz79+8k4PvCQkPRGMXKipkiJwxS3uGe5IKQYGI3kBvmvVdGdmddVZTPda2/U/kacRMakgeK83YmXn8sV9Y6IbN6mgHOEPr9o4RDBhTb5dr+rgobrNkSxpqt8sG0B7GQ4LoTBTW5sfZIwfVGGjd/EqjXXKb8GlZdGtZZ3R/Yl4ipVHZBloIgvOh/lXqn1FX61Cai1K6diwYtuodkssaXJbnIC9A5ynSINwRcgc9A56W5yckRykS9yS965zkl5T4ohkz5WUKMhDC2zmiJTaVRKXIYHJ4NBlVNbUWcx6Kpawxpc7Jo89wHEqOaSWWWq7W2kuQts7VNFnZ775DcuyNXxw04rxD3e5P1VnaFsNRxe7M5DQDQD3qVSd75LCvt7kvouDpdNT2oYfPsTUfJw8Puufwn6fdHdIBJy3z9l1JmvkDCiLAQZAiJnMoXCRhiDmDkVLsN4KkZYjQYj3xSEZlSmaTv4XZc9x4qHuHvkr1VocIwIPHEbiFlPYQ4tdp6ziCgBknHluTbPZ3O7uQzJy/KOy2W+ZODRGO/HILao0YAa0bg0cScEGxJGl0N2CKlQSJZTh1QnJxzYzjMDDdK+nMpknFBsHYfVU202Du99x1qfqLj6RoIGi9HY7G2njmfQeCrdmd0vHBc70NNDy8v5AbP2aB2n5jJv1K1S9IvqDUWlVTGEcIybtRKyWZD767rFXvoTUUm0hcywaiG+kdYuL0toNwxzkBcgc9A56ckNcgnOSnOUF6U56ekNZ83KAppSytg5tAlRKkqAgPCafe5ef2rbusMDuty473Kzti2f+Nv9XP4fusV7pWRrdTufbjx7N/puj2Luz59f2C5yhzw0S4ho4nFJtVe429rk3ms6lLjecZJWajYbLtrtUiKeuJcQR4AFTQrTgYmOXkkk+/ko9+/f1ThjZe6z2fp+FDn/Dgff3VGYyPhCn9qjAgHzH3SDksimSY9cYAGJM8Bj4Kqyl1tQx3ZA3dkC63xIaudWc7stAbewMEy7I9p27hgtKzUA0AD/JjE+vBBhQ2hTgAZADyy+69H0X6PutT5kspUyC94iZzDWaX8RjpgTxz9k7PdWqNps1xLvhaM3H7anBfUNn0mUabadIQxggbzqXO3knEqailz8+iC+/trC5NawUWUqbadIXWMENGJzMkknEkkkknEkqyKizWV05tVXNmPBn9z2XDVUdYqwqKb6W0G8eXqL6QXqL6WAbixfXX1VvrusR2i3lgvQOekGohc9HaJyGl6W56WXKLyckDJ4aEBCaQgcFpHPoUVS2la+rEN77sv4Rv5qxbrSKbZOJPdG8/ZeZtFYuJJMk5qhrdTsWyPP4Njpui7r7k+F9xdR6WFBPvzUXgM1jcnRitoWcvZ2c29ocQBj8/RZllct+joRw+YWG9l2o8DIOPzSQJcDSeXv8qYXBDPFEjIe/elSpcZx00CsWOheMnJp8ykOSLGz7PAvHN3oJC0qDCchMxA1k6fJAxnv34r0Ww7Fdio7P8AQCMh8R4nRPpqlbNRRHfdGmG5m5sGxCgzHvvgvPyaOA+ZK2mVVisqq1TqrajUorCOelqHOTkzXZWT2VVlUqqtU3prgOjYaLHo76psemtcmNEyeR5chL0u8gLkMBGGoovpN5dKdgbkbfUF6SXLi5DAdw2+uvpBcovp2AZPLlC8gAkmAASTuCYAsHblvk9W3Id873D9PIKxqLlVDLMzR6aWosUVx7M3aFqNRxcZAyaNw+/1VB6Y9ySudlJye58nZRgoRUYrwiP8qMDn5DTgoOPIevGV14e/kgEayrckgTAMADM6ZcVj0XYyT2iTPPitRm/InLH1SrRZ72Zx0cN+78IgZXJSqmJj/Hv8KHS0lpzHuQuA0CA0OnTvEAefv3ktelTgQNPZSbJRujjr78lp2Gyl5AGG87hvSinJpL2FuMIuUuEWtlWK8bzh2W6H9R3chP0W7eS2NDQABAAgBTK6DTUKmOPfs5bW6qV9mfS4Q5r0+nVVSUbSrDRSzhmnSqK5SqLHp1VbpVFFKJZrsNam9WGOWbSqK0yooJRLkJFq8oJSg5deQwOyEoJQyoc5ETClCXIC5RKKGthXlBcgLkBcjgbuMK1UqrmO6ht52XeAiZxEkCdwXi67C0lrmlpGYcCCOYOK+tVIDbrRAGg+c6lYG39jtrtzDXs7rjuObTGnyXO6nqXet48ejqNF0f8ATUYTzL3/AEfO3lAR79+St22wvpOuvBaeOoykHUJFzfgNScvUp6aaygSWORAdvUN7R4D1KC2WgAQztHU6AcOKKiRphpgiNHT5fL3wV/YWyn2qqKVOMiXOdg2m0ZucRieUSflSa/l916//AEzqjrbQyAHuYwicQQC4OGOMdoJlknGDaJaoKc1FmV0j6AWmmzrKTRWDc+qDr4bniw44cJXmLBZz3jxA55L9BWe2gYHAjf8ATevMdJujlC1Pc6gRTrQO0TFOocZa/cdA/PfMKvDUf9Fi3SY8xPnVClJ3zAAG9ejslnuNjU4uPFLsWy30XHrmljxIunNvHx3qyQug0Gn2ruPl8HKdT1e6Xajwuf3OlSFC5aZjhgqZQSpRGtDGuT6VVVQUbXJrQV4eTUpVFbpvWVSqK3SeoWi5XM0W1EV9VGvRl6Zgn3Fi+oLki+oLkcDWxt5DeQXkN5HA1sYXIC5DeQEp2BjZfeUp4RErlwB6cUbfs9lVt2oLw00cDvB0K8TtrYTqOOD6ZmHwMJwh/wAJ9DvX0RA6lOBxBwI0jkparpVv6Fe7TxsX1PklWju/IjQYY8iqbmFpw8dxXu9t9GM32cSMS6nrv7E/2+S8pUpaEa4jjejXIrUhbGayjHtplB4aKBrCO0PI5r0PQxlbruus4DxQuiq0uDXFlW9IbOB7m8Y3Vhvs24+eY+62uiO1xYrQ1756qoDSrYT2HQb8a3XBp0wB3p1nmLSBU8TTkfVagD2hwMiMPe9UTTu5LSqsuYsgtOODpaQRMtKW9ocLzcQeGXBZJvrgMWWnamdXV7Lx/t1IxaTkDGbOCoGwUaRdSqUQ5wwcXvcHDUFpaRE6EZ+YT2SCtS0U22pjQSG1mYU3HJwzuOO7cdDzKtV6q1Q2Rk0Z9uiodnclBPPPgx39E2VG3qVQtz7LwHyODm44a4FZFq6OV2CQ0VGjWkb+H8sB3ovV7JtfVuuvBY4GNcN+Gh4jPkvQVbIHgVaUSe83QnhuPor1PVNRHl5M3U9F0sn4Tjn5cfwfHvouBX0naWzaFqB61tyoML7cKgIw7Xxcnea8VtjYVWz4uh7NKjO7wDge4eB8CtnTdQqv8Lw/kc7rel26bzzH5mZKmUJRBXzLHU3K1TqKkExrkGh0ZYNBtRMFRUW1E0VFHtLEbC1fUhyqiojD0Nodw+8uvJQcpDkcDWxkqChlReRBu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 altLang="hu-HU">
              <a:latin typeface="Tw Cen MT" pitchFamily="34" charset="-18"/>
            </a:endParaRPr>
          </a:p>
        </p:txBody>
      </p:sp>
      <p:sp>
        <p:nvSpPr>
          <p:cNvPr id="36873" name="AutoShape 9" descr="data:image/jpeg;base64,/9j/4AAQSkZJRgABAQAAAQABAAD/2wCEAAkGBxQTEhQUEhQWFhQXGRcbFxcYGBcVGhkbFxUXFxYUGhgYHSggGBolHBQUITEhJSkrLy4uFx80ODMsNygtLisBCgoKDg0OGxAQGy4kHyYuLCwsLCwsLCwsLSw0LCwsLCwsLCwsLCwsLCwsLCwsLCwsLCwsLDQsLCwsLCwsLCwsLP/AABEIAMkA+wMBIgACEQEDEQH/xAAcAAACAwEBAQEAAAAAAAAAAAAABgQFBwMCAQj/xAA+EAACAQIEAwcBBgUEAQQDAAABAgMAEQQFEiExQVEGEyIyYXGBkRQjQlKhsQdicoLBM9Hh8PFDRJKyFRY0/8QAGQEAAwEBAQAAAAAAAAAAAAAAAAMEAgEF/8QALhEAAgIBAwIEBQQDAQAAAAAAAAECEQMSITEEQRMiUXEyYYGh8JHR4fEUscFi/9oADAMBAAIRAxEAPwDcaKKKACiiigAor4TXNpgKAo60Vw7+uUuIrOpGlFkvVXwNVW+Nrmcxtv0rniI34TLqivMbggEcCLj5r1WxQUUUUAFFFFABRRRQAUUUUAFFFFABRXOaZVF2IFU2MzsG6obEjY8bHrWZSUeTcYSlwXZaoyZghcJfc3t8b2qkyjMGlXxGzqSrj1H/AG/zXjMMHuHQkMpDDa+4NxWJzcXsbwwWSNvb/j/sZcRMERnPBQWNugFz+1RoM2hZlUSprcAiMsofdQ/lve+kg18ZxPC6qbF0Zd/wkqRuPmqVeyraJFLrd5o5NQBuFTCxQEA9bxsR/VTU7FNVsy4TOoG8ksbr4gzK6FV0LqbUdW1h9Odq9Lm8JAZZEMZV37wOhQCMqHJbVyLceAsb22vQS9mpZECyfZxpiaKyq9nBhMQLEFWtv5QfCL2Y8a5P2SmcRlpVvGXZVJL/APuMJOsbSWDSKThWDMRciTnbcODG2dYcBGM8IV/Ie8Szb6fCb+LfbbnU+lNuyruMQztGHninUgAsqNMVtYkAkAICTYXJJsKakFgB6UAeqKK8saABmrhPiQoJrhjMTaqXG426P/Sf2pUslDseLUXUmKBFwar5sQaocpza7HUSUZrXtbS2wHup4ehq8lSp4ZvEipIpeFQdHSCfeuzm9QV2qYjXraZyitxNxVdNKRV5i4SeANU2Kitx296VPYdCmXfZPMNatEfMm49VPD6G4+lX9Z1gMb3E6SfhBs39LbE/Gx+K0QGqcMtUSPqcemdrufaKK8SyBQWY2A4mnE57JrwJRx5VQ5xnaxrqkOleKoeJ6M/QdBUDs/mUuMJdRphBtq625LQcW43K169V5RLCwr1QdCiiigAooooAWu32WSTYVmgJEsfiAB8wHmX3tcj1HrSD2WxrSgC926mtjrOsXlSYPHORtHKNadFYnxqPY2Ps/pU2ePEi7pMnMSwy+J0nbV+NQeniGxNvYDjV0XUHc70qZ5mMgYPEVNhYqbi/PZhwP1qml7V2IBBDEAkGxtfcC447W+tccvLa7GYQayOLVW7Xpwr9t/puaO8at6HkRsR7EV1hxEi7Hxr14MP8N+lZ7gO04J8RtVhju1qKhs1zba3XlWVlodLp29uTQYpQwuP+RXSkvs12h7+zbK3Tl7eoptgxAbbgen+3WqIZFIiy4nBneiiimCj4TUPFYkAV7xc4Vb0nZpnG53rE5UhuKGpkrMMZeq8vqVlHEqR9RUFsXqrvgH8VQuVs9KMNKIWEkiQqjBm78XBuAsdxsLXvckncUyZJju8BjY/ex8erLyf34XrPe0Ide5Ki+hnWw8xK6jpt6qv60y5Zje+gWRGvNGqtGyi5YE21Hr0YetT408fnXHD+j2YTa1OD+g2K63tz9akoarcGVxK/kkXzrfdTzt1Xoa5uJozYEOKtUlVrgS4713Lkmo8sQPGq9M7UG0ilPXcipscqOLq2qu2nwcpxK3G5ejA8PervsziSYhGxu8fh91Hlb6be4qFNCONiB13qB3N2Bhe8nLQQT89B1vRC4vZHMmmcabG/EThBdvgDck8gBzNKPantOmHUtKRrHlS4IT1b8z/oKru1vbBcOLBhJORYad7X20oBc3PXieVQuxfZA4hxiseyuwN0guDosdmk9fTh78asIKv2I/Z/s9PmUgxGMJTDk3SMmzS89+YX9T6CtUwsSKirGAEAAULwtytalrtbhMQZIZMKl2w6u6LfSjs5WLuz7RtKR624VU4PK8XGyQ95KkcY0wOEeS5E8pLyaJFBBjMP+oCuxtY8Sztj3JiUU2Z1B0lrEgHSpAZrHkCy3PLUOtdazubLcS7s5SfvhhsUkhZm0d60+GaJYrnToKxtYLsQo1b3qTP9tbESlVmRXEwKguyhkxEIgdXZivihEzWRVA1aTciuHB7opbfD4hMLjUjMmsNIMMSxd7GNStncknxl7aj+lVuPwWKV3QNP9m71iCDLK+8MJWxSRZNHed9zIBIuNNrADtRSaMvxgTEys80k0TxNANXdpMseHw7SoIgxRe8kE6+K9i2xrxHgcZ3yB5pVN4nVlSSVDqfvMRE1pAoG7INamy6NJuDYAdaUe3kI1YZzw1Mh/uAYf/Q03VTdrstM+FdUF5Fs6f1LuB8i4+axkVxaG4ZacibF3FYNNBvsOtI2c5eAbSEWGyTcrckltw6B/rTtkOOE8QO1xsb/AORRjMliYHcLfo2304VJGTXBfOCls3TXDX59jLpcKyNZgQeXqORB5j1FGIQFfK1zz1D9hvTdLkWg92JY2i/KwvpvzQg3X42qThOx6XB7xj6KP88a5KuxvG5peevdd/29vuLnZXK8Z3D4jDHvGjkZJYh5h4VZWUfj2bccel6Zcq/iBvpmUjTsdrEN0I4i1WnZZhhMY0VisWIAA3JHeLw+ouPgUz572TwmL3miBf8AOpKP/wDJbE/NNjj1K1sxE82iWmatdisw/biCwu312P1pjwGYJNGskdyrXsbdCR/ilWL+GeFB3eYr+UuPpcLf9acMNh1jRURQqKAFUbAAcAKbBTXxMmzPE/gTF3ts7xx94PJwb+XoT6VleOzQk3vW8TRK6lWAKsCCDwIPEVg3bXIjhMSY9+7bxRk/l5r7g7fSs5ltYzpWm67knLMaWNhw60y4A7ixpGy6exAFM2ExNiDUXDPTq0dc4XQZZNNzC6zD20i/wbMPmvEMaYfEIw1DC4glo9B0mJ9jJECvI7uBw8w6VZ5jhy77GwkhkVjtysR+5+tKGUxI8OiR3dmRe6KkkxyqSFsnW6j3BU86b0yuU4+z/X+iLqqWmQ+YspHKq4hiC5H2fE2KgixvG5TgwHG+x415PapYH7twHA31rxIP5gOY6ioORYj7bhWwsngnjbw6hukqb2I6fupqBicojeNJLOh1d1KgIbu5QeA1cmGw346PzVjLieFOePjujEMye2TcZp+0uEkAADM58qgbknlXqOJMOVZwBO/khUi5/q5G3NjsPU0gY3IJ4cQhimidHQtGz6kBCgXtpPm4bc7ip3ZbNcNCHxOKLy4jgq7EueCqo5eg4AC5puHJHJFSXJyUuy4+7HszzHDuMQyRsSdCqfMNiBub34+9qSM47TyYWBolAsNRuBZje50k+9MDzLJF32NUXYgqh/ALiypzLE2u/FjsPRV7XYFpdTTD7OGOwk3ZgbklY0uxt6cOZFVQlZPOFP8ANj12bwSQouJxB73FSjUL8IlYbKo/NbifirVTK0gKllfYhU89juDxGkHqxAPrXzsvgjKEA1Iqqoubd6dgOIJWL2W7dH5U+YPBJGulFAHHbmTxJPMnqaXLzO2URelUilhzCUkDGBjFYeFDa/UyEAGT2GkcbhqbcFio3X7tgQNrDa3QW5VBkiDCxFV8uV2OqMlW6g2/ahTkudzLxwlxsxmoqjw+YzJtIveDqtg3yOB+LVaYXGJJ5DcjiOBHuDuKbGalwTzxyjySKKKK0YCiiigAooooAzTN8vTCZjcqe5nBZQpIAcEaxtyuQf7qYkWC2yxfNj+9ev4gZesmHV2B+6dWuDYhT4W36Wa/9opB7UZZHFEkuGlkBLopV/Eh1G1wbCxHvUeRaZOj08L8SCtv0G7MDh7G6wn2UA/UUp4vtMuH8l7che4rvP2LkMJcYg6gL25etTOyeTwmId5a52cEAksPMCx4C/IUuhycUvUg5NHNmBLuxiCHwbWIdTtseYI49a1HKMWZIxrFpF8Ljow5j0OxHvWeYmFoJB3Firtove4Vjdrn0KhvcqetNWUs0cqFm1CUaX9GAuh+dx803FKnRP1ENUb/AD5jNRRRVZ5wUsdv+zv2zDHQPvo7tH67eJPZgPqBTPRXGrVGoycXaPzXh5CD6/t6Ux4GQBDvvXb+IvZ/7NjO8UWinLMLcA/GRfm+r5PSq2Ca0ZAHHa/+K8+calR7WOalDUh1WItDhpeNpALDzHUrLt8kUkSyPFiZlSxKyFl0gWtsWAvyu5uB1HQWc2CpFhVYkDVrYjiFjUsT6eIqPmkWSQyYuWVNxI50WPD7vS4I/mS5+Otb6fbqL/8AO/67E3Ux1Y19a+5czSzoyZhpspaNJgtgbEfdSFQTvuN+J1WtTTipomH2geLDzBYsUqnyk/6WIB5WJUX/AKTyqiyLGqqmOXfDygJJY6u7LjUFLfysdSNzBI4rXnKcUcLiJIZgGjJMcyncMGF7gfldTrX3deQqmE1NWv6IKovWh7xXwzhWlQl4ydkd7aiPRZUJb0Je3krPsFEDPrw2HIZGeN5CCupr8NDfivfwLcm3CmjNWaB1W5YqAscg31xsdWHn2uW0HUjejP1F+OQmXFM0kIOq4bvWJAjb8UfsQSSigbi5tqvUGHFLDkcEvK94+/dP5D4JuLlfHP8AB4w2MMjfaMRPbuR4C40kMt1+6iI43t43BPIIpqoxUrzuzqp03BYklma3AuxuTbkt9v27Zj2SlR21GRwu4GoFfGzdRfY3plyFF+wvZRdQQSPof1p7z23Fc9xmPCq1P6DBkGEWJb3uTVwuJB50o5BmOuFCeIFvptVuj1zUxrxl8Hr7eqyHEkcakDEit6hTgSXNc5YAbHcEcGBsR/3pULGYra/SumAxoZLk7867asNDqywgzHTYS8OAfgL8g35T68ParOl95Va4NiDxvwNd8FizF4XN4/wtuSvo3Vf5uXPrTIZOzEZMXdFzRXwG9facThRRRQByxUAkRkYXVgVI9CLGs0lxWJjlkwkmEllVhojZULRknZXLW0oltyb3Fq1CisTgpDceZwtIzfL8ckcgw2LNpgdBvcBtvCU3tZgLg8a8Y4wwP3x1dwXEUlxsJFVbM3upAsdrqeZp3zrs7hsVb7REHK8GuysPQOhDAel66jJYO4OH7pO4IIMdtjc3J63vvfjfeleAUf5fDr3FGHMYJsZ9ljIYSQsdSEEKykFTtsbWv8+tTcuBZWR9pUPDoyHYj5ANWnZ/snhcGWbDxaWbYuzM7W/KGckgbDYdK5Z5kMjuZcNKIpGAD3GpWtsG9GA+thQ8TSvuEc8XKnsi8ws2tFbhqANulxwrrXDA4fu40S9yqqCepAsT88a709cEbq9gooorpwqO1OSri8O8TcbakbmrjdSP2PoTWPZUnePEluBu3uON/mt4rIu0IjweYytwVrPb1kuSAPVrn5qbqI8SLujnzD6nXtDjlikLkjRHEFI5jvGOtrc7BR9KzxJwqOGB2ZHUkcQr2vYekljTfi8nnlD4mT7hSQV1AGRjbwqqnYX6t9DUDJ8sQXWWNXkNwolLWC7FrxrY3NgbHpWOng4zcpd7/wBUa6jLe0XxX62mSsxwJEDTqY9ZjEgSylXRXYPEykAOyixUkbEJzFyZnhpcUmHmgRmlUd1Kp8AkhPiQtI1gHja9iDcXuKvsJEV0hVAFvCFRU97fitVtA2+5ueYHL3b/AB+lUpJEbdshYbJ3ZIlllKvHqCPEPGuu1xqYW03AbSBxA32qvyHtA0ST4Igfa4XIVRYsyt42lvwZrEtfmXG5sabIZATtv+wpe7aQODHjIV1YrDG9t7vD/wColuF+nOunEi8TEfaIx3jGMOpjdAbkPpLcbbEWbfpSxkcgEGIRfKpa3sDbfqa65Rmq6llU/dyeIEctQNj8BiD6XqkwOIMUs0Z4kuD9ahyK8l/I9HAqi17HXIp9KW9TTFhsf1pEXGaCR61MhzaslFWPseLU86+viwOdJS5qa4zZy1FnNCGrF5wulhffel2PPHva5tz3tVLJi7m5NR5JwLHlRudqKNNynMFdRY7+tMmEe61mWU4wAC3DqKdcmxu1bixWWHoX0LtH5N1/Idh/aeXtwqyw+JVx4fkHYj3FV0UoYV8ePmCQRwI4/wDj0qiM6IZ40/cuKKgYfH7hZNjyb8J/2PpU+nJp8E7i1yFFFFdOBRRRQAUUUUAFFFFABRRRQB8JpTzYRa3xUUH2jEhAFAN+FyAo4X8W5+KZsdKFjYk22P1tsKzyMvhO7DOurSLgE3G3lNcas6nR7bCSsUxeZSiJU3WIeEKeI246vq3tUXMsUcWGnw47tIrEXAuw3JYsQQl9tt2PpXnHxQd4cVisUzrtojsQEJFtIN7k7fhF964SNJiEW1sPguBv4WYA7AKvAHfwjc8zSXGn+W/4H2pL8SX7sk5M6zL3gNk4MoLElr20lm8T7/HpVq0JPoo5Dh7DqaTsXmyR4nRhNGgGMOzDw2TYeEeW2/rTuszlEbu9a3N+7ZSVW99ViQbkDl1oWWKdSaT9DLg6tLY+YE2P7dKou2GcdyUC/wCo/BuIQHmRzZuCg7Hn63GAxCsXIHhSym/hIa12UKd7AbajxJ9KzfNc0nmS08celp2YuNQkBs6NC9gRdLKo3BsgtetuSqzWLHKUqSJuQwlMOwJ1KJSobrqGsH04m4Gw9q+ZhESNa+eMAN/MnAN7rsD6W6UvZbj5EfQXOk+Ycr6brKB1Kg3/AKT6Ux5VilZypP3yswKnystvCR1BBIIpcqkOi3BlHiIze/G9eApq3zLDd21vwNuh/dT6g7fQ86r9duVILKT4OYLetffs7nkakRY3T+GurZ6APJXNzVIr8RhGC1UPOVUhwfervE5kZOC1R4mCRid/jjatQ+ZidJbEzKMzNtjuP1p1yTPbAE22qL2J7GRY7L5O7IjxcUrDXuQwIVlSQdLXAI4etLmPw0+Ek7rFRtE/K+6t6qw2YV2eN8ozjyxflfJq+Az5SAQbUwYfMUYXvWK4DMyvA3FW0efkUtTaGSwxl8jWlmD7KQRzP+K7QuyeUkj8pNx8HiKRMo7QIFtffnV3hs+B50yORE8+nfpsNsWLU7Hwnof8HnUilkZmhHKhMyZfITbofEv+4+DT1mXcll00uwzUVSwZ8ODqR6jf9P8AzVtDMri6kEen7elMjJPgTKEo8o6UUUVowFFFFABULFZgFuEszDjvZV9Wbl7caj9ocxSGItIxC9AbE+l+Q9t6zn7VjMzbu8IvdYYHeQjSo/pH4m470AWvaPtnHCwVD32IJsthcA9I05e5pVz7IMzeFsZMVjVRqKEkuASBcgbc960zsr2Mw+CGpRrmPmlfdj1t0HtV5mGEWWJ428rqVPyLUPjY6qT3MEyzM22XERpKBYjULi44H3qwxWaPM93uE4ADp0FtgPQfN6q1gaOQxv5kYq3upsa0LJtDIAVH0qOWWT2PRj08I78lZDisCyaGgU7WuRv8HlUZMOYgfskpVT+FvGPjmKbHy2I/gFcHyqP8tvakzhqVND4yS9RdhzOY6w8cbs1t9I4D8O4v1586+4/KcPKj6oZYndr6xqcXA4sN73O9XcuUKfKSD1qL3OIQ7NekrAo/Da9v5GXFu+/6CHmXZ54+7kDxyFbbIbMANiLHiSOVRG+8iLQ//wBMHiUDYugO6H1H+3rTbnUBkN5kIPJxx29aWMWsiMGSQGxuCRY8LcvTb5p+KTi99xebFr37lzgMwTGwAkgFuHLQ9rA/0ngf+Kq2wtrg7MpIIPIiou0EnfRj7iU2kT8j8/8Av+9X+IUOmsKe+TTew86GwViPQWF/anZV3Qnp576JFMoHOuwkX8ortjsEynce9t7elQ6SUnhkv6CvsuFKoWPOpWGiudhf3q3XJJZBqfZf+8PSi2dpEj+CGKK4rExk7SRq4HqjEH9HH0rWM2ymHExmPERrIh5ML2PUHiD6isSylmwOOgm4RhtLgfkfwsfYXDf21vKm+44VZhlqieX1UHCdmO9pf4WSQBpMC5lQXPcv/qD0RuDex39TSJFOQxVwVYcVYEEe4O9fp6qjtD2bw+NTROl7eVh4XU9Qw/bhXJ4k+DWPqpLaW5gy4noamYfMmHOmjNf4RSrvhcQGH5ZhY+wZB/ilTH9l8fhz95hnIH4ox3i/Vd/qKnlhZZDqYvhlgubP1rqmduOdLf2ors4ZT0ZSp/UVIhLv5Edv6UZv2FL0Mo8WNF+e0jjma0zsHGThVlbzSktf04L+gv8ANJXZLsBJMRJjA0cfKPg7/wBX5F9OPtWqwxBVCqAFUAADgABYCqcGJp6mef1eeMlpie6KKKpIAooooAqM2yCPEupmuyLwTgCep6+1WcEKooVAFUcABYCulFABRRRQBk/8TMq7nFLOB4Jtj6SKN/qoB/tNcskxfKtF7V5KMXhni21eaMn8Lr5T/g+hNY1g8S0b2YEMpIYHkQbEVFnhUrPU6XJrhpfKNMw0txXTSTVZkWYoyjrVt9rA4VlHZJp8HnuT0ryYTXtsyUc65NmadaAWr0PMmFvxFLOfdnEYEqLH0pjObp1qPic1Qgi4rmxuOpGZLhu7LJJco2zX5Hk1/wBD8dKvMqIEweZjoQEyMdvu1WxH02rhnrrcnb/vKoEuILRon4W3Y8SQh8Kn5tfrYU7G72FdRDT5vUZsqy5cQveJIQpPlI8S8wDvxtarhMgi/Fdvfb9qXuzOKMZJPlPH/f8AWnKKTVw4UucEmax5pSXO6OEeXxL5Y1FvSumIHhNevtKXsWqTLCCNqyd1pmfZ5HfjWhfw5znv8N3bH7yCyHqUt4H+m3upqhzPLAVpc7O5p9ixiuxtHukv9B5/BAPsDW8ctMjOaHiQ9jT+3OpcDiZY5JI3hgmkQoxXxJEzLf8AMLgbGoUWaSxDErqXRDJHGhk7yaR5Jo4HW9iPxT6Qo47bimeaJZEZXVXRwQysAysrCxUg7EEHhUTHJhgCkwhHfMLq+gd4wCgbHzsAqAc9h0FWnlizH2unaFpBHGDEk7SK2rf7PiJIGVbHw6u7JuSbcN+NSZu1MkTzfaFRFikBYWe4w7SPGuJD30uLhCwABQagRwJtoUwQWRVGGCr4JFHd2XU1ijgbC7X2PE18wy4JmcR/Zi8wOsL3ZMoN2OoDdx4iefmJ50AUeH7Q4iWQL9kBK9wZFIFwJrN5iwC6EI5HUysNrV1XP8QscMzpCsEjHWyq790usImoAg2a5Je1ksL3B1C1xOIwjvHLaKV+8WJXUJIUY3IBbitrX9KmzZVA4QNDGwjN0BRSENwbrttuAdugoAp8gz6fESAmDTA3e2bgV7t9K6jqOotY3AA0kW340yVFgy6JHaRIkV2vqdVUM1zc3IFzcgGpVABRRRQAUUUUAFFFFABRRRQAVk38UsiMMwxaD7qQgS/yvsFb2b9x61rNV3aHKxicNLATbWpAPRuKt8MAaxOOpUNw5NE7MWyvEMSNN7075fk87C7EAepuaz7Bu0MrI40ujFWHQqbH4rTsmzgOgtxtUMYq9z1pylWx2i7PD8Tk+1d1yKLnc/NSY8QTyroCedNqJM5z9SMMnh/IK8nKIfyCu7q3WvBRqKRzVL1KnNcghKnw2rLM4wS4afUP9KQhW/kfgjeinyn1tWvYv8uoX6XF6RO1GWghgwurAgjqDXIumb06402RMOLAAVbR5yIksxNxyAubetuApQy3FsoMLE6lHn/Mu4S3VrDf2qRMqkFX2BFyASL9O8fl7U9pNEibhIaMmxALXfe53p9wmFRk8B+Kx/I8cVbQwaw4PpIVuuknjY7Gn3K8aRaxqR+SVMf8UbRI7SYKdU+7Goc7cfgc6zrGRkk/rWuwYoON644vKUkuWUE9ef8AzRyzcculVI5/w5zrvsP3T/6kNl/qS3gb32sfb1qyxeXSfa+/RY5FaNY2WRipj0yM2pLI176txtui79EmTDvgcQs8QuvBgPxKbal99rj1FaXhMQsiK6G6sAQferMU7VEnUY9L1LhiZL2RxEjsZGjOpodRLMQwix0WI8mgKgKI66d9zuTcmpEeUSyYmeyIkYxkcoka+v7vCYdQqLpsVJBUtqG2sWrwcYwlkCspZcdYoxO18GGQXB8AuL7gjc7VCwXa2WSHUJlOsxqjd3GgD9zJLKrB5AFQBVIYk34C/mppOS8v7MYlG1sYy+rCsfvGOowtIJDtGAl1luqgWFretO1IuB7R4mdYnV44w7YVSvd6rd/hxI5BLcQTtt73rx/+04pmRF7oOIgwLFEWZxPJEwGtgQo7tL6bkGZfS4A+0Uh43PMUYZPvFBkhzApoSzRnCyhEIOo6jZtz1AItwpyyyTVEh7wSXHnW1m9diRQBKooooAKKKKACiiigAooooAKKKKAMm/irlAjxMc6WHfAhx/NGBZvkED+2oPZ+bRYk/FaL28ycYnCSAeeMGSM+qgkj2IuPmsgwEM5UFQD6cTUWeNSs9bpJ68dPsaPF2hRQARXZO0aHlWdPDiQL90x9gTVZJnTRtaRGX3BFLU5D3gxmtNny9Krc17QHRZdutuPDhSFFnAIuGqI+fAPYnwnYnp0NdTkxeTFFR2HjJpAzgufemfHZfE67WINIOAxYFX2HzKw41jjYnq90LvazsrpXvIdnQkjnxFiN+VfexeWCYrLiV2v4YzuBpPnPU369KlZ1mxYaQeO1SMqm0gDptWtclGjLjcrY+TxRutiqlelhStmWE+zttfu24fynpV1kcuoFT8VJx8AdCrCstXuCdMocLi+hq6weOpGlmMMjI3Lgeo5GrHBZlfYCuboY0mOcsKyqQQDejs/EYC0RP3ZN0v8AhJ8y+oJ3+tQsBIbXNWygMKdjk7sRNbaexaFBvtx58D9apIIMJh5Spe8zol+8ZpG7uMuU3a9kUtIdR5sbnepcGIZNm3XrzFRswyVcQcQS50T4cQHSLMovKS4a/H73hb8PrVcZqRLKLR6XP4C0KxEP3kgj2203hlmVyCL6SISAed/Sun/5rCsCe8QhLG9r8W0hl28QLbXW+9VUXZRh3TF4hIkiMzJHINaCKWJk8UrFdp3ZbGynka5YTsc0cSosiBkCIrhZVZo1YFo3Il2DBEB0ablb8DprZkvoc6w7MqrKhLJrAG/gOrxE/hB7t+NvI3Q1zhz3ChLrKgUFQANr676NK2uwazWIBvY24GqJexTaVQzKq6ZUkaNHR5EkM57okyEMg78EagxBUkebbrh+yLIYZFaETwspDiOSzqscsZVg0pI2nkI0nwkniCQQBgyfMVxESyqLKxa3srst/nTf5qbUHJcCYYVjZg7AuSwXQCXdnNlJNh4upqdQAUUUUAFFFFABRRRQAUUUUAeXUEEHgdj81kWAj7meSE/+m7KPYHw/patfrNO32E7nGJKNlmXf+tNj9VK/Sp+oj5b9C3op1Nx9Roy+YaRUftDl0c8TKyqdtrgGqDCYqV9lKoP5tyfYD/NTpIJ9BIcnY7aLUlStVRS8el3Zj2LywR4kqt9J4LfnexFMMXZksgIXe25qux8hGMiMgtZyDy4jbj6itRywjQK56DPhtozyHBvHsTw4enpXVsSy8frTvmGTBxcClbNcoYKR6bVqkLcYyfoU7PdgfUUx4SO9iPkUoEsBG3IMUcevFG9zuKY8Birb1ia2FOLg6Y1YDFMrAjhzplk3seRpZySzjcj2NM+Gw5025VxK1RiT7iZ25yrUolQeJOPqv/H+aXsnzCx34itTny7UpBOxFqynPMqMMjBeIJseorunamdUvQbsNmdxVphMYeINZ1gcxNMmX5jfnWKcTWzHvC4wNs1eniKm6G1LkGLq4y3MwxKje3GmKd8ipQrgucHidY6MOI/zUiq6GwcEc9jU0zLcjULgXIuLgE2Bt0vVeOVrcmmqZ0oqHjc0iieGORwrzsViB/EyoXI9Nl4nmQOJFSJZ1XzMF9yB+9MMHSivKOCLggjqNx9a+6ha99utAH2ivjMBudhX2gAooooAKKKKACiiigAqm7U5GMXEEJsysGU+2xHyCauaK40mqZ2MnF2hbwfZ0xiwNToMtb8Rv6cqtqKwsUUNeeb5FrP+yEOKWzqNVwQw2II4EEftXnA9nHQC7X/7xpnoo8KJ1dRkSqxblyCV9u90L0UXJ+TwrhiOye3hZ2PVmFvpTXRXPBiH+Tk9TPX/AIfsdXiHisSOVxwNfIv4fsPx1odFd8KJh5ZN22KGE7JMnBqu8HgpFFi1xVpRXFiiuAeWTIn2XrVDm3ZXvmJvsdx6G1r/AEpporXhxOeJIzd/4cte4epOF7Bsp8/60/0Vx4os74shUi7LEbFqtMDkqxCy/WreiuLDBA8smRBhSCDfhSVJlExxMmkYhu7dBraRl70SMpkIIsFVQb2X8vxWgUUPFGqFz83Il5jlEmLineMgMDpwrMTdGw8hZHAtwaVd990Va44XO4sViMvmYBG7nEGRHFjE7CIFG1cDdXHranqimoBBjk1YvFRYT/RmEClFui3+8OJmQ2sAY+7TWuxe3MGvsIAwsmW4gkMkscSeI6ngklRotL8SUjJQtxvFfnT7RQBmmfSTzYGaCdXLYQqsr2IE7LIncSAjzApaRgODWHKtHgnV1DIQyngRwNdKKA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628800"/>
            <a:ext cx="3220655" cy="49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1844824"/>
            <a:ext cx="4248472" cy="453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11560" y="188640"/>
            <a:ext cx="8279705" cy="990600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600" b="1" i="0" u="none" strike="noStrike" kern="1200" cap="all" spc="0" normalizeH="0" baseline="0" noProof="0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Carpalis Alagút szindróma - Kezelés</a:t>
            </a:r>
          </a:p>
        </p:txBody>
      </p:sp>
      <p:pic>
        <p:nvPicPr>
          <p:cNvPr id="12" name="Picture 2" descr="http://semmelweis.hu/wp-content/themes/se_uj/images/logo/egyetem_cimer_at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96250" y="620688"/>
            <a:ext cx="1047750" cy="1047751"/>
          </a:xfrm>
          <a:prstGeom prst="rect">
            <a:avLst/>
          </a:prstGeom>
          <a:noFill/>
        </p:spPr>
      </p:pic>
      <p:pic>
        <p:nvPicPr>
          <p:cNvPr id="13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AutoShape 2" descr="data:image/jpeg;base64,/9j/4AAQSkZJRgABAQAAAQABAAD/2wCEAAkGBxQSEhQUEBQUFBQQFRQUFBUUEBQUFBQVFBQWFhUVFhYYHCggGBwlHBQXITEhJSkrLi4uFx8zODMsNygtLisBCgoKDg0OGxAQGiwkICQsLCwtLCwsLCwsLC0sLCwsLy0sLCwsLCwsLCwsLCwsLC0sLCwsLDQsLCwsLCwsLCwsLP/AABEIAOAA4AMBIgACEQEDEQH/xAAcAAACAwEBAQEAAAAAAAAAAAACAwEEBQAGBwj/xAA9EAABAwEFBAgFAQcEAwAAAAABAAIRAwQSITFBBVFhcQYTIjKBkaHwUrHB0eFCFCNicoKy8QczkqJDY4P/xAAbAQABBQEBAAAAAAAAAAAAAAABAAIDBAUGB//EACsRAAICAQMEAAUFAQEAAAAAAAABAgMRBBIxBRMhQSJRYaGxFHGR0eFSMv/aAAwDAQACEQMRAD8Aprlygrqzz4mVC5CSkEmVBKElQXJDkiZUEoCVEoDtoRKiUMrpSDgklRKglckOwEuQhEEgMJdC4IgEgA3UMJkKbs5Y8sUBeeBULirNnsrnuutEnyjiTotyxbFptINQl53AQyePxeiq6jW1UL4n5+Rf0fT79S/gXj5vg8/Y7K+q4NpiSeIAA3k6DivVUehbXUnHriajQSYaOqkAm7j2jOX0V0NuQQSGT3cAPAAQp2xtIACm3EAYu3mMlh3dXsk/gWF+TpdP0GqEXv8Aib+xn7G2MymP3zG1KjolrheYzhGTnbzlu3rL6V7MbRqtdTAFOs2QAZa17Y6xg3AEjD+Ja1lcThlPHfxVfpu8D9npDOk17nf/AELY/sT+n6q23VeXznP+EfVtFRRo8RXlYw/bPLIYRwohdIciDC6EULoSFktrlyglEgOJQEqJQkoD0jihJUKJQH4OldK5dCIjly5ddQCQuU3V0JZCQEQXQiARGhMVqzWNzxLQIGbiYHmc11isD6p7DcPiODR4n5LXrtDRdZk3AchhPM5+Kzddr1QsQw5P7Gx0rpT1UnKzKivuNseyqbRed+8P/URwz8SrptQptJa1gJwgNDRzMBYlasWwBmThjmSrFZxgAaDHidVzd2psteZyOxo0VNEcVxS/P8lkW8kwYjXCE9r24xzHDeFlMEDcps7pJcchkOOp8j6qHOSztRpGv2e1rjCRTb1hxVcVL2ZgnJa2x7MTE+fFNwHI2xUBTlzoDGCSTkAM15DadpNaq6of1nDg0CGjwAC3+lFtmKLMmmX8SO63wzPGNy88WLp+laV1w7kuX+Dieu6/v2dqH/mP5/wrXVEJ5YhuLXMDyKhddTLq6EAZDQOKmUBKcxqQJKElcUKBKcSoUrkAnBEApa1OYxBvA6Mci2sTG00wNRhqY5E8axNxLcxW4QliW4UoFMhathsYawPcAS/uAiQBPeI4/RJsdi6x0aAS47m/c5K/bK84AQAAGgbhg0eULJ6trHXFVwfl8/sbfQun9ybusWUuP3/wt2Os4Mc5xz7DOEYuIGmYCql29MrQ0NZPcEH+bX1lUrTaA0E+zuC5vOWdhhJeDrMb1VztKYgfzHH5KzmkWSndZB7x7TuZ+2Sc3BIPoC2VIAAEz8k2tH6RgBA5CMfHEqsx15xO7sj5k/JPLkeAA0R5ZZLfslq6qi52re4Dq52AHn8lm2OhKs7XbFxg/SLx5u08v7lb0dHeuUXxyzP6jqOzQ2uX4RiuZmTrieJOZQFiummgNNdYpHCOvJTNJAaaummgcxPUiN1lI00JarpYlFicpEMqygSgcURKAlOGoGVC4qEB5MI2NQNT6aDClkNrU0NQtCZCiZajHwdCIBE1qaymg2TKIsMUimrdOisDpFtl9CsGU7hDWgvDmSLxJwkEEYR5qGy5QWWWK9O7HhHoaDLjDvfB4xJu/X0SaTe1edkyDjq7Tyz8l5il0zeCb9JpvACWvgiNwgq1Q6V0XYO6xh/iaCJ5tJK5nUqyyxza5Ot0kqqalWnwbr3fdK6oFwJxjETkFVsm1KNQw2qwu+G8A4cCDirt6PyqjTXJdUk+BjkusTpuU31BKQWJsQ7IOV7Eq3TCWxm5WLKyctPugH0bOymACTliTyAk/JVK0ucXOzcSfXJaLqRbTDYi/wBrmBgPX5KtUaGiTgB7gLd6fBVVuyXv8HM9Vsldcqo+vyUzTR07E53dAJ0F4SeQSi8uO5o9+a1dn0I7RzPHTgmW9UblitePqS19DioZtl5+SMipRIJBBBGYIgjwSzTW7tV14tBxLBBOuMGJ1j6lZzqS1qbXOCk1gwb6FCbinnBnGmluYtB1NKdTUykVnA825ASiJQFWigiCuC5cEGOCCaxLCYxBj4clhisMaq9JXKLVBJlytZDp0lcpWdTQpLVs1nUE54LtdZUe1tKm+pU7tJpe7k0THjgPJfI7baHVHvqP71RxcebjPpgOQC+i/wCplu6ujTs7TjXPWPH/AK6Z7Pm8ePVr5k9yzL7N0sGpp69qALvfsKHOugEzHAE6yiHv3PFAc+ShLLK+1GBzW1BiWGDvLScPJMsW3X0xFOo9o+GZaPAyPIJdpAMjHtYFKNhbGX/Yg+RQ2p8gTa4PS2XpfUHeFOoN4BafMYei1LP0spOwc1zDvEPH0PovntaxOaZb5a8eaBtoIMEnxJnNRyog/RNHUWR9n2KwbQp1O5UY47r0HyOK0WWplEF9VwY2c3GPIZk8l8VZa8gcjvHHgtOkwDECJ4KL9Ml7Jf1ra4PtOxdvU7bfNFlRraMMJexrWyZd2Ycc5mDESFUttpvuhvdbgOPFUOj1P9m2fSYP9y2F1of/AC1Ia3lLGM9UYbuS1d72KpcLkWh063yua8vgtUwt6xO7IcBlgBxCxbI2XQfx4L01GzXWgDx5pukr32eeCTX3duv6vgovpJL6S1HUkt9Fb6ng5d1mS6kkvpLVdRSH0VJGZE6z5+UJREoStExEQuC5EAkwkhNYELQnMamMfCLHUQtGzMVKi1allaoJs0KomjZaS2rJR9/lZ9iaqHT7bP7NY3NYYq2maTMcWtI/ev5hpgcXBULZGrTA+adLtri1WqrVaexhTpcaVOQ13J0l39Sw80T3blDQs9mglgljffNLdTzJEzwlWW0zuSbVa2U5k3naNBk+OgHNFCZTmXYacvqU0zukcPf0WfTtTpJdGJmMRHAEZKz+1N3OB5g+uCIMknQZHw95/NQbP1kg4yCZOYgTquFob8RE4YsJKGtam3DczcDJiIGsamfLFIWSjQp3oG/3K3S0lpjMiBzOAWfs2j+rXEBev2Nsk9UbQ4YyBRaf1YgF55dqJ3TlCjnJRWR9cN7wj1dOpfM5Boaxg3NptDWjyC0GN/H1VSy0oiMiAQtGzU5Mb1ltty8mykoxSRpdH9n3nFx7rYOO8jRekNNFYrL1dNrdQMeZzTi1bOnh24fUwdVZ3Z59LgqOppTqavFiW5isqRVcSg6kkPpLQexJe1SRkQyifJSoKkoStlnNEgJ1JspTVbpNTJPA+uOWS2mnMYjpsT201E5F6NZFFi07IFTptV+zBQyeSxXE2bCPe7jyXyHpjtz9rtLqjTNNg6ujoOraT2wN7jLuUDRex6dbc6mz9TTP7y0CHEHFlHEOPNxF0cnFfMXFZmol5wbGnjhZI9+qp262lpuU8/1O3cFYr1bjHO3DDmYAWZYqeEnM4qAnbD6r4iXHiSUIEfhOcEl/vkiRhNcCuLQkwiLt6QAasSB9PRMpNvQIzwzw4JdPEk71o2ClrvH1/CA9GlsnZxrVGUm4Xpk/C0d53l6kb19Hr0wOqptADWjLcAC1g9Csnohs25T61wh1bEbxTmRyk48rq2yyXE78PBv+VQvsy8I1NNVtjl+yaDYAHwiF6jovYLzr5GDMfE5LzlIL6LsmyilRaNSLzuZCGnhun59C1djjDHzGuCAhG5CVrIxWLIQOCN6BxT0NYpwSXhNcUl5TkRSPkJQlEUJW6zlhlNXaQyVFhVui5RzJqX5L1NPaFWpuTmuUDTNGLQ8JzrS2m1z6hhrBeceA05nLxVUOXlOl+1b56lp7NM3nn4njIcm/Pkq909kMstaeHclgxdrbRdaKrqr83kQM7jQIa0HgFnF4G/ylS90Yqu0E+J/xKy35NdeEMt7b1J0aQ7/iRPoqVkPZCsVg4tc1hic5ESNYVFgdS74MHXRADLTmpLz79+8k4PvCQkPRGMXKipkiJwxS3uGe5IKQYGI3kBvmvVdGdmddVZTPda2/U/kacRMakgeK83YmXn8sV9Y6IbN6mgHOEPr9o4RDBhTb5dr+rgobrNkSxpqt8sG0B7GQ4LoTBTW5sfZIwfVGGjd/EqjXXKb8GlZdGtZZ3R/Yl4ipVHZBloIgvOh/lXqn1FX61Cai1K6diwYtuodkssaXJbnIC9A5ynSINwRcgc9A56W5yckRykS9yS965zkl5T4ohkz5WUKMhDC2zmiJTaVRKXIYHJ4NBlVNbUWcx6Kpawxpc7Jo89wHEqOaSWWWq7W2kuQts7VNFnZ775DcuyNXxw04rxD3e5P1VnaFsNRxe7M5DQDQD3qVSd75LCvt7kvouDpdNT2oYfPsTUfJw8Puufwn6fdHdIBJy3z9l1JmvkDCiLAQZAiJnMoXCRhiDmDkVLsN4KkZYjQYj3xSEZlSmaTv4XZc9x4qHuHvkr1VocIwIPHEbiFlPYQ4tdp6ziCgBknHluTbPZ3O7uQzJy/KOy2W+ZODRGO/HILao0YAa0bg0cScEGxJGl0N2CKlQSJZTh1QnJxzYzjMDDdK+nMpknFBsHYfVU202Du99x1qfqLj6RoIGi9HY7G2njmfQeCrdmd0vHBc70NNDy8v5AbP2aB2n5jJv1K1S9IvqDUWlVTGEcIybtRKyWZD767rFXvoTUUm0hcywaiG+kdYuL0toNwxzkBcgc9A56ckNcgnOSnOUF6U56ekNZ83KAppSytg5tAlRKkqAgPCafe5ef2rbusMDuty473Kzti2f+Nv9XP4fusV7pWRrdTufbjx7N/puj2Luz59f2C5yhzw0S4ho4nFJtVe429rk3ms6lLjecZJWajYbLtrtUiKeuJcQR4AFTQrTgYmOXkkk+/ko9+/f1ThjZe6z2fp+FDn/Dgff3VGYyPhCn9qjAgHzH3SDksimSY9cYAGJM8Bj4Kqyl1tQx3ZA3dkC63xIaudWc7stAbewMEy7I9p27hgtKzUA0AD/JjE+vBBhQ2hTgAZADyy+69H0X6PutT5kspUyC94iZzDWaX8RjpgTxz9k7PdWqNps1xLvhaM3H7anBfUNn0mUabadIQxggbzqXO3knEqailz8+iC+/trC5NawUWUqbadIXWMENGJzMkknEkkkknEkqyKizWV05tVXNmPBn9z2XDVUdYqwqKb6W0G8eXqL6QXqL6WAbixfXX1VvrusR2i3lgvQOekGohc9HaJyGl6W56WXKLyckDJ4aEBCaQgcFpHPoUVS2la+rEN77sv4Rv5qxbrSKbZOJPdG8/ZeZtFYuJJMk5qhrdTsWyPP4Njpui7r7k+F9xdR6WFBPvzUXgM1jcnRitoWcvZ2c29ocQBj8/RZllct+joRw+YWG9l2o8DIOPzSQJcDSeXv8qYXBDPFEjIe/elSpcZx00CsWOheMnJp8ykOSLGz7PAvHN3oJC0qDCchMxA1k6fJAxnv34r0Ww7Fdio7P8AQCMh8R4nRPpqlbNRRHfdGmG5m5sGxCgzHvvgvPyaOA+ZK2mVVisqq1TqrajUorCOelqHOTkzXZWT2VVlUqqtU3prgOjYaLHo76psemtcmNEyeR5chL0u8gLkMBGGoovpN5dKdgbkbfUF6SXLi5DAdw2+uvpBcovp2AZPLlC8gAkmAASTuCYAsHblvk9W3Id873D9PIKxqLlVDLMzR6aWosUVx7M3aFqNRxcZAyaNw+/1VB6Y9ySudlJye58nZRgoRUYrwiP8qMDn5DTgoOPIevGV14e/kgEayrckgTAMADM6ZcVj0XYyT2iTPPitRm/InLH1SrRZ72Zx0cN+78IgZXJSqmJj/Hv8KHS0lpzHuQuA0CA0OnTvEAefv3ktelTgQNPZSbJRujjr78lp2Gyl5AGG87hvSinJpL2FuMIuUuEWtlWK8bzh2W6H9R3chP0W7eS2NDQABAAgBTK6DTUKmOPfs5bW6qV9mfS4Q5r0+nVVSUbSrDRSzhmnSqK5SqLHp1VbpVFFKJZrsNam9WGOWbSqK0yooJRLkJFq8oJSg5deQwOyEoJQyoc5ETClCXIC5RKKGthXlBcgLkBcjgbuMK1UqrmO6ht52XeAiZxEkCdwXi67C0lrmlpGYcCCOYOK+tVIDbrRAGg+c6lYG39jtrtzDXs7rjuObTGnyXO6nqXet48ejqNF0f8ATUYTzL3/AEfO3lAR79+St22wvpOuvBaeOoykHUJFzfgNScvUp6aaygSWORAdvUN7R4D1KC2WgAQztHU6AcOKKiRphpgiNHT5fL3wV/YWyn2qqKVOMiXOdg2m0ZucRieUSflSa/l916//AEzqjrbQyAHuYwicQQC4OGOMdoJlknGDaJaoKc1FmV0j6AWmmzrKTRWDc+qDr4bniw44cJXmLBZz3jxA55L9BWe2gYHAjf8ATevMdJujlC1Pc6gRTrQO0TFOocZa/cdA/PfMKvDUf9Fi3SY8xPnVClJ3zAAG9ejslnuNjU4uPFLsWy30XHrmljxIunNvHx3qyQug0Gn2ruPl8HKdT1e6Xajwuf3OlSFC5aZjhgqZQSpRGtDGuT6VVVQUbXJrQV4eTUpVFbpvWVSqK3SeoWi5XM0W1EV9VGvRl6Zgn3Fi+oLki+oLkcDWxt5DeQXkN5HA1sYXIC5DeQEp2BjZfeUp4RErlwB6cUbfs9lVt2oLw00cDvB0K8TtrYTqOOD6ZmHwMJwh/wAJ9DvX0RA6lOBxBwI0jkparpVv6Fe7TxsX1PklWju/IjQYY8iqbmFpw8dxXu9t9GM32cSMS6nrv7E/2+S8pUpaEa4jjejXIrUhbGayjHtplB4aKBrCO0PI5r0PQxlbruus4DxQuiq0uDXFlW9IbOB7m8Y3Vhvs24+eY+62uiO1xYrQ1756qoDSrYT2HQb8a3XBp0wB3p1nmLSBU8TTkfVagD2hwMiMPe9UTTu5LSqsuYsgtOODpaQRMtKW9ocLzcQeGXBZJvrgMWWnamdXV7Lx/t1IxaTkDGbOCoGwUaRdSqUQ5wwcXvcHDUFpaRE6EZ+YT2SCtS0U22pjQSG1mYU3HJwzuOO7cdDzKtV6q1Q2Rk0Z9uiodnclBPPPgx39E2VG3qVQtz7LwHyODm44a4FZFq6OV2CQ0VGjWkb+H8sB3ovV7JtfVuuvBY4GNcN+Gh4jPkvQVbIHgVaUSe83QnhuPor1PVNRHl5M3U9F0sn4Tjn5cfwfHvouBX0naWzaFqB61tyoML7cKgIw7Xxcnea8VtjYVWz4uh7NKjO7wDge4eB8CtnTdQqv8Lw/kc7rel26bzzH5mZKmUJRBXzLHU3K1TqKkExrkGh0ZYNBtRMFRUW1E0VFHtLEbC1fUhyqiojD0Nodw+8uvJQcpDkcDWxkqChlReRBu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 altLang="hu-HU">
              <a:latin typeface="Tw Cen MT" pitchFamily="34" charset="-18"/>
            </a:endParaRPr>
          </a:p>
        </p:txBody>
      </p:sp>
      <p:sp>
        <p:nvSpPr>
          <p:cNvPr id="36868" name="AutoShape 4" descr="data:image/jpeg;base64,/9j/4AAQSkZJRgABAQAAAQABAAD/2wCEAAkGBxQSEhQUEBQUFBQQFRQUFBUUEBQUFBQVFBQWFhUVFhYYHCggGBwlHBQXITEhJSkrLi4uFx8zODMsNygtLisBCgoKDg0OGxAQGiwkICQsLCwtLCwsLCwsLC0sLCwsLy0sLCwsLCwsLCwsLCwsLC0sLCwsLDQsLCwsLCwsLCwsLP/AABEIAOAA4AMBIgACEQEDEQH/xAAcAAACAwEBAQEAAAAAAAAAAAACAwEEBQAGBwj/xAA9EAABAwEFBAgFAQcEAwAAAAABAAIRAwQSITFBBVFhcQYTIjKBkaHwUrHB0eFCFCNicoKy8QczkqJDY4P/xAAbAQABBQEBAAAAAAAAAAAAAAABAAIDBAUGB//EACsRAAICAQMEAAUFAQEAAAAAAAABAgMRBBIxBRMhQSJRYaGxFHGR0eFSMv/aAAwDAQACEQMRAD8Aprlygrqzz4mVC5CSkEmVBKElQXJDkiZUEoCVEoDtoRKiUMrpSDgklRKglckOwEuQhEEgMJdC4IgEgA3UMJkKbs5Y8sUBeeBULirNnsrnuutEnyjiTotyxbFptINQl53AQyePxeiq6jW1UL4n5+Rf0fT79S/gXj5vg8/Y7K+q4NpiSeIAA3k6DivVUehbXUnHriajQSYaOqkAm7j2jOX0V0NuQQSGT3cAPAAQp2xtIACm3EAYu3mMlh3dXsk/gWF+TpdP0GqEXv8Aib+xn7G2MymP3zG1KjolrheYzhGTnbzlu3rL6V7MbRqtdTAFOs2QAZa17Y6xg3AEjD+Ja1lcThlPHfxVfpu8D9npDOk17nf/AELY/sT+n6q23VeXznP+EfVtFRRo8RXlYw/bPLIYRwohdIciDC6EULoSFktrlyglEgOJQEqJQkoD0jihJUKJQH4OldK5dCIjly5ddQCQuU3V0JZCQEQXQiARGhMVqzWNzxLQIGbiYHmc11isD6p7DcPiODR4n5LXrtDRdZk3AchhPM5+Kzddr1QsQw5P7Gx0rpT1UnKzKivuNseyqbRed+8P/URwz8SrptQptJa1gJwgNDRzMBYlasWwBmThjmSrFZxgAaDHidVzd2psteZyOxo0VNEcVxS/P8lkW8kwYjXCE9r24xzHDeFlMEDcps7pJcchkOOp8j6qHOSztRpGv2e1rjCRTb1hxVcVL2ZgnJa2x7MTE+fFNwHI2xUBTlzoDGCSTkAM15DadpNaq6of1nDg0CGjwAC3+lFtmKLMmmX8SO63wzPGNy88WLp+laV1w7kuX+Dieu6/v2dqH/mP5/wrXVEJ5YhuLXMDyKhddTLq6EAZDQOKmUBKcxqQJKElcUKBKcSoUrkAnBEApa1OYxBvA6Mci2sTG00wNRhqY5E8axNxLcxW4QliW4UoFMhathsYawPcAS/uAiQBPeI4/RJsdi6x0aAS47m/c5K/bK84AQAAGgbhg0eULJ6trHXFVwfl8/sbfQun9ybusWUuP3/wt2Os4Mc5xz7DOEYuIGmYCql29MrQ0NZPcEH+bX1lUrTaA0E+zuC5vOWdhhJeDrMb1VztKYgfzHH5KzmkWSndZB7x7TuZ+2Sc3BIPoC2VIAAEz8k2tH6RgBA5CMfHEqsx15xO7sj5k/JPLkeAA0R5ZZLfslq6qi52re4Dq52AHn8lm2OhKs7XbFxg/SLx5u08v7lb0dHeuUXxyzP6jqOzQ2uX4RiuZmTrieJOZQFiummgNNdYpHCOvJTNJAaaummgcxPUiN1lI00JarpYlFicpEMqygSgcURKAlOGoGVC4qEB5MI2NQNT6aDClkNrU0NQtCZCiZajHwdCIBE1qaymg2TKIsMUimrdOisDpFtl9CsGU7hDWgvDmSLxJwkEEYR5qGy5QWWWK9O7HhHoaDLjDvfB4xJu/X0SaTe1edkyDjq7Tyz8l5il0zeCb9JpvACWvgiNwgq1Q6V0XYO6xh/iaCJ5tJK5nUqyyxza5Ot0kqqalWnwbr3fdK6oFwJxjETkFVsm1KNQw2qwu+G8A4cCDirt6PyqjTXJdUk+BjkusTpuU31BKQWJsQ7IOV7Eq3TCWxm5WLKyctPugH0bOymACTliTyAk/JVK0ucXOzcSfXJaLqRbTDYi/wBrmBgPX5KtUaGiTgB7gLd6fBVVuyXv8HM9Vsldcqo+vyUzTR07E53dAJ0F4SeQSi8uO5o9+a1dn0I7RzPHTgmW9UblitePqS19DioZtl5+SMipRIJBBBGYIgjwSzTW7tV14tBxLBBOuMGJ1j6lZzqS1qbXOCk1gwb6FCbinnBnGmluYtB1NKdTUykVnA825ASiJQFWigiCuC5cEGOCCaxLCYxBj4clhisMaq9JXKLVBJlytZDp0lcpWdTQpLVs1nUE54LtdZUe1tKm+pU7tJpe7k0THjgPJfI7baHVHvqP71RxcebjPpgOQC+i/wCplu6ujTs7TjXPWPH/AK6Z7Pm8ePVr5k9yzL7N0sGpp69qALvfsKHOugEzHAE6yiHv3PFAc+ShLLK+1GBzW1BiWGDvLScPJMsW3X0xFOo9o+GZaPAyPIJdpAMjHtYFKNhbGX/Yg+RQ2p8gTa4PS2XpfUHeFOoN4BafMYei1LP0spOwc1zDvEPH0PovntaxOaZb5a8eaBtoIMEnxJnNRyog/RNHUWR9n2KwbQp1O5UY47r0HyOK0WWplEF9VwY2c3GPIZk8l8VZa8gcjvHHgtOkwDECJ4KL9Ml7Jf1ra4PtOxdvU7bfNFlRraMMJexrWyZd2Ycc5mDESFUttpvuhvdbgOPFUOj1P9m2fSYP9y2F1of/AC1Ia3lLGM9UYbuS1d72KpcLkWh063yua8vgtUwt6xO7IcBlgBxCxbI2XQfx4L01GzXWgDx5pukr32eeCTX3duv6vgovpJL6S1HUkt9Fb6ng5d1mS6kkvpLVdRSH0VJGZE6z5+UJREoStExEQuC5EAkwkhNYELQnMamMfCLHUQtGzMVKi1allaoJs0KomjZaS2rJR9/lZ9iaqHT7bP7NY3NYYq2maTMcWtI/ev5hpgcXBULZGrTA+adLtri1WqrVaexhTpcaVOQ13J0l39Sw80T3blDQs9mglgljffNLdTzJEzwlWW0zuSbVa2U5k3naNBk+OgHNFCZTmXYacvqU0zukcPf0WfTtTpJdGJmMRHAEZKz+1N3OB5g+uCIMknQZHw95/NQbP1kg4yCZOYgTquFob8RE4YsJKGtam3DczcDJiIGsamfLFIWSjQp3oG/3K3S0lpjMiBzOAWfs2j+rXEBev2Nsk9UbQ4YyBRaf1YgF55dqJ3TlCjnJRWR9cN7wj1dOpfM5Boaxg3NptDWjyC0GN/H1VSy0oiMiAQtGzU5Mb1ltty8mykoxSRpdH9n3nFx7rYOO8jRekNNFYrL1dNrdQMeZzTi1bOnh24fUwdVZ3Z59LgqOppTqavFiW5isqRVcSg6kkPpLQexJe1SRkQyifJSoKkoStlnNEgJ1JspTVbpNTJPA+uOWS2mnMYjpsT201E5F6NZFFi07IFTptV+zBQyeSxXE2bCPe7jyXyHpjtz9rtLqjTNNg6ujoOraT2wN7jLuUDRex6dbc6mz9TTP7y0CHEHFlHEOPNxF0cnFfMXFZmol5wbGnjhZI9+qp262lpuU8/1O3cFYr1bjHO3DDmYAWZYqeEnM4qAnbD6r4iXHiSUIEfhOcEl/vkiRhNcCuLQkwiLt6QAasSB9PRMpNvQIzwzw4JdPEk71o2ClrvH1/CA9GlsnZxrVGUm4Xpk/C0d53l6kb19Hr0wOqptADWjLcAC1g9Csnohs25T61wh1bEbxTmRyk48rq2yyXE78PBv+VQvsy8I1NNVtjl+yaDYAHwiF6jovYLzr5GDMfE5LzlIL6LsmyilRaNSLzuZCGnhun59C1djjDHzGuCAhG5CVrIxWLIQOCN6BxT0NYpwSXhNcUl5TkRSPkJQlEUJW6zlhlNXaQyVFhVui5RzJqX5L1NPaFWpuTmuUDTNGLQ8JzrS2m1z6hhrBeceA05nLxVUOXlOl+1b56lp7NM3nn4njIcm/Pkq909kMstaeHclgxdrbRdaKrqr83kQM7jQIa0HgFnF4G/ylS90Yqu0E+J/xKy35NdeEMt7b1J0aQ7/iRPoqVkPZCsVg4tc1hic5ESNYVFgdS74MHXRADLTmpLz79+8k4PvCQkPRGMXKipkiJwxS3uGe5IKQYGI3kBvmvVdGdmddVZTPda2/U/kacRMakgeK83YmXn8sV9Y6IbN6mgHOEPr9o4RDBhTb5dr+rgobrNkSxpqt8sG0B7GQ4LoTBTW5sfZIwfVGGjd/EqjXXKb8GlZdGtZZ3R/Yl4ipVHZBloIgvOh/lXqn1FX61Cai1K6diwYtuodkssaXJbnIC9A5ynSINwRcgc9A56W5yckRykS9yS965zkl5T4ohkz5WUKMhDC2zmiJTaVRKXIYHJ4NBlVNbUWcx6Kpawxpc7Jo89wHEqOaSWWWq7W2kuQts7VNFnZ775DcuyNXxw04rxD3e5P1VnaFsNRxe7M5DQDQD3qVSd75LCvt7kvouDpdNT2oYfPsTUfJw8Puufwn6fdHdIBJy3z9l1JmvkDCiLAQZAiJnMoXCRhiDmDkVLsN4KkZYjQYj3xSEZlSmaTv4XZc9x4qHuHvkr1VocIwIPHEbiFlPYQ4tdp6ziCgBknHluTbPZ3O7uQzJy/KOy2W+ZODRGO/HILao0YAa0bg0cScEGxJGl0N2CKlQSJZTh1QnJxzYzjMDDdK+nMpknFBsHYfVU202Du99x1qfqLj6RoIGi9HY7G2njmfQeCrdmd0vHBc70NNDy8v5AbP2aB2n5jJv1K1S9IvqDUWlVTGEcIybtRKyWZD767rFXvoTUUm0hcywaiG+kdYuL0toNwxzkBcgc9A56ckNcgnOSnOUF6U56ekNZ83KAppSytg5tAlRKkqAgPCafe5ef2rbusMDuty473Kzti2f+Nv9XP4fusV7pWRrdTufbjx7N/puj2Luz59f2C5yhzw0S4ho4nFJtVe429rk3ms6lLjecZJWajYbLtrtUiKeuJcQR4AFTQrTgYmOXkkk+/ko9+/f1ThjZe6z2fp+FDn/Dgff3VGYyPhCn9qjAgHzH3SDksimSY9cYAGJM8Bj4Kqyl1tQx3ZA3dkC63xIaudWc7stAbewMEy7I9p27hgtKzUA0AD/JjE+vBBhQ2hTgAZADyy+69H0X6PutT5kspUyC94iZzDWaX8RjpgTxz9k7PdWqNps1xLvhaM3H7anBfUNn0mUabadIQxggbzqXO3knEqailz8+iC+/trC5NawUWUqbadIXWMENGJzMkknEkkkknEkqyKizWV05tVXNmPBn9z2XDVUdYqwqKb6W0G8eXqL6QXqL6WAbixfXX1VvrusR2i3lgvQOekGohc9HaJyGl6W56WXKLyckDJ4aEBCaQgcFpHPoUVS2la+rEN77sv4Rv5qxbrSKbZOJPdG8/ZeZtFYuJJMk5qhrdTsWyPP4Njpui7r7k+F9xdR6WFBPvzUXgM1jcnRitoWcvZ2c29ocQBj8/RZllct+joRw+YWG9l2o8DIOPzSQJcDSeXv8qYXBDPFEjIe/elSpcZx00CsWOheMnJp8ykOSLGz7PAvHN3oJC0qDCchMxA1k6fJAxnv34r0Ww7Fdio7P8AQCMh8R4nRPpqlbNRRHfdGmG5m5sGxCgzHvvgvPyaOA+ZK2mVVisqq1TqrajUorCOelqHOTkzXZWT2VVlUqqtU3prgOjYaLHo76psemtcmNEyeR5chL0u8gLkMBGGoovpN5dKdgbkbfUF6SXLi5DAdw2+uvpBcovp2AZPLlC8gAkmAASTuCYAsHblvk9W3Id873D9PIKxqLlVDLMzR6aWosUVx7M3aFqNRxcZAyaNw+/1VB6Y9ySudlJye58nZRgoRUYrwiP8qMDn5DTgoOPIevGV14e/kgEayrckgTAMADM6ZcVj0XYyT2iTPPitRm/InLH1SrRZ72Zx0cN+78IgZXJSqmJj/Hv8KHS0lpzHuQuA0CA0OnTvEAefv3ktelTgQNPZSbJRujjr78lp2Gyl5AGG87hvSinJpL2FuMIuUuEWtlWK8bzh2W6H9R3chP0W7eS2NDQABAAgBTK6DTUKmOPfs5bW6qV9mfS4Q5r0+nVVSUbSrDRSzhmnSqK5SqLHp1VbpVFFKJZrsNam9WGOWbSqK0yooJRLkJFq8oJSg5deQwOyEoJQyoc5ETClCXIC5RKKGthXlBcgLkBcjgbuMK1UqrmO6ht52XeAiZxEkCdwXi67C0lrmlpGYcCCOYOK+tVIDbrRAGg+c6lYG39jtrtzDXs7rjuObTGnyXO6nqXet48ejqNF0f8ATUYTzL3/AEfO3lAR79+St22wvpOuvBaeOoykHUJFzfgNScvUp6aaygSWORAdvUN7R4D1KC2WgAQztHU6AcOKKiRphpgiNHT5fL3wV/YWyn2qqKVOMiXOdg2m0ZucRieUSflSa/l916//AEzqjrbQyAHuYwicQQC4OGOMdoJlknGDaJaoKc1FmV0j6AWmmzrKTRWDc+qDr4bniw44cJXmLBZz3jxA55L9BWe2gYHAjf8ATevMdJujlC1Pc6gRTrQO0TFOocZa/cdA/PfMKvDUf9Fi3SY8xPnVClJ3zAAG9ejslnuNjU4uPFLsWy30XHrmljxIunNvHx3qyQug0Gn2ruPl8HKdT1e6Xajwuf3OlSFC5aZjhgqZQSpRGtDGuT6VVVQUbXJrQV4eTUpVFbpvWVSqK3SeoWi5XM0W1EV9VGvRl6Zgn3Fi+oLki+oLkcDWxt5DeQXkN5HA1sYXIC5DeQEp2BjZfeUp4RErlwB6cUbfs9lVt2oLw00cDvB0K8TtrYTqOOD6ZmHwMJwh/wAJ9DvX0RA6lOBxBwI0jkparpVv6Fe7TxsX1PklWju/IjQYY8iqbmFpw8dxXu9t9GM32cSMS6nrv7E/2+S8pUpaEa4jjejXIrUhbGayjHtplB4aKBrCO0PI5r0PQxlbruus4DxQuiq0uDXFlW9IbOB7m8Y3Vhvs24+eY+62uiO1xYrQ1756qoDSrYT2HQb8a3XBp0wB3p1nmLSBU8TTkfVagD2hwMiMPe9UTTu5LSqsuYsgtOODpaQRMtKW9ocLzcQeGXBZJvrgMWWnamdXV7Lx/t1IxaTkDGbOCoGwUaRdSqUQ5wwcXvcHDUFpaRE6EZ+YT2SCtS0U22pjQSG1mYU3HJwzuOO7cdDzKtV6q1Q2Rk0Z9uiodnclBPPPgx39E2VG3qVQtz7LwHyODm44a4FZFq6OV2CQ0VGjWkb+H8sB3ovV7JtfVuuvBY4GNcN+Gh4jPkvQVbIHgVaUSe83QnhuPor1PVNRHl5M3U9F0sn4Tjn5cfwfHvouBX0naWzaFqB61tyoML7cKgIw7Xxcnea8VtjYVWz4uh7NKjO7wDge4eB8CtnTdQqv8Lw/kc7rel26bzzH5mZKmUJRBXzLHU3K1TqKkExrkGh0ZYNBtRMFRUW1E0VFHtLEbC1fUhyqiojD0Nodw+8uvJQcpDkcDWxkqChlReRBu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 altLang="hu-HU">
              <a:latin typeface="Tw Cen MT" pitchFamily="34" charset="-18"/>
            </a:endParaRPr>
          </a:p>
        </p:txBody>
      </p:sp>
      <p:sp>
        <p:nvSpPr>
          <p:cNvPr id="36869" name="AutoShape 6" descr="data:image/jpeg;base64,/9j/4AAQSkZJRgABAQAAAQABAAD/2wCEAAkGBxQSEhQUEBQUFBQQFRQUFBUUEBQUFBQVFBQWFhUVFhYYHCggGBwlHBQXITEhJSkrLi4uFx8zODMsNygtLisBCgoKDg0OGxAQGiwkICQsLCwtLCwsLCwsLC0sLCwsLy0sLCwsLCwsLCwsLCwsLC0sLCwsLDQsLCwsLCwsLCwsLP/AABEIAOAA4AMBIgACEQEDEQH/xAAcAAACAwEBAQEAAAAAAAAAAAACAwEEBQAGBwj/xAA9EAABAwEFBAgFAQcEAwAAAAABAAIRAwQSITFBBVFhcQYTIjKBkaHwUrHB0eFCFCNicoKy8QczkqJDY4P/xAAbAQABBQEBAAAAAAAAAAAAAAABAAIDBAUGB//EACsRAAICAQMEAAUFAQEAAAAAAAABAgMRBBIxBRMhQSJRYaGxFHGR0eFSMv/aAAwDAQACEQMRAD8Aprlygrqzz4mVC5CSkEmVBKElQXJDkiZUEoCVEoDtoRKiUMrpSDgklRKglckOwEuQhEEgMJdC4IgEgA3UMJkKbs5Y8sUBeeBULirNnsrnuutEnyjiTotyxbFptINQl53AQyePxeiq6jW1UL4n5+Rf0fT79S/gXj5vg8/Y7K+q4NpiSeIAA3k6DivVUehbXUnHriajQSYaOqkAm7j2jOX0V0NuQQSGT3cAPAAQp2xtIACm3EAYu3mMlh3dXsk/gWF+TpdP0GqEXv8Aib+xn7G2MymP3zG1KjolrheYzhGTnbzlu3rL6V7MbRqtdTAFOs2QAZa17Y6xg3AEjD+Ja1lcThlPHfxVfpu8D9npDOk17nf/AELY/sT+n6q23VeXznP+EfVtFRRo8RXlYw/bPLIYRwohdIciDC6EULoSFktrlyglEgOJQEqJQkoD0jihJUKJQH4OldK5dCIjly5ddQCQuU3V0JZCQEQXQiARGhMVqzWNzxLQIGbiYHmc11isD6p7DcPiODR4n5LXrtDRdZk3AchhPM5+Kzddr1QsQw5P7Gx0rpT1UnKzKivuNseyqbRed+8P/URwz8SrptQptJa1gJwgNDRzMBYlasWwBmThjmSrFZxgAaDHidVzd2psteZyOxo0VNEcVxS/P8lkW8kwYjXCE9r24xzHDeFlMEDcps7pJcchkOOp8j6qHOSztRpGv2e1rjCRTb1hxVcVL2ZgnJa2x7MTE+fFNwHI2xUBTlzoDGCSTkAM15DadpNaq6of1nDg0CGjwAC3+lFtmKLMmmX8SO63wzPGNy88WLp+laV1w7kuX+Dieu6/v2dqH/mP5/wrXVEJ5YhuLXMDyKhddTLq6EAZDQOKmUBKcxqQJKElcUKBKcSoUrkAnBEApa1OYxBvA6Mci2sTG00wNRhqY5E8axNxLcxW4QliW4UoFMhathsYawPcAS/uAiQBPeI4/RJsdi6x0aAS47m/c5K/bK84AQAAGgbhg0eULJ6trHXFVwfl8/sbfQun9ybusWUuP3/wt2Os4Mc5xz7DOEYuIGmYCql29MrQ0NZPcEH+bX1lUrTaA0E+zuC5vOWdhhJeDrMb1VztKYgfzHH5KzmkWSndZB7x7TuZ+2Sc3BIPoC2VIAAEz8k2tH6RgBA5CMfHEqsx15xO7sj5k/JPLkeAA0R5ZZLfslq6qi52re4Dq52AHn8lm2OhKs7XbFxg/SLx5u08v7lb0dHeuUXxyzP6jqOzQ2uX4RiuZmTrieJOZQFiummgNNdYpHCOvJTNJAaaummgcxPUiN1lI00JarpYlFicpEMqygSgcURKAlOGoGVC4qEB5MI2NQNT6aDClkNrU0NQtCZCiZajHwdCIBE1qaymg2TKIsMUimrdOisDpFtl9CsGU7hDWgvDmSLxJwkEEYR5qGy5QWWWK9O7HhHoaDLjDvfB4xJu/X0SaTe1edkyDjq7Tyz8l5il0zeCb9JpvACWvgiNwgq1Q6V0XYO6xh/iaCJ5tJK5nUqyyxza5Ot0kqqalWnwbr3fdK6oFwJxjETkFVsm1KNQw2qwu+G8A4cCDirt6PyqjTXJdUk+BjkusTpuU31BKQWJsQ7IOV7Eq3TCWxm5WLKyctPugH0bOymACTliTyAk/JVK0ucXOzcSfXJaLqRbTDYi/wBrmBgPX5KtUaGiTgB7gLd6fBVVuyXv8HM9Vsldcqo+vyUzTR07E53dAJ0F4SeQSi8uO5o9+a1dn0I7RzPHTgmW9UblitePqS19DioZtl5+SMipRIJBBBGYIgjwSzTW7tV14tBxLBBOuMGJ1j6lZzqS1qbXOCk1gwb6FCbinnBnGmluYtB1NKdTUykVnA825ASiJQFWigiCuC5cEGOCCaxLCYxBj4clhisMaq9JXKLVBJlytZDp0lcpWdTQpLVs1nUE54LtdZUe1tKm+pU7tJpe7k0THjgPJfI7baHVHvqP71RxcebjPpgOQC+i/wCplu6ujTs7TjXPWPH/AK6Z7Pm8ePVr5k9yzL7N0sGpp69qALvfsKHOugEzHAE6yiHv3PFAc+ShLLK+1GBzW1BiWGDvLScPJMsW3X0xFOo9o+GZaPAyPIJdpAMjHtYFKNhbGX/Yg+RQ2p8gTa4PS2XpfUHeFOoN4BafMYei1LP0spOwc1zDvEPH0PovntaxOaZb5a8eaBtoIMEnxJnNRyog/RNHUWR9n2KwbQp1O5UY47r0HyOK0WWplEF9VwY2c3GPIZk8l8VZa8gcjvHHgtOkwDECJ4KL9Ml7Jf1ra4PtOxdvU7bfNFlRraMMJexrWyZd2Ycc5mDESFUttpvuhvdbgOPFUOj1P9m2fSYP9y2F1of/AC1Ia3lLGM9UYbuS1d72KpcLkWh063yua8vgtUwt6xO7IcBlgBxCxbI2XQfx4L01GzXWgDx5pukr32eeCTX3duv6vgovpJL6S1HUkt9Fb6ng5d1mS6kkvpLVdRSH0VJGZE6z5+UJREoStExEQuC5EAkwkhNYELQnMamMfCLHUQtGzMVKi1allaoJs0KomjZaS2rJR9/lZ9iaqHT7bP7NY3NYYq2maTMcWtI/ev5hpgcXBULZGrTA+adLtri1WqrVaexhTpcaVOQ13J0l39Sw80T3blDQs9mglgljffNLdTzJEzwlWW0zuSbVa2U5k3naNBk+OgHNFCZTmXYacvqU0zukcPf0WfTtTpJdGJmMRHAEZKz+1N3OB5g+uCIMknQZHw95/NQbP1kg4yCZOYgTquFob8RE4YsJKGtam3DczcDJiIGsamfLFIWSjQp3oG/3K3S0lpjMiBzOAWfs2j+rXEBev2Nsk9UbQ4YyBRaf1YgF55dqJ3TlCjnJRWR9cN7wj1dOpfM5Boaxg3NptDWjyC0GN/H1VSy0oiMiAQtGzU5Mb1ltty8mykoxSRpdH9n3nFx7rYOO8jRekNNFYrL1dNrdQMeZzTi1bOnh24fUwdVZ3Z59LgqOppTqavFiW5isqRVcSg6kkPpLQexJe1SRkQyifJSoKkoStlnNEgJ1JspTVbpNTJPA+uOWS2mnMYjpsT201E5F6NZFFi07IFTptV+zBQyeSxXE2bCPe7jyXyHpjtz9rtLqjTNNg6ujoOraT2wN7jLuUDRex6dbc6mz9TTP7y0CHEHFlHEOPNxF0cnFfMXFZmol5wbGnjhZI9+qp262lpuU8/1O3cFYr1bjHO3DDmYAWZYqeEnM4qAnbD6r4iXHiSUIEfhOcEl/vkiRhNcCuLQkwiLt6QAasSB9PRMpNvQIzwzw4JdPEk71o2ClrvH1/CA9GlsnZxrVGUm4Xpk/C0d53l6kb19Hr0wOqptADWjLcAC1g9Csnohs25T61wh1bEbxTmRyk48rq2yyXE78PBv+VQvsy8I1NNVtjl+yaDYAHwiF6jovYLzr5GDMfE5LzlIL6LsmyilRaNSLzuZCGnhun59C1djjDHzGuCAhG5CVrIxWLIQOCN6BxT0NYpwSXhNcUl5TkRSPkJQlEUJW6zlhlNXaQyVFhVui5RzJqX5L1NPaFWpuTmuUDTNGLQ8JzrS2m1z6hhrBeceA05nLxVUOXlOl+1b56lp7NM3nn4njIcm/Pkq909kMstaeHclgxdrbRdaKrqr83kQM7jQIa0HgFnF4G/ylS90Yqu0E+J/xKy35NdeEMt7b1J0aQ7/iRPoqVkPZCsVg4tc1hic5ESNYVFgdS74MHXRADLTmpLz79+8k4PvCQkPRGMXKipkiJwxS3uGe5IKQYGI3kBvmvVdGdmddVZTPda2/U/kacRMakgeK83YmXn8sV9Y6IbN6mgHOEPr9o4RDBhTb5dr+rgobrNkSxpqt8sG0B7GQ4LoTBTW5sfZIwfVGGjd/EqjXXKb8GlZdGtZZ3R/Yl4ipVHZBloIgvOh/lXqn1FX61Cai1K6diwYtuodkssaXJbnIC9A5ynSINwRcgc9A56W5yckRykS9yS965zkl5T4ohkz5WUKMhDC2zmiJTaVRKXIYHJ4NBlVNbUWcx6Kpawxpc7Jo89wHEqOaSWWWq7W2kuQts7VNFnZ775DcuyNXxw04rxD3e5P1VnaFsNRxe7M5DQDQD3qVSd75LCvt7kvouDpdNT2oYfPsTUfJw8Puufwn6fdHdIBJy3z9l1JmvkDCiLAQZAiJnMoXCRhiDmDkVLsN4KkZYjQYj3xSEZlSmaTv4XZc9x4qHuHvkr1VocIwIPHEbiFlPYQ4tdp6ziCgBknHluTbPZ3O7uQzJy/KOy2W+ZODRGO/HILao0YAa0bg0cScEGxJGl0N2CKlQSJZTh1QnJxzYzjMDDdK+nMpknFBsHYfVU202Du99x1qfqLj6RoIGi9HY7G2njmfQeCrdmd0vHBc70NNDy8v5AbP2aB2n5jJv1K1S9IvqDUWlVTGEcIybtRKyWZD767rFXvoTUUm0hcywaiG+kdYuL0toNwxzkBcgc9A56ckNcgnOSnOUF6U56ekNZ83KAppSytg5tAlRKkqAgPCafe5ef2rbusMDuty473Kzti2f+Nv9XP4fusV7pWRrdTufbjx7N/puj2Luz59f2C5yhzw0S4ho4nFJtVe429rk3ms6lLjecZJWajYbLtrtUiKeuJcQR4AFTQrTgYmOXkkk+/ko9+/f1ThjZe6z2fp+FDn/Dgff3VGYyPhCn9qjAgHzH3SDksimSY9cYAGJM8Bj4Kqyl1tQx3ZA3dkC63xIaudWc7stAbewMEy7I9p27hgtKzUA0AD/JjE+vBBhQ2hTgAZADyy+69H0X6PutT5kspUyC94iZzDWaX8RjpgTxz9k7PdWqNps1xLvhaM3H7anBfUNn0mUabadIQxggbzqXO3knEqailz8+iC+/trC5NawUWUqbadIXWMENGJzMkknEkkkknEkqyKizWV05tVXNmPBn9z2XDVUdYqwqKb6W0G8eXqL6QXqL6WAbixfXX1VvrusR2i3lgvQOekGohc9HaJyGl6W56WXKLyckDJ4aEBCaQgcFpHPoUVS2la+rEN77sv4Rv5qxbrSKbZOJPdG8/ZeZtFYuJJMk5qhrdTsWyPP4Njpui7r7k+F9xdR6WFBPvzUXgM1jcnRitoWcvZ2c29ocQBj8/RZllct+joRw+YWG9l2o8DIOPzSQJcDSeXv8qYXBDPFEjIe/elSpcZx00CsWOheMnJp8ykOSLGz7PAvHN3oJC0qDCchMxA1k6fJAxnv34r0Ww7Fdio7P8AQCMh8R4nRPpqlbNRRHfdGmG5m5sGxCgzHvvgvPyaOA+ZK2mVVisqq1TqrajUorCOelqHOTkzXZWT2VVlUqqtU3prgOjYaLHo76psemtcmNEyeR5chL0u8gLkMBGGoovpN5dKdgbkbfUF6SXLi5DAdw2+uvpBcovp2AZPLlC8gAkmAASTuCYAsHblvk9W3Id873D9PIKxqLlVDLMzR6aWosUVx7M3aFqNRxcZAyaNw+/1VB6Y9ySudlJye58nZRgoRUYrwiP8qMDn5DTgoOPIevGV14e/kgEayrckgTAMADM6ZcVj0XYyT2iTPPitRm/InLH1SrRZ72Zx0cN+78IgZXJSqmJj/Hv8KHS0lpzHuQuA0CA0OnTvEAefv3ktelTgQNPZSbJRujjr78lp2Gyl5AGG87hvSinJpL2FuMIuUuEWtlWK8bzh2W6H9R3chP0W7eS2NDQABAAgBTK6DTUKmOPfs5bW6qV9mfS4Q5r0+nVVSUbSrDRSzhmnSqK5SqLHp1VbpVFFKJZrsNam9WGOWbSqK0yooJRLkJFq8oJSg5deQwOyEoJQyoc5ETClCXIC5RKKGthXlBcgLkBcjgbuMK1UqrmO6ht52XeAiZxEkCdwXi67C0lrmlpGYcCCOYOK+tVIDbrRAGg+c6lYG39jtrtzDXs7rjuObTGnyXO6nqXet48ejqNF0f8ATUYTzL3/AEfO3lAR79+St22wvpOuvBaeOoykHUJFzfgNScvUp6aaygSWORAdvUN7R4D1KC2WgAQztHU6AcOKKiRphpgiNHT5fL3wV/YWyn2qqKVOMiXOdg2m0ZucRieUSflSa/l916//AEzqjrbQyAHuYwicQQC4OGOMdoJlknGDaJaoKc1FmV0j6AWmmzrKTRWDc+qDr4bniw44cJXmLBZz3jxA55L9BWe2gYHAjf8ATevMdJujlC1Pc6gRTrQO0TFOocZa/cdA/PfMKvDUf9Fi3SY8xPnVClJ3zAAG9ejslnuNjU4uPFLsWy30XHrmljxIunNvHx3qyQug0Gn2ruPl8HKdT1e6Xajwuf3OlSFC5aZjhgqZQSpRGtDGuT6VVVQUbXJrQV4eTUpVFbpvWVSqK3SeoWi5XM0W1EV9VGvRl6Zgn3Fi+oLki+oLkcDWxt5DeQXkN5HA1sYXIC5DeQEp2BjZfeUp4RErlwB6cUbfs9lVt2oLw00cDvB0K8TtrYTqOOD6ZmHwMJwh/wAJ9DvX0RA6lOBxBwI0jkparpVv6Fe7TxsX1PklWju/IjQYY8iqbmFpw8dxXu9t9GM32cSMS6nrv7E/2+S8pUpaEa4jjejXIrUhbGayjHtplB4aKBrCO0PI5r0PQxlbruus4DxQuiq0uDXFlW9IbOB7m8Y3Vhvs24+eY+62uiO1xYrQ1756qoDSrYT2HQb8a3XBp0wB3p1nmLSBU8TTkfVagD2hwMiMPe9UTTu5LSqsuYsgtOODpaQRMtKW9ocLzcQeGXBZJvrgMWWnamdXV7Lx/t1IxaTkDGbOCoGwUaRdSqUQ5wwcXvcHDUFpaRE6EZ+YT2SCtS0U22pjQSG1mYU3HJwzuOO7cdDzKtV6q1Q2Rk0Z9uiodnclBPPPgx39E2VG3qVQtz7LwHyODm44a4FZFq6OV2CQ0VGjWkb+H8sB3ovV7JtfVuuvBY4GNcN+Gh4jPkvQVbIHgVaUSe83QnhuPor1PVNRHl5M3U9F0sn4Tjn5cfwfHvouBX0naWzaFqB61tyoML7cKgIw7Xxcnea8VtjYVWz4uh7NKjO7wDge4eB8CtnTdQqv8Lw/kc7rel26bzzH5mZKmUJRBXzLHU3K1TqKkExrkGh0ZYNBtRMFRUW1E0VFHtLEbC1fUhyqiojD0Nodw+8uvJQcpDkcDWxkqChlReRBu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 altLang="hu-HU">
              <a:latin typeface="Tw Cen MT" pitchFamily="34" charset="-18"/>
            </a:endParaRPr>
          </a:p>
        </p:txBody>
      </p:sp>
      <p:sp>
        <p:nvSpPr>
          <p:cNvPr id="36873" name="AutoShape 9" descr="data:image/jpeg;base64,/9j/4AAQSkZJRgABAQAAAQABAAD/2wCEAAkGBxQTEhQUEhQWFhQXGRcbFxcYGBcVGhkbFxUXFxYUGhgYHSggGBolHBQUITEhJSkrLy4uFx80ODMsNygtLisBCgoKDg0OGxAQGy4kHyYuLCwsLCwsLCwsLSw0LCwsLCwsLCwsLCwsLCwsLCwsLCwsLCwsLDQsLCwsLCwsLCwsLP/AABEIAMkA+wMBIgACEQEDEQH/xAAcAAACAwEBAQEAAAAAAAAAAAAABgQFBwMCAQj/xAA+EAACAQIEAwcBBgUEAQQDAAABAgMAEQQFEiExQVEGEyIyYXGBkRQjQlKhsQdicoLBM9Hh8PFDRJKyFRY0/8QAGQEAAwEBAQAAAAAAAAAAAAAAAAMEAgEF/8QALhEAAgIBAwIEBQQDAQAAAAAAAAECEQMSITEEQRMiUXEyYYGh8JHR4fEUscFi/9oADAMBAAIRAxEAPwDcaKKKACiiigAor4TXNpgKAo60Vw7+uUuIrOpGlFkvVXwNVW+Nrmcxtv0rniI34TLqivMbggEcCLj5r1WxQUUUUAFFFFABRRRQAUUUUAFFFFABRXOaZVF2IFU2MzsG6obEjY8bHrWZSUeTcYSlwXZaoyZghcJfc3t8b2qkyjMGlXxGzqSrj1H/AG/zXjMMHuHQkMpDDa+4NxWJzcXsbwwWSNvb/j/sZcRMERnPBQWNugFz+1RoM2hZlUSprcAiMsofdQ/lve+kg18ZxPC6qbF0Zd/wkqRuPmqVeyraJFLrd5o5NQBuFTCxQEA9bxsR/VTU7FNVsy4TOoG8ksbr4gzK6FV0LqbUdW1h9Odq9Lm8JAZZEMZV37wOhQCMqHJbVyLceAsb22vQS9mpZECyfZxpiaKyq9nBhMQLEFWtv5QfCL2Y8a5P2SmcRlpVvGXZVJL/APuMJOsbSWDSKThWDMRciTnbcODG2dYcBGM8IV/Ie8Szb6fCb+LfbbnU+lNuyruMQztGHninUgAsqNMVtYkAkAICTYXJJsKakFgB6UAeqKK8saABmrhPiQoJrhjMTaqXG426P/Sf2pUslDseLUXUmKBFwar5sQaocpza7HUSUZrXtbS2wHup4ehq8lSp4ZvEipIpeFQdHSCfeuzm9QV2qYjXraZyitxNxVdNKRV5i4SeANU2Kitx296VPYdCmXfZPMNatEfMm49VPD6G4+lX9Z1gMb3E6SfhBs39LbE/Gx+K0QGqcMtUSPqcemdrufaKK8SyBQWY2A4mnE57JrwJRx5VQ5xnaxrqkOleKoeJ6M/QdBUDs/mUuMJdRphBtq625LQcW43K169V5RLCwr1QdCiiigAooooAWu32WSTYVmgJEsfiAB8wHmX3tcj1HrSD2WxrSgC926mtjrOsXlSYPHORtHKNadFYnxqPY2Ps/pU2ePEi7pMnMSwy+J0nbV+NQeniGxNvYDjV0XUHc70qZ5mMgYPEVNhYqbi/PZhwP1qml7V2IBBDEAkGxtfcC447W+tccvLa7GYQayOLVW7Xpwr9t/puaO8at6HkRsR7EV1hxEi7Hxr14MP8N+lZ7gO04J8RtVhju1qKhs1zba3XlWVlodLp29uTQYpQwuP+RXSkvs12h7+zbK3Tl7eoptgxAbbgen+3WqIZFIiy4nBneiiimCj4TUPFYkAV7xc4Vb0nZpnG53rE5UhuKGpkrMMZeq8vqVlHEqR9RUFsXqrvgH8VQuVs9KMNKIWEkiQqjBm78XBuAsdxsLXvckncUyZJju8BjY/ex8erLyf34XrPe0Ide5Ki+hnWw8xK6jpt6qv60y5Zje+gWRGvNGqtGyi5YE21Hr0YetT408fnXHD+j2YTa1OD+g2K63tz9akoarcGVxK/kkXzrfdTzt1Xoa5uJozYEOKtUlVrgS4713Lkmo8sQPGq9M7UG0ilPXcipscqOLq2qu2nwcpxK3G5ejA8PervsziSYhGxu8fh91Hlb6be4qFNCONiB13qB3N2Bhe8nLQQT89B1vRC4vZHMmmcabG/EThBdvgDck8gBzNKPantOmHUtKRrHlS4IT1b8z/oKru1vbBcOLBhJORYad7X20oBc3PXieVQuxfZA4hxiseyuwN0guDosdmk9fTh78asIKv2I/Z/s9PmUgxGMJTDk3SMmzS89+YX9T6CtUwsSKirGAEAAULwtytalrtbhMQZIZMKl2w6u6LfSjs5WLuz7RtKR624VU4PK8XGyQ95KkcY0wOEeS5E8pLyaJFBBjMP+oCuxtY8Sztj3JiUU2Z1B0lrEgHSpAZrHkCy3PLUOtdazubLcS7s5SfvhhsUkhZm0d60+GaJYrnToKxtYLsQo1b3qTP9tbESlVmRXEwKguyhkxEIgdXZivihEzWRVA1aTciuHB7opbfD4hMLjUjMmsNIMMSxd7GNStncknxl7aj+lVuPwWKV3QNP9m71iCDLK+8MJWxSRZNHed9zIBIuNNrADtRSaMvxgTEys80k0TxNANXdpMseHw7SoIgxRe8kE6+K9i2xrxHgcZ3yB5pVN4nVlSSVDqfvMRE1pAoG7INamy6NJuDYAdaUe3kI1YZzw1Mh/uAYf/Q03VTdrstM+FdUF5Fs6f1LuB8i4+axkVxaG4ZacibF3FYNNBvsOtI2c5eAbSEWGyTcrckltw6B/rTtkOOE8QO1xsb/AORRjMliYHcLfo2304VJGTXBfOCls3TXDX59jLpcKyNZgQeXqORB5j1FGIQFfK1zz1D9hvTdLkWg92JY2i/KwvpvzQg3X42qThOx6XB7xj6KP88a5KuxvG5peevdd/29vuLnZXK8Z3D4jDHvGjkZJYh5h4VZWUfj2bccel6Zcq/iBvpmUjTsdrEN0I4i1WnZZhhMY0VisWIAA3JHeLw+ouPgUz572TwmL3miBf8AOpKP/wDJbE/NNjj1K1sxE82iWmatdisw/biCwu312P1pjwGYJNGskdyrXsbdCR/ilWL+GeFB3eYr+UuPpcLf9acMNh1jRURQqKAFUbAAcAKbBTXxMmzPE/gTF3ts7xx94PJwb+XoT6VleOzQk3vW8TRK6lWAKsCCDwIPEVg3bXIjhMSY9+7bxRk/l5r7g7fSs5ltYzpWm67knLMaWNhw60y4A7ixpGy6exAFM2ExNiDUXDPTq0dc4XQZZNNzC6zD20i/wbMPmvEMaYfEIw1DC4glo9B0mJ9jJECvI7uBw8w6VZ5jhy77GwkhkVjtysR+5+tKGUxI8OiR3dmRe6KkkxyqSFsnW6j3BU86b0yuU4+z/X+iLqqWmQ+YspHKq4hiC5H2fE2KgixvG5TgwHG+x415PapYH7twHA31rxIP5gOY6ioORYj7bhWwsngnjbw6hukqb2I6fupqBicojeNJLOh1d1KgIbu5QeA1cmGw346PzVjLieFOePjujEMye2TcZp+0uEkAADM58qgbknlXqOJMOVZwBO/khUi5/q5G3NjsPU0gY3IJ4cQhimidHQtGz6kBCgXtpPm4bc7ip3ZbNcNCHxOKLy4jgq7EueCqo5eg4AC5puHJHJFSXJyUuy4+7HszzHDuMQyRsSdCqfMNiBub34+9qSM47TyYWBolAsNRuBZje50k+9MDzLJF32NUXYgqh/ALiypzLE2u/FjsPRV7XYFpdTTD7OGOwk3ZgbklY0uxt6cOZFVQlZPOFP8ANj12bwSQouJxB73FSjUL8IlYbKo/NbifirVTK0gKllfYhU89juDxGkHqxAPrXzsvgjKEA1Iqqoubd6dgOIJWL2W7dH5U+YPBJGulFAHHbmTxJPMnqaXLzO2URelUilhzCUkDGBjFYeFDa/UyEAGT2GkcbhqbcFio3X7tgQNrDa3QW5VBkiDCxFV8uV2OqMlW6g2/ahTkudzLxwlxsxmoqjw+YzJtIveDqtg3yOB+LVaYXGJJ5DcjiOBHuDuKbGalwTzxyjySKKKK0YCiiigAooooAzTN8vTCZjcqe5nBZQpIAcEaxtyuQf7qYkWC2yxfNj+9ev4gZesmHV2B+6dWuDYhT4W36Wa/9opB7UZZHFEkuGlkBLopV/Eh1G1wbCxHvUeRaZOj08L8SCtv0G7MDh7G6wn2UA/UUp4vtMuH8l7che4rvP2LkMJcYg6gL25etTOyeTwmId5a52cEAksPMCx4C/IUuhycUvUg5NHNmBLuxiCHwbWIdTtseYI49a1HKMWZIxrFpF8Ljow5j0OxHvWeYmFoJB3Firtove4Vjdrn0KhvcqetNWUs0cqFm1CUaX9GAuh+dx803FKnRP1ENUb/AD5jNRRRVZ5wUsdv+zv2zDHQPvo7tH67eJPZgPqBTPRXGrVGoycXaPzXh5CD6/t6Ux4GQBDvvXb+IvZ/7NjO8UWinLMLcA/GRfm+r5PSq2Ca0ZAHHa/+K8+calR7WOalDUh1WItDhpeNpALDzHUrLt8kUkSyPFiZlSxKyFl0gWtsWAvyu5uB1HQWc2CpFhVYkDVrYjiFjUsT6eIqPmkWSQyYuWVNxI50WPD7vS4I/mS5+Otb6fbqL/8AO/67E3Ux1Y19a+5czSzoyZhpspaNJgtgbEfdSFQTvuN+J1WtTTipomH2geLDzBYsUqnyk/6WIB5WJUX/AKTyqiyLGqqmOXfDygJJY6u7LjUFLfysdSNzBI4rXnKcUcLiJIZgGjJMcyncMGF7gfldTrX3deQqmE1NWv6IKovWh7xXwzhWlQl4ydkd7aiPRZUJb0Je3krPsFEDPrw2HIZGeN5CCupr8NDfivfwLcm3CmjNWaB1W5YqAscg31xsdWHn2uW0HUjejP1F+OQmXFM0kIOq4bvWJAjb8UfsQSSigbi5tqvUGHFLDkcEvK94+/dP5D4JuLlfHP8AB4w2MMjfaMRPbuR4C40kMt1+6iI43t43BPIIpqoxUrzuzqp03BYklma3AuxuTbkt9v27Zj2SlR21GRwu4GoFfGzdRfY3plyFF+wvZRdQQSPof1p7z23Fc9xmPCq1P6DBkGEWJb3uTVwuJB50o5BmOuFCeIFvptVuj1zUxrxl8Hr7eqyHEkcakDEit6hTgSXNc5YAbHcEcGBsR/3pULGYra/SumAxoZLk7867asNDqywgzHTYS8OAfgL8g35T68ParOl95Va4NiDxvwNd8FizF4XN4/wtuSvo3Vf5uXPrTIZOzEZMXdFzRXwG9facThRRRQByxUAkRkYXVgVI9CLGs0lxWJjlkwkmEllVhojZULRknZXLW0oltyb3Fq1CisTgpDceZwtIzfL8ckcgw2LNpgdBvcBtvCU3tZgLg8a8Y4wwP3x1dwXEUlxsJFVbM3upAsdrqeZp3zrs7hsVb7REHK8GuysPQOhDAel66jJYO4OH7pO4IIMdtjc3J63vvfjfeleAUf5fDr3FGHMYJsZ9ljIYSQsdSEEKykFTtsbWv8+tTcuBZWR9pUPDoyHYj5ANWnZ/snhcGWbDxaWbYuzM7W/KGckgbDYdK5Z5kMjuZcNKIpGAD3GpWtsG9GA+thQ8TSvuEc8XKnsi8ws2tFbhqANulxwrrXDA4fu40S9yqqCepAsT88a709cEbq9gooorpwqO1OSri8O8TcbakbmrjdSP2PoTWPZUnePEluBu3uON/mt4rIu0IjweYytwVrPb1kuSAPVrn5qbqI8SLujnzD6nXtDjlikLkjRHEFI5jvGOtrc7BR9KzxJwqOGB2ZHUkcQr2vYekljTfi8nnlD4mT7hSQV1AGRjbwqqnYX6t9DUDJ8sQXWWNXkNwolLWC7FrxrY3NgbHpWOng4zcpd7/wBUa6jLe0XxX62mSsxwJEDTqY9ZjEgSylXRXYPEykAOyixUkbEJzFyZnhpcUmHmgRmlUd1Kp8AkhPiQtI1gHja9iDcXuKvsJEV0hVAFvCFRU97fitVtA2+5ueYHL3b/AB+lUpJEbdshYbJ3ZIlllKvHqCPEPGuu1xqYW03AbSBxA32qvyHtA0ST4Igfa4XIVRYsyt42lvwZrEtfmXG5sabIZATtv+wpe7aQODHjIV1YrDG9t7vD/wColuF+nOunEi8TEfaIx3jGMOpjdAbkPpLcbbEWbfpSxkcgEGIRfKpa3sDbfqa65Rmq6llU/dyeIEctQNj8BiD6XqkwOIMUs0Z4kuD9ahyK8l/I9HAqi17HXIp9KW9TTFhsf1pEXGaCR61MhzaslFWPseLU86+viwOdJS5qa4zZy1FnNCGrF5wulhffel2PPHva5tz3tVLJi7m5NR5JwLHlRudqKNNynMFdRY7+tMmEe61mWU4wAC3DqKdcmxu1bixWWHoX0LtH5N1/Idh/aeXtwqyw+JVx4fkHYj3FV0UoYV8ePmCQRwI4/wDj0qiM6IZ40/cuKKgYfH7hZNjyb8J/2PpU+nJp8E7i1yFFFFdOBRRRQAUUUUAFFFFABRRRQB8JpTzYRa3xUUH2jEhAFAN+FyAo4X8W5+KZsdKFjYk22P1tsKzyMvhO7DOurSLgE3G3lNcas6nR7bCSsUxeZSiJU3WIeEKeI246vq3tUXMsUcWGnw47tIrEXAuw3JYsQQl9tt2PpXnHxQd4cVisUzrtojsQEJFtIN7k7fhF964SNJiEW1sPguBv4WYA7AKvAHfwjc8zSXGn+W/4H2pL8SX7sk5M6zL3gNk4MoLElr20lm8T7/HpVq0JPoo5Dh7DqaTsXmyR4nRhNGgGMOzDw2TYeEeW2/rTuszlEbu9a3N+7ZSVW99ViQbkDl1oWWKdSaT9DLg6tLY+YE2P7dKou2GcdyUC/wCo/BuIQHmRzZuCg7Hn63GAxCsXIHhSym/hIa12UKd7AbajxJ9KzfNc0nmS08celp2YuNQkBs6NC9gRdLKo3BsgtetuSqzWLHKUqSJuQwlMOwJ1KJSobrqGsH04m4Gw9q+ZhESNa+eMAN/MnAN7rsD6W6UvZbj5EfQXOk+Ycr6brKB1Kg3/AKT6Ux5VilZypP3yswKnystvCR1BBIIpcqkOi3BlHiIze/G9eApq3zLDd21vwNuh/dT6g7fQ86r9duVILKT4OYLetffs7nkakRY3T+GurZ6APJXNzVIr8RhGC1UPOVUhwfervE5kZOC1R4mCRid/jjatQ+ZidJbEzKMzNtjuP1p1yTPbAE22qL2J7GRY7L5O7IjxcUrDXuQwIVlSQdLXAI4etLmPw0+Ek7rFRtE/K+6t6qw2YV2eN8ozjyxflfJq+Az5SAQbUwYfMUYXvWK4DMyvA3FW0efkUtTaGSwxl8jWlmD7KQRzP+K7QuyeUkj8pNx8HiKRMo7QIFtffnV3hs+B50yORE8+nfpsNsWLU7Hwnof8HnUilkZmhHKhMyZfITbofEv+4+DT1mXcll00uwzUVSwZ8ODqR6jf9P8AzVtDMri6kEen7elMjJPgTKEo8o6UUUVowFFFFABULFZgFuEszDjvZV9Wbl7caj9ocxSGItIxC9AbE+l+Q9t6zn7VjMzbu8IvdYYHeQjSo/pH4m470AWvaPtnHCwVD32IJsthcA9I05e5pVz7IMzeFsZMVjVRqKEkuASBcgbc960zsr2Mw+CGpRrmPmlfdj1t0HtV5mGEWWJ428rqVPyLUPjY6qT3MEyzM22XERpKBYjULi44H3qwxWaPM93uE4ADp0FtgPQfN6q1gaOQxv5kYq3upsa0LJtDIAVH0qOWWT2PRj08I78lZDisCyaGgU7WuRv8HlUZMOYgfskpVT+FvGPjmKbHy2I/gFcHyqP8tvakzhqVND4yS9RdhzOY6w8cbs1t9I4D8O4v1586+4/KcPKj6oZYndr6xqcXA4sN73O9XcuUKfKSD1qL3OIQ7NekrAo/Da9v5GXFu+/6CHmXZ54+7kDxyFbbIbMANiLHiSOVRG+8iLQ//wBMHiUDYugO6H1H+3rTbnUBkN5kIPJxx29aWMWsiMGSQGxuCRY8LcvTb5p+KTi99xebFr37lzgMwTGwAkgFuHLQ9rA/0ngf+Kq2wtrg7MpIIPIiou0EnfRj7iU2kT8j8/8Av+9X+IUOmsKe+TTew86GwViPQWF/anZV3Qnp576JFMoHOuwkX8ortjsEynce9t7elQ6SUnhkv6CvsuFKoWPOpWGiudhf3q3XJJZBqfZf+8PSi2dpEj+CGKK4rExk7SRq4HqjEH9HH0rWM2ymHExmPERrIh5ML2PUHiD6isSylmwOOgm4RhtLgfkfwsfYXDf21vKm+44VZhlqieX1UHCdmO9pf4WSQBpMC5lQXPcv/qD0RuDex39TSJFOQxVwVYcVYEEe4O9fp6qjtD2bw+NTROl7eVh4XU9Qw/bhXJ4k+DWPqpLaW5gy4noamYfMmHOmjNf4RSrvhcQGH5ZhY+wZB/ilTH9l8fhz95hnIH4ox3i/Vd/qKnlhZZDqYvhlgubP1rqmduOdLf2ors4ZT0ZSp/UVIhLv5Edv6UZv2FL0Mo8WNF+e0jjma0zsHGThVlbzSktf04L+gv8ANJXZLsBJMRJjA0cfKPg7/wBX5F9OPtWqwxBVCqAFUAADgABYCqcGJp6mef1eeMlpie6KKKpIAooooAqM2yCPEupmuyLwTgCep6+1WcEKooVAFUcABYCulFABRRRQBk/8TMq7nFLOB4Jtj6SKN/qoB/tNcskxfKtF7V5KMXhni21eaMn8Lr5T/g+hNY1g8S0b2YEMpIYHkQbEVFnhUrPU6XJrhpfKNMw0txXTSTVZkWYoyjrVt9rA4VlHZJp8HnuT0ryYTXtsyUc65NmadaAWr0PMmFvxFLOfdnEYEqLH0pjObp1qPic1Qgi4rmxuOpGZLhu7LJJco2zX5Hk1/wBD8dKvMqIEweZjoQEyMdvu1WxH02rhnrrcnb/vKoEuILRon4W3Y8SQh8Kn5tfrYU7G72FdRDT5vUZsqy5cQveJIQpPlI8S8wDvxtarhMgi/Fdvfb9qXuzOKMZJPlPH/f8AWnKKTVw4UucEmax5pSXO6OEeXxL5Y1FvSumIHhNevtKXsWqTLCCNqyd1pmfZ5HfjWhfw5znv8N3bH7yCyHqUt4H+m3upqhzPLAVpc7O5p9ixiuxtHukv9B5/BAPsDW8ctMjOaHiQ9jT+3OpcDiZY5JI3hgmkQoxXxJEzLf8AMLgbGoUWaSxDErqXRDJHGhk7yaR5Jo4HW9iPxT6Qo47bimeaJZEZXVXRwQysAysrCxUg7EEHhUTHJhgCkwhHfMLq+gd4wCgbHzsAqAc9h0FWnlizH2unaFpBHGDEk7SK2rf7PiJIGVbHw6u7JuSbcN+NSZu1MkTzfaFRFikBYWe4w7SPGuJD30uLhCwABQagRwJtoUwQWRVGGCr4JFHd2XU1ijgbC7X2PE18wy4JmcR/Zi8wOsL3ZMoN2OoDdx4iefmJ50AUeH7Q4iWQL9kBK9wZFIFwJrN5iwC6EI5HUysNrV1XP8QscMzpCsEjHWyq790usImoAg2a5Je1ksL3B1C1xOIwjvHLaKV+8WJXUJIUY3IBbitrX9KmzZVA4QNDGwjN0BRSENwbrttuAdugoAp8gz6fESAmDTA3e2bgV7t9K6jqOotY3AA0kW340yVFgy6JHaRIkV2vqdVUM1zc3IFzcgGpVABRRRQAUUUUAFFFFABRRRQAVk38UsiMMwxaD7qQgS/yvsFb2b9x61rNV3aHKxicNLATbWpAPRuKt8MAaxOOpUNw5NE7MWyvEMSNN7075fk87C7EAepuaz7Bu0MrI40ujFWHQqbH4rTsmzgOgtxtUMYq9z1pylWx2i7PD8Tk+1d1yKLnc/NSY8QTyroCedNqJM5z9SMMnh/IK8nKIfyCu7q3WvBRqKRzVL1KnNcghKnw2rLM4wS4afUP9KQhW/kfgjeinyn1tWvYv8uoX6XF6RO1GWghgwurAgjqDXIumb06402RMOLAAVbR5yIksxNxyAubetuApQy3FsoMLE6lHn/Mu4S3VrDf2qRMqkFX2BFyASL9O8fl7U9pNEibhIaMmxALXfe53p9wmFRk8B+Kx/I8cVbQwaw4PpIVuuknjY7Gn3K8aRaxqR+SVMf8UbRI7SYKdU+7Goc7cfgc6zrGRkk/rWuwYoON644vKUkuWUE9ef8AzRyzcculVI5/w5zrvsP3T/6kNl/qS3gb32sfb1qyxeXSfa+/RY5FaNY2WRipj0yM2pLI176txtui79EmTDvgcQs8QuvBgPxKbal99rj1FaXhMQsiK6G6sAQferMU7VEnUY9L1LhiZL2RxEjsZGjOpodRLMQwix0WI8mgKgKI66d9zuTcmpEeUSyYmeyIkYxkcoka+v7vCYdQqLpsVJBUtqG2sWrwcYwlkCspZcdYoxO18GGQXB8AuL7gjc7VCwXa2WSHUJlOsxqjd3GgD9zJLKrB5AFQBVIYk34C/mppOS8v7MYlG1sYy+rCsfvGOowtIJDtGAl1luqgWFretO1IuB7R4mdYnV44w7YVSvd6rd/hxI5BLcQTtt73rx/+04pmRF7oOIgwLFEWZxPJEwGtgQo7tL6bkGZfS4A+0Uh43PMUYZPvFBkhzApoSzRnCyhEIOo6jZtz1AItwpyyyTVEh7wSXHnW1m9diRQBKooooAKKKKACiiigAooooAKKKKAMm/irlAjxMc6WHfAhx/NGBZvkED+2oPZ+bRYk/FaL28ycYnCSAeeMGSM+qgkj2IuPmsgwEM5UFQD6cTUWeNSs9bpJ68dPsaPF2hRQARXZO0aHlWdPDiQL90x9gTVZJnTRtaRGX3BFLU5D3gxmtNny9Krc17QHRZdutuPDhSFFnAIuGqI+fAPYnwnYnp0NdTkxeTFFR2HjJpAzgufemfHZfE67WINIOAxYFX2HzKw41jjYnq90LvazsrpXvIdnQkjnxFiN+VfexeWCYrLiV2v4YzuBpPnPU369KlZ1mxYaQeO1SMqm0gDptWtclGjLjcrY+TxRutiqlelhStmWE+zttfu24fynpV1kcuoFT8VJx8AdCrCstXuCdMocLi+hq6weOpGlmMMjI3Lgeo5GrHBZlfYCuboY0mOcsKyqQQDejs/EYC0RP3ZN0v8AhJ8y+oJ3+tQsBIbXNWygMKdjk7sRNbaexaFBvtx58D9apIIMJh5Spe8zol+8ZpG7uMuU3a9kUtIdR5sbnepcGIZNm3XrzFRswyVcQcQS50T4cQHSLMovKS4a/H73hb8PrVcZqRLKLR6XP4C0KxEP3kgj2203hlmVyCL6SISAed/Sun/5rCsCe8QhLG9r8W0hl28QLbXW+9VUXZRh3TF4hIkiMzJHINaCKWJk8UrFdp3ZbGynka5YTsc0cSosiBkCIrhZVZo1YFo3Il2DBEB0ablb8DprZkvoc6w7MqrKhLJrAG/gOrxE/hB7t+NvI3Q1zhz3ChLrKgUFQANr676NK2uwazWIBvY24GqJexTaVQzKq6ZUkaNHR5EkM57okyEMg78EagxBUkebbrh+yLIYZFaETwspDiOSzqscsZVg0pI2nkI0nwkniCQQBgyfMVxESyqLKxa3srst/nTf5qbUHJcCYYVjZg7AuSwXQCXdnNlJNh4upqdQAUUUUAFFFFABRRRQAUUUUAeXUEEHgdj81kWAj7meSE/+m7KPYHw/patfrNO32E7nGJKNlmXf+tNj9VK/Sp+oj5b9C3op1Nx9Roy+YaRUftDl0c8TKyqdtrgGqDCYqV9lKoP5tyfYD/NTpIJ9BIcnY7aLUlStVRS8el3Zj2LywR4kqt9J4LfnexFMMXZksgIXe25qux8hGMiMgtZyDy4jbj6itRywjQK56DPhtozyHBvHsTw4enpXVsSy8frTvmGTBxcClbNcoYKR6bVqkLcYyfoU7PdgfUUx4SO9iPkUoEsBG3IMUcevFG9zuKY8Birb1ia2FOLg6Y1YDFMrAjhzplk3seRpZySzjcj2NM+Gw5025VxK1RiT7iZ25yrUolQeJOPqv/H+aXsnzCx34itTny7UpBOxFqynPMqMMjBeIJseorunamdUvQbsNmdxVphMYeINZ1gcxNMmX5jfnWKcTWzHvC4wNs1eniKm6G1LkGLq4y3MwxKje3GmKd8ipQrgucHidY6MOI/zUiq6GwcEc9jU0zLcjULgXIuLgE2Bt0vVeOVrcmmqZ0oqHjc0iieGORwrzsViB/EyoXI9Nl4nmQOJFSJZ1XzMF9yB+9MMHSivKOCLggjqNx9a+6ha99utAH2ivjMBudhX2gAooooAKKKKACiiigAqm7U5GMXEEJsysGU+2xHyCauaK40mqZ2MnF2hbwfZ0xiwNToMtb8Rv6cqtqKwsUUNeeb5FrP+yEOKWzqNVwQw2II4EEftXnA9nHQC7X/7xpnoo8KJ1dRkSqxblyCV9u90L0UXJ+TwrhiOye3hZ2PVmFvpTXRXPBiH+Tk9TPX/AIfsdXiHisSOVxwNfIv4fsPx1odFd8KJh5ZN22KGE7JMnBqu8HgpFFi1xVpRXFiiuAeWTIn2XrVDm3ZXvmJvsdx6G1r/AEpporXhxOeJIzd/4cte4epOF7Bsp8/60/0Vx4os74shUi7LEbFqtMDkqxCy/WreiuLDBA8smRBhSCDfhSVJlExxMmkYhu7dBraRl70SMpkIIsFVQb2X8vxWgUUPFGqFz83Il5jlEmLineMgMDpwrMTdGw8hZHAtwaVd990Va44XO4sViMvmYBG7nEGRHFjE7CIFG1cDdXHranqimoBBjk1YvFRYT/RmEClFui3+8OJmQ2sAY+7TWuxe3MGvsIAwsmW4gkMkscSeI6ngklRotL8SUjJQtxvFfnT7RQBmmfSTzYGaCdXLYQqsr2IE7LIncSAjzApaRgODWHKtHgnV1DIQyngRwNdKKA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700808"/>
            <a:ext cx="3888473" cy="4740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772816"/>
            <a:ext cx="4168254" cy="4766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11560" y="188640"/>
            <a:ext cx="8279705" cy="990600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600" b="1" i="0" u="none" strike="noStrike" kern="1200" cap="all" spc="0" normalizeH="0" baseline="0" noProof="0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Carpalis Alagút szindróma - Kezelés</a:t>
            </a:r>
          </a:p>
        </p:txBody>
      </p:sp>
      <p:pic>
        <p:nvPicPr>
          <p:cNvPr id="11" name="Picture 2" descr="http://semmelweis.hu/wp-content/themes/se_uj/images/logo/egyetem_cimer_at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96250" y="620688"/>
            <a:ext cx="1047750" cy="1047751"/>
          </a:xfrm>
          <a:prstGeom prst="rect">
            <a:avLst/>
          </a:prstGeom>
          <a:noFill/>
        </p:spPr>
      </p:pic>
      <p:pic>
        <p:nvPicPr>
          <p:cNvPr id="12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3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AutoShape 2" descr="data:image/jpeg;base64,/9j/4AAQSkZJRgABAQAAAQABAAD/2wCEAAkGBxQSEhQUEBQUFBQQFRQUFBUUEBQUFBQVFBQWFhUVFhYYHCggGBwlHBQXITEhJSkrLi4uFx8zODMsNygtLisBCgoKDg0OGxAQGiwkICQsLCwtLCwsLCwsLC0sLCwsLy0sLCwsLCwsLCwsLCwsLC0sLCwsLDQsLCwsLCwsLCwsLP/AABEIAOAA4AMBIgACEQEDEQH/xAAcAAACAwEBAQEAAAAAAAAAAAACAwEEBQAGBwj/xAA9EAABAwEFBAgFAQcEAwAAAAABAAIRAwQSITFBBVFhcQYTIjKBkaHwUrHB0eFCFCNicoKy8QczkqJDY4P/xAAbAQABBQEBAAAAAAAAAAAAAAABAAIDBAUGB//EACsRAAICAQMEAAUFAQEAAAAAAAABAgMRBBIxBRMhQSJRYaGxFHGR0eFSMv/aAAwDAQACEQMRAD8Aprlygrqzz4mVC5CSkEmVBKElQXJDkiZUEoCVEoDtoRKiUMrpSDgklRKglckOwEuQhEEgMJdC4IgEgA3UMJkKbs5Y8sUBeeBULirNnsrnuutEnyjiTotyxbFptINQl53AQyePxeiq6jW1UL4n5+Rf0fT79S/gXj5vg8/Y7K+q4NpiSeIAA3k6DivVUehbXUnHriajQSYaOqkAm7j2jOX0V0NuQQSGT3cAPAAQp2xtIACm3EAYu3mMlh3dXsk/gWF+TpdP0GqEXv8Aib+xn7G2MymP3zG1KjolrheYzhGTnbzlu3rL6V7MbRqtdTAFOs2QAZa17Y6xg3AEjD+Ja1lcThlPHfxVfpu8D9npDOk17nf/AELY/sT+n6q23VeXznP+EfVtFRRo8RXlYw/bPLIYRwohdIciDC6EULoSFktrlyglEgOJQEqJQkoD0jihJUKJQH4OldK5dCIjly5ddQCQuU3V0JZCQEQXQiARGhMVqzWNzxLQIGbiYHmc11isD6p7DcPiODR4n5LXrtDRdZk3AchhPM5+Kzddr1QsQw5P7Gx0rpT1UnKzKivuNseyqbRed+8P/URwz8SrptQptJa1gJwgNDRzMBYlasWwBmThjmSrFZxgAaDHidVzd2psteZyOxo0VNEcVxS/P8lkW8kwYjXCE9r24xzHDeFlMEDcps7pJcchkOOp8j6qHOSztRpGv2e1rjCRTb1hxVcVL2ZgnJa2x7MTE+fFNwHI2xUBTlzoDGCSTkAM15DadpNaq6of1nDg0CGjwAC3+lFtmKLMmmX8SO63wzPGNy88WLp+laV1w7kuX+Dieu6/v2dqH/mP5/wrXVEJ5YhuLXMDyKhddTLq6EAZDQOKmUBKcxqQJKElcUKBKcSoUrkAnBEApa1OYxBvA6Mci2sTG00wNRhqY5E8axNxLcxW4QliW4UoFMhathsYawPcAS/uAiQBPeI4/RJsdi6x0aAS47m/c5K/bK84AQAAGgbhg0eULJ6trHXFVwfl8/sbfQun9ybusWUuP3/wt2Os4Mc5xz7DOEYuIGmYCql29MrQ0NZPcEH+bX1lUrTaA0E+zuC5vOWdhhJeDrMb1VztKYgfzHH5KzmkWSndZB7x7TuZ+2Sc3BIPoC2VIAAEz8k2tH6RgBA5CMfHEqsx15xO7sj5k/JPLkeAA0R5ZZLfslq6qi52re4Dq52AHn8lm2OhKs7XbFxg/SLx5u08v7lb0dHeuUXxyzP6jqOzQ2uX4RiuZmTrieJOZQFiummgNNdYpHCOvJTNJAaaummgcxPUiN1lI00JarpYlFicpEMqygSgcURKAlOGoGVC4qEB5MI2NQNT6aDClkNrU0NQtCZCiZajHwdCIBE1qaymg2TKIsMUimrdOisDpFtl9CsGU7hDWgvDmSLxJwkEEYR5qGy5QWWWK9O7HhHoaDLjDvfB4xJu/X0SaTe1edkyDjq7Tyz8l5il0zeCb9JpvACWvgiNwgq1Q6V0XYO6xh/iaCJ5tJK5nUqyyxza5Ot0kqqalWnwbr3fdK6oFwJxjETkFVsm1KNQw2qwu+G8A4cCDirt6PyqjTXJdUk+BjkusTpuU31BKQWJsQ7IOV7Eq3TCWxm5WLKyctPugH0bOymACTliTyAk/JVK0ucXOzcSfXJaLqRbTDYi/wBrmBgPX5KtUaGiTgB7gLd6fBVVuyXv8HM9Vsldcqo+vyUzTR07E53dAJ0F4SeQSi8uO5o9+a1dn0I7RzPHTgmW9UblitePqS19DioZtl5+SMipRIJBBBGYIgjwSzTW7tV14tBxLBBOuMGJ1j6lZzqS1qbXOCk1gwb6FCbinnBnGmluYtB1NKdTUykVnA825ASiJQFWigiCuC5cEGOCCaxLCYxBj4clhisMaq9JXKLVBJlytZDp0lcpWdTQpLVs1nUE54LtdZUe1tKm+pU7tJpe7k0THjgPJfI7baHVHvqP71RxcebjPpgOQC+i/wCplu6ujTs7TjXPWPH/AK6Z7Pm8ePVr5k9yzL7N0sGpp69qALvfsKHOugEzHAE6yiHv3PFAc+ShLLK+1GBzW1BiWGDvLScPJMsW3X0xFOo9o+GZaPAyPIJdpAMjHtYFKNhbGX/Yg+RQ2p8gTa4PS2XpfUHeFOoN4BafMYei1LP0spOwc1zDvEPH0PovntaxOaZb5a8eaBtoIMEnxJnNRyog/RNHUWR9n2KwbQp1O5UY47r0HyOK0WWplEF9VwY2c3GPIZk8l8VZa8gcjvHHgtOkwDECJ4KL9Ml7Jf1ra4PtOxdvU7bfNFlRraMMJexrWyZd2Ycc5mDESFUttpvuhvdbgOPFUOj1P9m2fSYP9y2F1of/AC1Ia3lLGM9UYbuS1d72KpcLkWh063yua8vgtUwt6xO7IcBlgBxCxbI2XQfx4L01GzXWgDx5pukr32eeCTX3duv6vgovpJL6S1HUkt9Fb6ng5d1mS6kkvpLVdRSH0VJGZE6z5+UJREoStExEQuC5EAkwkhNYELQnMamMfCLHUQtGzMVKi1allaoJs0KomjZaS2rJR9/lZ9iaqHT7bP7NY3NYYq2maTMcWtI/ev5hpgcXBULZGrTA+adLtri1WqrVaexhTpcaVOQ13J0l39Sw80T3blDQs9mglgljffNLdTzJEzwlWW0zuSbVa2U5k3naNBk+OgHNFCZTmXYacvqU0zukcPf0WfTtTpJdGJmMRHAEZKz+1N3OB5g+uCIMknQZHw95/NQbP1kg4yCZOYgTquFob8RE4YsJKGtam3DczcDJiIGsamfLFIWSjQp3oG/3K3S0lpjMiBzOAWfs2j+rXEBev2Nsk9UbQ4YyBRaf1YgF55dqJ3TlCjnJRWR9cN7wj1dOpfM5Boaxg3NptDWjyC0GN/H1VSy0oiMiAQtGzU5Mb1ltty8mykoxSRpdH9n3nFx7rYOO8jRekNNFYrL1dNrdQMeZzTi1bOnh24fUwdVZ3Z59LgqOppTqavFiW5isqRVcSg6kkPpLQexJe1SRkQyifJSoKkoStlnNEgJ1JspTVbpNTJPA+uOWS2mnMYjpsT201E5F6NZFFi07IFTptV+zBQyeSxXE2bCPe7jyXyHpjtz9rtLqjTNNg6ujoOraT2wN7jLuUDRex6dbc6mz9TTP7y0CHEHFlHEOPNxF0cnFfMXFZmol5wbGnjhZI9+qp262lpuU8/1O3cFYr1bjHO3DDmYAWZYqeEnM4qAnbD6r4iXHiSUIEfhOcEl/vkiRhNcCuLQkwiLt6QAasSB9PRMpNvQIzwzw4JdPEk71o2ClrvH1/CA9GlsnZxrVGUm4Xpk/C0d53l6kb19Hr0wOqptADWjLcAC1g9Csnohs25T61wh1bEbxTmRyk48rq2yyXE78PBv+VQvsy8I1NNVtjl+yaDYAHwiF6jovYLzr5GDMfE5LzlIL6LsmyilRaNSLzuZCGnhun59C1djjDHzGuCAhG5CVrIxWLIQOCN6BxT0NYpwSXhNcUl5TkRSPkJQlEUJW6zlhlNXaQyVFhVui5RzJqX5L1NPaFWpuTmuUDTNGLQ8JzrS2m1z6hhrBeceA05nLxVUOXlOl+1b56lp7NM3nn4njIcm/Pkq909kMstaeHclgxdrbRdaKrqr83kQM7jQIa0HgFnF4G/ylS90Yqu0E+J/xKy35NdeEMt7b1J0aQ7/iRPoqVkPZCsVg4tc1hic5ESNYVFgdS74MHXRADLTmpLz79+8k4PvCQkPRGMXKipkiJwxS3uGe5IKQYGI3kBvmvVdGdmddVZTPda2/U/kacRMakgeK83YmXn8sV9Y6IbN6mgHOEPr9o4RDBhTb5dr+rgobrNkSxpqt8sG0B7GQ4LoTBTW5sfZIwfVGGjd/EqjXXKb8GlZdGtZZ3R/Yl4ipVHZBloIgvOh/lXqn1FX61Cai1K6diwYtuodkssaXJbnIC9A5ynSINwRcgc9A56W5yckRykS9yS965zkl5T4ohkz5WUKMhDC2zmiJTaVRKXIYHJ4NBlVNbUWcx6Kpawxpc7Jo89wHEqOaSWWWq7W2kuQts7VNFnZ775DcuyNXxw04rxD3e5P1VnaFsNRxe7M5DQDQD3qVSd75LCvt7kvouDpdNT2oYfPsTUfJw8Puufwn6fdHdIBJy3z9l1JmvkDCiLAQZAiJnMoXCRhiDmDkVLsN4KkZYjQYj3xSEZlSmaTv4XZc9x4qHuHvkr1VocIwIPHEbiFlPYQ4tdp6ziCgBknHluTbPZ3O7uQzJy/KOy2W+ZODRGO/HILao0YAa0bg0cScEGxJGl0N2CKlQSJZTh1QnJxzYzjMDDdK+nMpknFBsHYfVU202Du99x1qfqLj6RoIGi9HY7G2njmfQeCrdmd0vHBc70NNDy8v5AbP2aB2n5jJv1K1S9IvqDUWlVTGEcIybtRKyWZD767rFXvoTUUm0hcywaiG+kdYuL0toNwxzkBcgc9A56ckNcgnOSnOUF6U56ekNZ83KAppSytg5tAlRKkqAgPCafe5ef2rbusMDuty473Kzti2f+Nv9XP4fusV7pWRrdTufbjx7N/puj2Luz59f2C5yhzw0S4ho4nFJtVe429rk3ms6lLjecZJWajYbLtrtUiKeuJcQR4AFTQrTgYmOXkkk+/ko9+/f1ThjZe6z2fp+FDn/Dgff3VGYyPhCn9qjAgHzH3SDksimSY9cYAGJM8Bj4Kqyl1tQx3ZA3dkC63xIaudWc7stAbewMEy7I9p27hgtKzUA0AD/JjE+vBBhQ2hTgAZADyy+69H0X6PutT5kspUyC94iZzDWaX8RjpgTxz9k7PdWqNps1xLvhaM3H7anBfUNn0mUabadIQxggbzqXO3knEqailz8+iC+/trC5NawUWUqbadIXWMENGJzMkknEkkkknEkqyKizWV05tVXNmPBn9z2XDVUdYqwqKb6W0G8eXqL6QXqL6WAbixfXX1VvrusR2i3lgvQOekGohc9HaJyGl6W56WXKLyckDJ4aEBCaQgcFpHPoUVS2la+rEN77sv4Rv5qxbrSKbZOJPdG8/ZeZtFYuJJMk5qhrdTsWyPP4Njpui7r7k+F9xdR6WFBPvzUXgM1jcnRitoWcvZ2c29ocQBj8/RZllct+joRw+YWG9l2o8DIOPzSQJcDSeXv8qYXBDPFEjIe/elSpcZx00CsWOheMnJp8ykOSLGz7PAvHN3oJC0qDCchMxA1k6fJAxnv34r0Ww7Fdio7P8AQCMh8R4nRPpqlbNRRHfdGmG5m5sGxCgzHvvgvPyaOA+ZK2mVVisqq1TqrajUorCOelqHOTkzXZWT2VVlUqqtU3prgOjYaLHo76psemtcmNEyeR5chL0u8gLkMBGGoovpN5dKdgbkbfUF6SXLi5DAdw2+uvpBcovp2AZPLlC8gAkmAASTuCYAsHblvk9W3Id873D9PIKxqLlVDLMzR6aWosUVx7M3aFqNRxcZAyaNw+/1VB6Y9ySudlJye58nZRgoRUYrwiP8qMDn5DTgoOPIevGV14e/kgEayrckgTAMADM6ZcVj0XYyT2iTPPitRm/InLH1SrRZ72Zx0cN+78IgZXJSqmJj/Hv8KHS0lpzHuQuA0CA0OnTvEAefv3ktelTgQNPZSbJRujjr78lp2Gyl5AGG87hvSinJpL2FuMIuUuEWtlWK8bzh2W6H9R3chP0W7eS2NDQABAAgBTK6DTUKmOPfs5bW6qV9mfS4Q5r0+nVVSUbSrDRSzhmnSqK5SqLHp1VbpVFFKJZrsNam9WGOWbSqK0yooJRLkJFq8oJSg5deQwOyEoJQyoc5ETClCXIC5RKKGthXlBcgLkBcjgbuMK1UqrmO6ht52XeAiZxEkCdwXi67C0lrmlpGYcCCOYOK+tVIDbrRAGg+c6lYG39jtrtzDXs7rjuObTGnyXO6nqXet48ejqNF0f8ATUYTzL3/AEfO3lAR79+St22wvpOuvBaeOoykHUJFzfgNScvUp6aaygSWORAdvUN7R4D1KC2WgAQztHU6AcOKKiRphpgiNHT5fL3wV/YWyn2qqKVOMiXOdg2m0ZucRieUSflSa/l916//AEzqjrbQyAHuYwicQQC4OGOMdoJlknGDaJaoKc1FmV0j6AWmmzrKTRWDc+qDr4bniw44cJXmLBZz3jxA55L9BWe2gYHAjf8ATevMdJujlC1Pc6gRTrQO0TFOocZa/cdA/PfMKvDUf9Fi3SY8xPnVClJ3zAAG9ejslnuNjU4uPFLsWy30XHrmljxIunNvHx3qyQug0Gn2ruPl8HKdT1e6Xajwuf3OlSFC5aZjhgqZQSpRGtDGuT6VVVQUbXJrQV4eTUpVFbpvWVSqK3SeoWi5XM0W1EV9VGvRl6Zgn3Fi+oLki+oLkcDWxt5DeQXkN5HA1sYXIC5DeQEp2BjZfeUp4RErlwB6cUbfs9lVt2oLw00cDvB0K8TtrYTqOOD6ZmHwMJwh/wAJ9DvX0RA6lOBxBwI0jkparpVv6Fe7TxsX1PklWju/IjQYY8iqbmFpw8dxXu9t9GM32cSMS6nrv7E/2+S8pUpaEa4jjejXIrUhbGayjHtplB4aKBrCO0PI5r0PQxlbruus4DxQuiq0uDXFlW9IbOB7m8Y3Vhvs24+eY+62uiO1xYrQ1756qoDSrYT2HQb8a3XBp0wB3p1nmLSBU8TTkfVagD2hwMiMPe9UTTu5LSqsuYsgtOODpaQRMtKW9ocLzcQeGXBZJvrgMWWnamdXV7Lx/t1IxaTkDGbOCoGwUaRdSqUQ5wwcXvcHDUFpaRE6EZ+YT2SCtS0U22pjQSG1mYU3HJwzuOO7cdDzKtV6q1Q2Rk0Z9uiodnclBPPPgx39E2VG3qVQtz7LwHyODm44a4FZFq6OV2CQ0VGjWkb+H8sB3ovV7JtfVuuvBY4GNcN+Gh4jPkvQVbIHgVaUSe83QnhuPor1PVNRHl5M3U9F0sn4Tjn5cfwfHvouBX0naWzaFqB61tyoML7cKgIw7Xxcnea8VtjYVWz4uh7NKjO7wDge4eB8CtnTdQqv8Lw/kc7rel26bzzH5mZKmUJRBXzLHU3K1TqKkExrkGh0ZYNBtRMFRUW1E0VFHtLEbC1fUhyqiojD0Nodw+8uvJQcpDkcDWxkqChlReRBu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 altLang="hu-HU">
              <a:latin typeface="Tw Cen MT" pitchFamily="34" charset="-18"/>
            </a:endParaRPr>
          </a:p>
        </p:txBody>
      </p:sp>
      <p:sp>
        <p:nvSpPr>
          <p:cNvPr id="36868" name="AutoShape 4" descr="data:image/jpeg;base64,/9j/4AAQSkZJRgABAQAAAQABAAD/2wCEAAkGBxQSEhQUEBQUFBQQFRQUFBUUEBQUFBQVFBQWFhUVFhYYHCggGBwlHBQXITEhJSkrLi4uFx8zODMsNygtLisBCgoKDg0OGxAQGiwkICQsLCwtLCwsLCwsLC0sLCwsLy0sLCwsLCwsLCwsLCwsLC0sLCwsLDQsLCwsLCwsLCwsLP/AABEIAOAA4AMBIgACEQEDEQH/xAAcAAACAwEBAQEAAAAAAAAAAAACAwEEBQAGBwj/xAA9EAABAwEFBAgFAQcEAwAAAAABAAIRAwQSITFBBVFhcQYTIjKBkaHwUrHB0eFCFCNicoKy8QczkqJDY4P/xAAbAQABBQEBAAAAAAAAAAAAAAABAAIDBAUGB//EACsRAAICAQMEAAUFAQEAAAAAAAABAgMRBBIxBRMhQSJRYaGxFHGR0eFSMv/aAAwDAQACEQMRAD8Aprlygrqzz4mVC5CSkEmVBKElQXJDkiZUEoCVEoDtoRKiUMrpSDgklRKglckOwEuQhEEgMJdC4IgEgA3UMJkKbs5Y8sUBeeBULirNnsrnuutEnyjiTotyxbFptINQl53AQyePxeiq6jW1UL4n5+Rf0fT79S/gXj5vg8/Y7K+q4NpiSeIAA3k6DivVUehbXUnHriajQSYaOqkAm7j2jOX0V0NuQQSGT3cAPAAQp2xtIACm3EAYu3mMlh3dXsk/gWF+TpdP0GqEXv8Aib+xn7G2MymP3zG1KjolrheYzhGTnbzlu3rL6V7MbRqtdTAFOs2QAZa17Y6xg3AEjD+Ja1lcThlPHfxVfpu8D9npDOk17nf/AELY/sT+n6q23VeXznP+EfVtFRRo8RXlYw/bPLIYRwohdIciDC6EULoSFktrlyglEgOJQEqJQkoD0jihJUKJQH4OldK5dCIjly5ddQCQuU3V0JZCQEQXQiARGhMVqzWNzxLQIGbiYHmc11isD6p7DcPiODR4n5LXrtDRdZk3AchhPM5+Kzddr1QsQw5P7Gx0rpT1UnKzKivuNseyqbRed+8P/URwz8SrptQptJa1gJwgNDRzMBYlasWwBmThjmSrFZxgAaDHidVzd2psteZyOxo0VNEcVxS/P8lkW8kwYjXCE9r24xzHDeFlMEDcps7pJcchkOOp8j6qHOSztRpGv2e1rjCRTb1hxVcVL2ZgnJa2x7MTE+fFNwHI2xUBTlzoDGCSTkAM15DadpNaq6of1nDg0CGjwAC3+lFtmKLMmmX8SO63wzPGNy88WLp+laV1w7kuX+Dieu6/v2dqH/mP5/wrXVEJ5YhuLXMDyKhddTLq6EAZDQOKmUBKcxqQJKElcUKBKcSoUrkAnBEApa1OYxBvA6Mci2sTG00wNRhqY5E8axNxLcxW4QliW4UoFMhathsYawPcAS/uAiQBPeI4/RJsdi6x0aAS47m/c5K/bK84AQAAGgbhg0eULJ6trHXFVwfl8/sbfQun9ybusWUuP3/wt2Os4Mc5xz7DOEYuIGmYCql29MrQ0NZPcEH+bX1lUrTaA0E+zuC5vOWdhhJeDrMb1VztKYgfzHH5KzmkWSndZB7x7TuZ+2Sc3BIPoC2VIAAEz8k2tH6RgBA5CMfHEqsx15xO7sj5k/JPLkeAA0R5ZZLfslq6qi52re4Dq52AHn8lm2OhKs7XbFxg/SLx5u08v7lb0dHeuUXxyzP6jqOzQ2uX4RiuZmTrieJOZQFiummgNNdYpHCOvJTNJAaaummgcxPUiN1lI00JarpYlFicpEMqygSgcURKAlOGoGVC4qEB5MI2NQNT6aDClkNrU0NQtCZCiZajHwdCIBE1qaymg2TKIsMUimrdOisDpFtl9CsGU7hDWgvDmSLxJwkEEYR5qGy5QWWWK9O7HhHoaDLjDvfB4xJu/X0SaTe1edkyDjq7Tyz8l5il0zeCb9JpvACWvgiNwgq1Q6V0XYO6xh/iaCJ5tJK5nUqyyxza5Ot0kqqalWnwbr3fdK6oFwJxjETkFVsm1KNQw2qwu+G8A4cCDirt6PyqjTXJdUk+BjkusTpuU31BKQWJsQ7IOV7Eq3TCWxm5WLKyctPugH0bOymACTliTyAk/JVK0ucXOzcSfXJaLqRbTDYi/wBrmBgPX5KtUaGiTgB7gLd6fBVVuyXv8HM9Vsldcqo+vyUzTR07E53dAJ0F4SeQSi8uO5o9+a1dn0I7RzPHTgmW9UblitePqS19DioZtl5+SMipRIJBBBGYIgjwSzTW7tV14tBxLBBOuMGJ1j6lZzqS1qbXOCk1gwb6FCbinnBnGmluYtB1NKdTUykVnA825ASiJQFWigiCuC5cEGOCCaxLCYxBj4clhisMaq9JXKLVBJlytZDp0lcpWdTQpLVs1nUE54LtdZUe1tKm+pU7tJpe7k0THjgPJfI7baHVHvqP71RxcebjPpgOQC+i/wCplu6ujTs7TjXPWPH/AK6Z7Pm8ePVr5k9yzL7N0sGpp69qALvfsKHOugEzHAE6yiHv3PFAc+ShLLK+1GBzW1BiWGDvLScPJMsW3X0xFOo9o+GZaPAyPIJdpAMjHtYFKNhbGX/Yg+RQ2p8gTa4PS2XpfUHeFOoN4BafMYei1LP0spOwc1zDvEPH0PovntaxOaZb5a8eaBtoIMEnxJnNRyog/RNHUWR9n2KwbQp1O5UY47r0HyOK0WWplEF9VwY2c3GPIZk8l8VZa8gcjvHHgtOkwDECJ4KL9Ml7Jf1ra4PtOxdvU7bfNFlRraMMJexrWyZd2Ycc5mDESFUttpvuhvdbgOPFUOj1P9m2fSYP9y2F1of/AC1Ia3lLGM9UYbuS1d72KpcLkWh063yua8vgtUwt6xO7IcBlgBxCxbI2XQfx4L01GzXWgDx5pukr32eeCTX3duv6vgovpJL6S1HUkt9Fb6ng5d1mS6kkvpLVdRSH0VJGZE6z5+UJREoStExEQuC5EAkwkhNYELQnMamMfCLHUQtGzMVKi1allaoJs0KomjZaS2rJR9/lZ9iaqHT7bP7NY3NYYq2maTMcWtI/ev5hpgcXBULZGrTA+adLtri1WqrVaexhTpcaVOQ13J0l39Sw80T3blDQs9mglgljffNLdTzJEzwlWW0zuSbVa2U5k3naNBk+OgHNFCZTmXYacvqU0zukcPf0WfTtTpJdGJmMRHAEZKz+1N3OB5g+uCIMknQZHw95/NQbP1kg4yCZOYgTquFob8RE4YsJKGtam3DczcDJiIGsamfLFIWSjQp3oG/3K3S0lpjMiBzOAWfs2j+rXEBev2Nsk9UbQ4YyBRaf1YgF55dqJ3TlCjnJRWR9cN7wj1dOpfM5Boaxg3NptDWjyC0GN/H1VSy0oiMiAQtGzU5Mb1ltty8mykoxSRpdH9n3nFx7rYOO8jRekNNFYrL1dNrdQMeZzTi1bOnh24fUwdVZ3Z59LgqOppTqavFiW5isqRVcSg6kkPpLQexJe1SRkQyifJSoKkoStlnNEgJ1JspTVbpNTJPA+uOWS2mnMYjpsT201E5F6NZFFi07IFTptV+zBQyeSxXE2bCPe7jyXyHpjtz9rtLqjTNNg6ujoOraT2wN7jLuUDRex6dbc6mz9TTP7y0CHEHFlHEOPNxF0cnFfMXFZmol5wbGnjhZI9+qp262lpuU8/1O3cFYr1bjHO3DDmYAWZYqeEnM4qAnbD6r4iXHiSUIEfhOcEl/vkiRhNcCuLQkwiLt6QAasSB9PRMpNvQIzwzw4JdPEk71o2ClrvH1/CA9GlsnZxrVGUm4Xpk/C0d53l6kb19Hr0wOqptADWjLcAC1g9Csnohs25T61wh1bEbxTmRyk48rq2yyXE78PBv+VQvsy8I1NNVtjl+yaDYAHwiF6jovYLzr5GDMfE5LzlIL6LsmyilRaNSLzuZCGnhun59C1djjDHzGuCAhG5CVrIxWLIQOCN6BxT0NYpwSXhNcUl5TkRSPkJQlEUJW6zlhlNXaQyVFhVui5RzJqX5L1NPaFWpuTmuUDTNGLQ8JzrS2m1z6hhrBeceA05nLxVUOXlOl+1b56lp7NM3nn4njIcm/Pkq909kMstaeHclgxdrbRdaKrqr83kQM7jQIa0HgFnF4G/ylS90Yqu0E+J/xKy35NdeEMt7b1J0aQ7/iRPoqVkPZCsVg4tc1hic5ESNYVFgdS74MHXRADLTmpLz79+8k4PvCQkPRGMXKipkiJwxS3uGe5IKQYGI3kBvmvVdGdmddVZTPda2/U/kacRMakgeK83YmXn8sV9Y6IbN6mgHOEPr9o4RDBhTb5dr+rgobrNkSxpqt8sG0B7GQ4LoTBTW5sfZIwfVGGjd/EqjXXKb8GlZdGtZZ3R/Yl4ipVHZBloIgvOh/lXqn1FX61Cai1K6diwYtuodkssaXJbnIC9A5ynSINwRcgc9A56W5yckRykS9yS965zkl5T4ohkz5WUKMhDC2zmiJTaVRKXIYHJ4NBlVNbUWcx6Kpawxpc7Jo89wHEqOaSWWWq7W2kuQts7VNFnZ775DcuyNXxw04rxD3e5P1VnaFsNRxe7M5DQDQD3qVSd75LCvt7kvouDpdNT2oYfPsTUfJw8Puufwn6fdHdIBJy3z9l1JmvkDCiLAQZAiJnMoXCRhiDmDkVLsN4KkZYjQYj3xSEZlSmaTv4XZc9x4qHuHvkr1VocIwIPHEbiFlPYQ4tdp6ziCgBknHluTbPZ3O7uQzJy/KOy2W+ZODRGO/HILao0YAa0bg0cScEGxJGl0N2CKlQSJZTh1QnJxzYzjMDDdK+nMpknFBsHYfVU202Du99x1qfqLj6RoIGi9HY7G2njmfQeCrdmd0vHBc70NNDy8v5AbP2aB2n5jJv1K1S9IvqDUWlVTGEcIybtRKyWZD767rFXvoTUUm0hcywaiG+kdYuL0toNwxzkBcgc9A56ckNcgnOSnOUF6U56ekNZ83KAppSytg5tAlRKkqAgPCafe5ef2rbusMDuty473Kzti2f+Nv9XP4fusV7pWRrdTufbjx7N/puj2Luz59f2C5yhzw0S4ho4nFJtVe429rk3ms6lLjecZJWajYbLtrtUiKeuJcQR4AFTQrTgYmOXkkk+/ko9+/f1ThjZe6z2fp+FDn/Dgff3VGYyPhCn9qjAgHzH3SDksimSY9cYAGJM8Bj4Kqyl1tQx3ZA3dkC63xIaudWc7stAbewMEy7I9p27hgtKzUA0AD/JjE+vBBhQ2hTgAZADyy+69H0X6PutT5kspUyC94iZzDWaX8RjpgTxz9k7PdWqNps1xLvhaM3H7anBfUNn0mUabadIQxggbzqXO3knEqailz8+iC+/trC5NawUWUqbadIXWMENGJzMkknEkkkknEkqyKizWV05tVXNmPBn9z2XDVUdYqwqKb6W0G8eXqL6QXqL6WAbixfXX1VvrusR2i3lgvQOekGohc9HaJyGl6W56WXKLyckDJ4aEBCaQgcFpHPoUVS2la+rEN77sv4Rv5qxbrSKbZOJPdG8/ZeZtFYuJJMk5qhrdTsWyPP4Njpui7r7k+F9xdR6WFBPvzUXgM1jcnRitoWcvZ2c29ocQBj8/RZllct+joRw+YWG9l2o8DIOPzSQJcDSeXv8qYXBDPFEjIe/elSpcZx00CsWOheMnJp8ykOSLGz7PAvHN3oJC0qDCchMxA1k6fJAxnv34r0Ww7Fdio7P8AQCMh8R4nRPpqlbNRRHfdGmG5m5sGxCgzHvvgvPyaOA+ZK2mVVisqq1TqrajUorCOelqHOTkzXZWT2VVlUqqtU3prgOjYaLHo76psemtcmNEyeR5chL0u8gLkMBGGoovpN5dKdgbkbfUF6SXLi5DAdw2+uvpBcovp2AZPLlC8gAkmAASTuCYAsHblvk9W3Id873D9PIKxqLlVDLMzR6aWosUVx7M3aFqNRxcZAyaNw+/1VB6Y9ySudlJye58nZRgoRUYrwiP8qMDn5DTgoOPIevGV14e/kgEayrckgTAMADM6ZcVj0XYyT2iTPPitRm/InLH1SrRZ72Zx0cN+78IgZXJSqmJj/Hv8KHS0lpzHuQuA0CA0OnTvEAefv3ktelTgQNPZSbJRujjr78lp2Gyl5AGG87hvSinJpL2FuMIuUuEWtlWK8bzh2W6H9R3chP0W7eS2NDQABAAgBTK6DTUKmOPfs5bW6qV9mfS4Q5r0+nVVSUbSrDRSzhmnSqK5SqLHp1VbpVFFKJZrsNam9WGOWbSqK0yooJRLkJFq8oJSg5deQwOyEoJQyoc5ETClCXIC5RKKGthXlBcgLkBcjgbuMK1UqrmO6ht52XeAiZxEkCdwXi67C0lrmlpGYcCCOYOK+tVIDbrRAGg+c6lYG39jtrtzDXs7rjuObTGnyXO6nqXet48ejqNF0f8ATUYTzL3/AEfO3lAR79+St22wvpOuvBaeOoykHUJFzfgNScvUp6aaygSWORAdvUN7R4D1KC2WgAQztHU6AcOKKiRphpgiNHT5fL3wV/YWyn2qqKVOMiXOdg2m0ZucRieUSflSa/l916//AEzqjrbQyAHuYwicQQC4OGOMdoJlknGDaJaoKc1FmV0j6AWmmzrKTRWDc+qDr4bniw44cJXmLBZz3jxA55L9BWe2gYHAjf8ATevMdJujlC1Pc6gRTrQO0TFOocZa/cdA/PfMKvDUf9Fi3SY8xPnVClJ3zAAG9ejslnuNjU4uPFLsWy30XHrmljxIunNvHx3qyQug0Gn2ruPl8HKdT1e6Xajwuf3OlSFC5aZjhgqZQSpRGtDGuT6VVVQUbXJrQV4eTUpVFbpvWVSqK3SeoWi5XM0W1EV9VGvRl6Zgn3Fi+oLki+oLkcDWxt5DeQXkN5HA1sYXIC5DeQEp2BjZfeUp4RErlwB6cUbfs9lVt2oLw00cDvB0K8TtrYTqOOD6ZmHwMJwh/wAJ9DvX0RA6lOBxBwI0jkparpVv6Fe7TxsX1PklWju/IjQYY8iqbmFpw8dxXu9t9GM32cSMS6nrv7E/2+S8pUpaEa4jjejXIrUhbGayjHtplB4aKBrCO0PI5r0PQxlbruus4DxQuiq0uDXFlW9IbOB7m8Y3Vhvs24+eY+62uiO1xYrQ1756qoDSrYT2HQb8a3XBp0wB3p1nmLSBU8TTkfVagD2hwMiMPe9UTTu5LSqsuYsgtOODpaQRMtKW9ocLzcQeGXBZJvrgMWWnamdXV7Lx/t1IxaTkDGbOCoGwUaRdSqUQ5wwcXvcHDUFpaRE6EZ+YT2SCtS0U22pjQSG1mYU3HJwzuOO7cdDzKtV6q1Q2Rk0Z9uiodnclBPPPgx39E2VG3qVQtz7LwHyODm44a4FZFq6OV2CQ0VGjWkb+H8sB3ovV7JtfVuuvBY4GNcN+Gh4jPkvQVbIHgVaUSe83QnhuPor1PVNRHl5M3U9F0sn4Tjn5cfwfHvouBX0naWzaFqB61tyoML7cKgIw7Xxcnea8VtjYVWz4uh7NKjO7wDge4eB8CtnTdQqv8Lw/kc7rel26bzzH5mZKmUJRBXzLHU3K1TqKkExrkGh0ZYNBtRMFRUW1E0VFHtLEbC1fUhyqiojD0Nodw+8uvJQcpDkcDWxkqChlReRBu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 altLang="hu-HU">
              <a:latin typeface="Tw Cen MT" pitchFamily="34" charset="-18"/>
            </a:endParaRPr>
          </a:p>
        </p:txBody>
      </p:sp>
      <p:sp>
        <p:nvSpPr>
          <p:cNvPr id="36869" name="AutoShape 6" descr="data:image/jpeg;base64,/9j/4AAQSkZJRgABAQAAAQABAAD/2wCEAAkGBxQSEhQUEBQUFBQQFRQUFBUUEBQUFBQVFBQWFhUVFhYYHCggGBwlHBQXITEhJSkrLi4uFx8zODMsNygtLisBCgoKDg0OGxAQGiwkICQsLCwtLCwsLCwsLC0sLCwsLy0sLCwsLCwsLCwsLCwsLC0sLCwsLDQsLCwsLCwsLCwsLP/AABEIAOAA4AMBIgACEQEDEQH/xAAcAAACAwEBAQEAAAAAAAAAAAACAwEEBQAGBwj/xAA9EAABAwEFBAgFAQcEAwAAAAABAAIRAwQSITFBBVFhcQYTIjKBkaHwUrHB0eFCFCNicoKy8QczkqJDY4P/xAAbAQABBQEBAAAAAAAAAAAAAAABAAIDBAUGB//EACsRAAICAQMEAAUFAQEAAAAAAAABAgMRBBIxBRMhQSJRYaGxFHGR0eFSMv/aAAwDAQACEQMRAD8Aprlygrqzz4mVC5CSkEmVBKElQXJDkiZUEoCVEoDtoRKiUMrpSDgklRKglckOwEuQhEEgMJdC4IgEgA3UMJkKbs5Y8sUBeeBULirNnsrnuutEnyjiTotyxbFptINQl53AQyePxeiq6jW1UL4n5+Rf0fT79S/gXj5vg8/Y7K+q4NpiSeIAA3k6DivVUehbXUnHriajQSYaOqkAm7j2jOX0V0NuQQSGT3cAPAAQp2xtIACm3EAYu3mMlh3dXsk/gWF+TpdP0GqEXv8Aib+xn7G2MymP3zG1KjolrheYzhGTnbzlu3rL6V7MbRqtdTAFOs2QAZa17Y6xg3AEjD+Ja1lcThlPHfxVfpu8D9npDOk17nf/AELY/sT+n6q23VeXznP+EfVtFRRo8RXlYw/bPLIYRwohdIciDC6EULoSFktrlyglEgOJQEqJQkoD0jihJUKJQH4OldK5dCIjly5ddQCQuU3V0JZCQEQXQiARGhMVqzWNzxLQIGbiYHmc11isD6p7DcPiODR4n5LXrtDRdZk3AchhPM5+Kzddr1QsQw5P7Gx0rpT1UnKzKivuNseyqbRed+8P/URwz8SrptQptJa1gJwgNDRzMBYlasWwBmThjmSrFZxgAaDHidVzd2psteZyOxo0VNEcVxS/P8lkW8kwYjXCE9r24xzHDeFlMEDcps7pJcchkOOp8j6qHOSztRpGv2e1rjCRTb1hxVcVL2ZgnJa2x7MTE+fFNwHI2xUBTlzoDGCSTkAM15DadpNaq6of1nDg0CGjwAC3+lFtmKLMmmX8SO63wzPGNy88WLp+laV1w7kuX+Dieu6/v2dqH/mP5/wrXVEJ5YhuLXMDyKhddTLq6EAZDQOKmUBKcxqQJKElcUKBKcSoUrkAnBEApa1OYxBvA6Mci2sTG00wNRhqY5E8axNxLcxW4QliW4UoFMhathsYawPcAS/uAiQBPeI4/RJsdi6x0aAS47m/c5K/bK84AQAAGgbhg0eULJ6trHXFVwfl8/sbfQun9ybusWUuP3/wt2Os4Mc5xz7DOEYuIGmYCql29MrQ0NZPcEH+bX1lUrTaA0E+zuC5vOWdhhJeDrMb1VztKYgfzHH5KzmkWSndZB7x7TuZ+2Sc3BIPoC2VIAAEz8k2tH6RgBA5CMfHEqsx15xO7sj5k/JPLkeAA0R5ZZLfslq6qi52re4Dq52AHn8lm2OhKs7XbFxg/SLx5u08v7lb0dHeuUXxyzP6jqOzQ2uX4RiuZmTrieJOZQFiummgNNdYpHCOvJTNJAaaummgcxPUiN1lI00JarpYlFicpEMqygSgcURKAlOGoGVC4qEB5MI2NQNT6aDClkNrU0NQtCZCiZajHwdCIBE1qaymg2TKIsMUimrdOisDpFtl9CsGU7hDWgvDmSLxJwkEEYR5qGy5QWWWK9O7HhHoaDLjDvfB4xJu/X0SaTe1edkyDjq7Tyz8l5il0zeCb9JpvACWvgiNwgq1Q6V0XYO6xh/iaCJ5tJK5nUqyyxza5Ot0kqqalWnwbr3fdK6oFwJxjETkFVsm1KNQw2qwu+G8A4cCDirt6PyqjTXJdUk+BjkusTpuU31BKQWJsQ7IOV7Eq3TCWxm5WLKyctPugH0bOymACTliTyAk/JVK0ucXOzcSfXJaLqRbTDYi/wBrmBgPX5KtUaGiTgB7gLd6fBVVuyXv8HM9Vsldcqo+vyUzTR07E53dAJ0F4SeQSi8uO5o9+a1dn0I7RzPHTgmW9UblitePqS19DioZtl5+SMipRIJBBBGYIgjwSzTW7tV14tBxLBBOuMGJ1j6lZzqS1qbXOCk1gwb6FCbinnBnGmluYtB1NKdTUykVnA825ASiJQFWigiCuC5cEGOCCaxLCYxBj4clhisMaq9JXKLVBJlytZDp0lcpWdTQpLVs1nUE54LtdZUe1tKm+pU7tJpe7k0THjgPJfI7baHVHvqP71RxcebjPpgOQC+i/wCplu6ujTs7TjXPWPH/AK6Z7Pm8ePVr5k9yzL7N0sGpp69qALvfsKHOugEzHAE6yiHv3PFAc+ShLLK+1GBzW1BiWGDvLScPJMsW3X0xFOo9o+GZaPAyPIJdpAMjHtYFKNhbGX/Yg+RQ2p8gTa4PS2XpfUHeFOoN4BafMYei1LP0spOwc1zDvEPH0PovntaxOaZb5a8eaBtoIMEnxJnNRyog/RNHUWR9n2KwbQp1O5UY47r0HyOK0WWplEF9VwY2c3GPIZk8l8VZa8gcjvHHgtOkwDECJ4KL9Ml7Jf1ra4PtOxdvU7bfNFlRraMMJexrWyZd2Ycc5mDESFUttpvuhvdbgOPFUOj1P9m2fSYP9y2F1of/AC1Ia3lLGM9UYbuS1d72KpcLkWh063yua8vgtUwt6xO7IcBlgBxCxbI2XQfx4L01GzXWgDx5pukr32eeCTX3duv6vgovpJL6S1HUkt9Fb6ng5d1mS6kkvpLVdRSH0VJGZE6z5+UJREoStExEQuC5EAkwkhNYELQnMamMfCLHUQtGzMVKi1allaoJs0KomjZaS2rJR9/lZ9iaqHT7bP7NY3NYYq2maTMcWtI/ev5hpgcXBULZGrTA+adLtri1WqrVaexhTpcaVOQ13J0l39Sw80T3blDQs9mglgljffNLdTzJEzwlWW0zuSbVa2U5k3naNBk+OgHNFCZTmXYacvqU0zukcPf0WfTtTpJdGJmMRHAEZKz+1N3OB5g+uCIMknQZHw95/NQbP1kg4yCZOYgTquFob8RE4YsJKGtam3DczcDJiIGsamfLFIWSjQp3oG/3K3S0lpjMiBzOAWfs2j+rXEBev2Nsk9UbQ4YyBRaf1YgF55dqJ3TlCjnJRWR9cN7wj1dOpfM5Boaxg3NptDWjyC0GN/H1VSy0oiMiAQtGzU5Mb1ltty8mykoxSRpdH9n3nFx7rYOO8jRekNNFYrL1dNrdQMeZzTi1bOnh24fUwdVZ3Z59LgqOppTqavFiW5isqRVcSg6kkPpLQexJe1SRkQyifJSoKkoStlnNEgJ1JspTVbpNTJPA+uOWS2mnMYjpsT201E5F6NZFFi07IFTptV+zBQyeSxXE2bCPe7jyXyHpjtz9rtLqjTNNg6ujoOraT2wN7jLuUDRex6dbc6mz9TTP7y0CHEHFlHEOPNxF0cnFfMXFZmol5wbGnjhZI9+qp262lpuU8/1O3cFYr1bjHO3DDmYAWZYqeEnM4qAnbD6r4iXHiSUIEfhOcEl/vkiRhNcCuLQkwiLt6QAasSB9PRMpNvQIzwzw4JdPEk71o2ClrvH1/CA9GlsnZxrVGUm4Xpk/C0d53l6kb19Hr0wOqptADWjLcAC1g9Csnohs25T61wh1bEbxTmRyk48rq2yyXE78PBv+VQvsy8I1NNVtjl+yaDYAHwiF6jovYLzr5GDMfE5LzlIL6LsmyilRaNSLzuZCGnhun59C1djjDHzGuCAhG5CVrIxWLIQOCN6BxT0NYpwSXhNcUl5TkRSPkJQlEUJW6zlhlNXaQyVFhVui5RzJqX5L1NPaFWpuTmuUDTNGLQ8JzrS2m1z6hhrBeceA05nLxVUOXlOl+1b56lp7NM3nn4njIcm/Pkq909kMstaeHclgxdrbRdaKrqr83kQM7jQIa0HgFnF4G/ylS90Yqu0E+J/xKy35NdeEMt7b1J0aQ7/iRPoqVkPZCsVg4tc1hic5ESNYVFgdS74MHXRADLTmpLz79+8k4PvCQkPRGMXKipkiJwxS3uGe5IKQYGI3kBvmvVdGdmddVZTPda2/U/kacRMakgeK83YmXn8sV9Y6IbN6mgHOEPr9o4RDBhTb5dr+rgobrNkSxpqt8sG0B7GQ4LoTBTW5sfZIwfVGGjd/EqjXXKb8GlZdGtZZ3R/Yl4ipVHZBloIgvOh/lXqn1FX61Cai1K6diwYtuodkssaXJbnIC9A5ynSINwRcgc9A56W5yckRykS9yS965zkl5T4ohkz5WUKMhDC2zmiJTaVRKXIYHJ4NBlVNbUWcx6Kpawxpc7Jo89wHEqOaSWWWq7W2kuQts7VNFnZ775DcuyNXxw04rxD3e5P1VnaFsNRxe7M5DQDQD3qVSd75LCvt7kvouDpdNT2oYfPsTUfJw8Puufwn6fdHdIBJy3z9l1JmvkDCiLAQZAiJnMoXCRhiDmDkVLsN4KkZYjQYj3xSEZlSmaTv4XZc9x4qHuHvkr1VocIwIPHEbiFlPYQ4tdp6ziCgBknHluTbPZ3O7uQzJy/KOy2W+ZODRGO/HILao0YAa0bg0cScEGxJGl0N2CKlQSJZTh1QnJxzYzjMDDdK+nMpknFBsHYfVU202Du99x1qfqLj6RoIGi9HY7G2njmfQeCrdmd0vHBc70NNDy8v5AbP2aB2n5jJv1K1S9IvqDUWlVTGEcIybtRKyWZD767rFXvoTUUm0hcywaiG+kdYuL0toNwxzkBcgc9A56ckNcgnOSnOUF6U56ekNZ83KAppSytg5tAlRKkqAgPCafe5ef2rbusMDuty473Kzti2f+Nv9XP4fusV7pWRrdTufbjx7N/puj2Luz59f2C5yhzw0S4ho4nFJtVe429rk3ms6lLjecZJWajYbLtrtUiKeuJcQR4AFTQrTgYmOXkkk+/ko9+/f1ThjZe6z2fp+FDn/Dgff3VGYyPhCn9qjAgHzH3SDksimSY9cYAGJM8Bj4Kqyl1tQx3ZA3dkC63xIaudWc7stAbewMEy7I9p27hgtKzUA0AD/JjE+vBBhQ2hTgAZADyy+69H0X6PutT5kspUyC94iZzDWaX8RjpgTxz9k7PdWqNps1xLvhaM3H7anBfUNn0mUabadIQxggbzqXO3knEqailz8+iC+/trC5NawUWUqbadIXWMENGJzMkknEkkkknEkqyKizWV05tVXNmPBn9z2XDVUdYqwqKb6W0G8eXqL6QXqL6WAbixfXX1VvrusR2i3lgvQOekGohc9HaJyGl6W56WXKLyckDJ4aEBCaQgcFpHPoUVS2la+rEN77sv4Rv5qxbrSKbZOJPdG8/ZeZtFYuJJMk5qhrdTsWyPP4Njpui7r7k+F9xdR6WFBPvzUXgM1jcnRitoWcvZ2c29ocQBj8/RZllct+joRw+YWG9l2o8DIOPzSQJcDSeXv8qYXBDPFEjIe/elSpcZx00CsWOheMnJp8ykOSLGz7PAvHN3oJC0qDCchMxA1k6fJAxnv34r0Ww7Fdio7P8AQCMh8R4nRPpqlbNRRHfdGmG5m5sGxCgzHvvgvPyaOA+ZK2mVVisqq1TqrajUorCOelqHOTkzXZWT2VVlUqqtU3prgOjYaLHo76psemtcmNEyeR5chL0u8gLkMBGGoovpN5dKdgbkbfUF6SXLi5DAdw2+uvpBcovp2AZPLlC8gAkmAASTuCYAsHblvk9W3Id873D9PIKxqLlVDLMzR6aWosUVx7M3aFqNRxcZAyaNw+/1VB6Y9ySudlJye58nZRgoRUYrwiP8qMDn5DTgoOPIevGV14e/kgEayrckgTAMADM6ZcVj0XYyT2iTPPitRm/InLH1SrRZ72Zx0cN+78IgZXJSqmJj/Hv8KHS0lpzHuQuA0CA0OnTvEAefv3ktelTgQNPZSbJRujjr78lp2Gyl5AGG87hvSinJpL2FuMIuUuEWtlWK8bzh2W6H9R3chP0W7eS2NDQABAAgBTK6DTUKmOPfs5bW6qV9mfS4Q5r0+nVVSUbSrDRSzhmnSqK5SqLHp1VbpVFFKJZrsNam9WGOWbSqK0yooJRLkJFq8oJSg5deQwOyEoJQyoc5ETClCXIC5RKKGthXlBcgLkBcjgbuMK1UqrmO6ht52XeAiZxEkCdwXi67C0lrmlpGYcCCOYOK+tVIDbrRAGg+c6lYG39jtrtzDXs7rjuObTGnyXO6nqXet48ejqNF0f8ATUYTzL3/AEfO3lAR79+St22wvpOuvBaeOoykHUJFzfgNScvUp6aaygSWORAdvUN7R4D1KC2WgAQztHU6AcOKKiRphpgiNHT5fL3wV/YWyn2qqKVOMiXOdg2m0ZucRieUSflSa/l916//AEzqjrbQyAHuYwicQQC4OGOMdoJlknGDaJaoKc1FmV0j6AWmmzrKTRWDc+qDr4bniw44cJXmLBZz3jxA55L9BWe2gYHAjf8ATevMdJujlC1Pc6gRTrQO0TFOocZa/cdA/PfMKvDUf9Fi3SY8xPnVClJ3zAAG9ejslnuNjU4uPFLsWy30XHrmljxIunNvHx3qyQug0Gn2ruPl8HKdT1e6Xajwuf3OlSFC5aZjhgqZQSpRGtDGuT6VVVQUbXJrQV4eTUpVFbpvWVSqK3SeoWi5XM0W1EV9VGvRl6Zgn3Fi+oLki+oLkcDWxt5DeQXkN5HA1sYXIC5DeQEp2BjZfeUp4RErlwB6cUbfs9lVt2oLw00cDvB0K8TtrYTqOOD6ZmHwMJwh/wAJ9DvX0RA6lOBxBwI0jkparpVv6Fe7TxsX1PklWju/IjQYY8iqbmFpw8dxXu9t9GM32cSMS6nrv7E/2+S8pUpaEa4jjejXIrUhbGayjHtplB4aKBrCO0PI5r0PQxlbruus4DxQuiq0uDXFlW9IbOB7m8Y3Vhvs24+eY+62uiO1xYrQ1756qoDSrYT2HQb8a3XBp0wB3p1nmLSBU8TTkfVagD2hwMiMPe9UTTu5LSqsuYsgtOODpaQRMtKW9ocLzcQeGXBZJvrgMWWnamdXV7Lx/t1IxaTkDGbOCoGwUaRdSqUQ5wwcXvcHDUFpaRE6EZ+YT2SCtS0U22pjQSG1mYU3HJwzuOO7cdDzKtV6q1Q2Rk0Z9uiodnclBPPPgx39E2VG3qVQtz7LwHyODm44a4FZFq6OV2CQ0VGjWkb+H8sB3ovV7JtfVuuvBY4GNcN+Gh4jPkvQVbIHgVaUSe83QnhuPor1PVNRHl5M3U9F0sn4Tjn5cfwfHvouBX0naWzaFqB61tyoML7cKgIw7Xxcnea8VtjYVWz4uh7NKjO7wDge4eB8CtnTdQqv8Lw/kc7rel26bzzH5mZKmUJRBXzLHU3K1TqKkExrkGh0ZYNBtRMFRUW1E0VFHtLEbC1fUhyqiojD0Nodw+8uvJQcpDkcDWxkqChlReRBu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 altLang="hu-HU">
              <a:latin typeface="Tw Cen MT" pitchFamily="34" charset="-18"/>
            </a:endParaRPr>
          </a:p>
        </p:txBody>
      </p:sp>
      <p:sp>
        <p:nvSpPr>
          <p:cNvPr id="36873" name="AutoShape 9" descr="data:image/jpeg;base64,/9j/4AAQSkZJRgABAQAAAQABAAD/2wCEAAkGBxQTEhQUEhQWFhQXGRcbFxcYGBcVGhkbFxUXFxYUGhgYHSggGBolHBQUITEhJSkrLy4uFx80ODMsNygtLisBCgoKDg0OGxAQGy4kHyYuLCwsLCwsLCwsLSw0LCwsLCwsLCwsLCwsLCwsLCwsLCwsLCwsLDQsLCwsLCwsLCwsLP/AABEIAMkA+wMBIgACEQEDEQH/xAAcAAACAwEBAQEAAAAAAAAAAAAABgQFBwMCAQj/xAA+EAACAQIEAwcBBgUEAQQDAAABAgMAEQQFEiExQVEGEyIyYXGBkRQjQlKhsQdicoLBM9Hh8PFDRJKyFRY0/8QAGQEAAwEBAQAAAAAAAAAAAAAAAAMEAgEF/8QALhEAAgIBAwIEBQQDAQAAAAAAAAECEQMSITEEQRMiUXEyYYGh8JHR4fEUscFi/9oADAMBAAIRAxEAPwDcaKKKACiiigAor4TXNpgKAo60Vw7+uUuIrOpGlFkvVXwNVW+Nrmcxtv0rniI34TLqivMbggEcCLj5r1WxQUUUUAFFFFABRRRQAUUUUAFFFFABRXOaZVF2IFU2MzsG6obEjY8bHrWZSUeTcYSlwXZaoyZghcJfc3t8b2qkyjMGlXxGzqSrj1H/AG/zXjMMHuHQkMpDDa+4NxWJzcXsbwwWSNvb/j/sZcRMERnPBQWNugFz+1RoM2hZlUSprcAiMsofdQ/lve+kg18ZxPC6qbF0Zd/wkqRuPmqVeyraJFLrd5o5NQBuFTCxQEA9bxsR/VTU7FNVsy4TOoG8ksbr4gzK6FV0LqbUdW1h9Odq9Lm8JAZZEMZV37wOhQCMqHJbVyLceAsb22vQS9mpZECyfZxpiaKyq9nBhMQLEFWtv5QfCL2Y8a5P2SmcRlpVvGXZVJL/APuMJOsbSWDSKThWDMRciTnbcODG2dYcBGM8IV/Ie8Szb6fCb+LfbbnU+lNuyruMQztGHninUgAsqNMVtYkAkAICTYXJJsKakFgB6UAeqKK8saABmrhPiQoJrhjMTaqXG426P/Sf2pUslDseLUXUmKBFwar5sQaocpza7HUSUZrXtbS2wHup4ehq8lSp4ZvEipIpeFQdHSCfeuzm9QV2qYjXraZyitxNxVdNKRV5i4SeANU2Kitx296VPYdCmXfZPMNatEfMm49VPD6G4+lX9Z1gMb3E6SfhBs39LbE/Gx+K0QGqcMtUSPqcemdrufaKK8SyBQWY2A4mnE57JrwJRx5VQ5xnaxrqkOleKoeJ6M/QdBUDs/mUuMJdRphBtq625LQcW43K169V5RLCwr1QdCiiigAooooAWu32WSTYVmgJEsfiAB8wHmX3tcj1HrSD2WxrSgC926mtjrOsXlSYPHORtHKNadFYnxqPY2Ps/pU2ePEi7pMnMSwy+J0nbV+NQeniGxNvYDjV0XUHc70qZ5mMgYPEVNhYqbi/PZhwP1qml7V2IBBDEAkGxtfcC447W+tccvLa7GYQayOLVW7Xpwr9t/puaO8at6HkRsR7EV1hxEi7Hxr14MP8N+lZ7gO04J8RtVhju1qKhs1zba3XlWVlodLp29uTQYpQwuP+RXSkvs12h7+zbK3Tl7eoptgxAbbgen+3WqIZFIiy4nBneiiimCj4TUPFYkAV7xc4Vb0nZpnG53rE5UhuKGpkrMMZeq8vqVlHEqR9RUFsXqrvgH8VQuVs9KMNKIWEkiQqjBm78XBuAsdxsLXvckncUyZJju8BjY/ex8erLyf34XrPe0Ide5Ki+hnWw8xK6jpt6qv60y5Zje+gWRGvNGqtGyi5YE21Hr0YetT408fnXHD+j2YTa1OD+g2K63tz9akoarcGVxK/kkXzrfdTzt1Xoa5uJozYEOKtUlVrgS4713Lkmo8sQPGq9M7UG0ilPXcipscqOLq2qu2nwcpxK3G5ejA8PervsziSYhGxu8fh91Hlb6be4qFNCONiB13qB3N2Bhe8nLQQT89B1vRC4vZHMmmcabG/EThBdvgDck8gBzNKPantOmHUtKRrHlS4IT1b8z/oKru1vbBcOLBhJORYad7X20oBc3PXieVQuxfZA4hxiseyuwN0guDosdmk9fTh78asIKv2I/Z/s9PmUgxGMJTDk3SMmzS89+YX9T6CtUwsSKirGAEAAULwtytalrtbhMQZIZMKl2w6u6LfSjs5WLuz7RtKR624VU4PK8XGyQ95KkcY0wOEeS5E8pLyaJFBBjMP+oCuxtY8Sztj3JiUU2Z1B0lrEgHSpAZrHkCy3PLUOtdazubLcS7s5SfvhhsUkhZm0d60+GaJYrnToKxtYLsQo1b3qTP9tbESlVmRXEwKguyhkxEIgdXZivihEzWRVA1aTciuHB7opbfD4hMLjUjMmsNIMMSxd7GNStncknxl7aj+lVuPwWKV3QNP9m71iCDLK+8MJWxSRZNHed9zIBIuNNrADtRSaMvxgTEys80k0TxNANXdpMseHw7SoIgxRe8kE6+K9i2xrxHgcZ3yB5pVN4nVlSSVDqfvMRE1pAoG7INamy6NJuDYAdaUe3kI1YZzw1Mh/uAYf/Q03VTdrstM+FdUF5Fs6f1LuB8i4+axkVxaG4ZacibF3FYNNBvsOtI2c5eAbSEWGyTcrckltw6B/rTtkOOE8QO1xsb/AORRjMliYHcLfo2304VJGTXBfOCls3TXDX59jLpcKyNZgQeXqORB5j1FGIQFfK1zz1D9hvTdLkWg92JY2i/KwvpvzQg3X42qThOx6XB7xj6KP88a5KuxvG5peevdd/29vuLnZXK8Z3D4jDHvGjkZJYh5h4VZWUfj2bccel6Zcq/iBvpmUjTsdrEN0I4i1WnZZhhMY0VisWIAA3JHeLw+ouPgUz572TwmL3miBf8AOpKP/wDJbE/NNjj1K1sxE82iWmatdisw/biCwu312P1pjwGYJNGskdyrXsbdCR/ilWL+GeFB3eYr+UuPpcLf9acMNh1jRURQqKAFUbAAcAKbBTXxMmzPE/gTF3ts7xx94PJwb+XoT6VleOzQk3vW8TRK6lWAKsCCDwIPEVg3bXIjhMSY9+7bxRk/l5r7g7fSs5ltYzpWm67knLMaWNhw60y4A7ixpGy6exAFM2ExNiDUXDPTq0dc4XQZZNNzC6zD20i/wbMPmvEMaYfEIw1DC4glo9B0mJ9jJECvI7uBw8w6VZ5jhy77GwkhkVjtysR+5+tKGUxI8OiR3dmRe6KkkxyqSFsnW6j3BU86b0yuU4+z/X+iLqqWmQ+YspHKq4hiC5H2fE2KgixvG5TgwHG+x415PapYH7twHA31rxIP5gOY6ioORYj7bhWwsngnjbw6hukqb2I6fupqBicojeNJLOh1d1KgIbu5QeA1cmGw346PzVjLieFOePjujEMye2TcZp+0uEkAADM58qgbknlXqOJMOVZwBO/khUi5/q5G3NjsPU0gY3IJ4cQhimidHQtGz6kBCgXtpPm4bc7ip3ZbNcNCHxOKLy4jgq7EueCqo5eg4AC5puHJHJFSXJyUuy4+7HszzHDuMQyRsSdCqfMNiBub34+9qSM47TyYWBolAsNRuBZje50k+9MDzLJF32NUXYgqh/ALiypzLE2u/FjsPRV7XYFpdTTD7OGOwk3ZgbklY0uxt6cOZFVQlZPOFP8ANj12bwSQouJxB73FSjUL8IlYbKo/NbifirVTK0gKllfYhU89juDxGkHqxAPrXzsvgjKEA1Iqqoubd6dgOIJWL2W7dH5U+YPBJGulFAHHbmTxJPMnqaXLzO2URelUilhzCUkDGBjFYeFDa/UyEAGT2GkcbhqbcFio3X7tgQNrDa3QW5VBkiDCxFV8uV2OqMlW6g2/ahTkudzLxwlxsxmoqjw+YzJtIveDqtg3yOB+LVaYXGJJ5DcjiOBHuDuKbGalwTzxyjySKKKK0YCiiigAooooAzTN8vTCZjcqe5nBZQpIAcEaxtyuQf7qYkWC2yxfNj+9ev4gZesmHV2B+6dWuDYhT4W36Wa/9opB7UZZHFEkuGlkBLopV/Eh1G1wbCxHvUeRaZOj08L8SCtv0G7MDh7G6wn2UA/UUp4vtMuH8l7che4rvP2LkMJcYg6gL25etTOyeTwmId5a52cEAksPMCx4C/IUuhycUvUg5NHNmBLuxiCHwbWIdTtseYI49a1HKMWZIxrFpF8Ljow5j0OxHvWeYmFoJB3Firtove4Vjdrn0KhvcqetNWUs0cqFm1CUaX9GAuh+dx803FKnRP1ENUb/AD5jNRRRVZ5wUsdv+zv2zDHQPvo7tH67eJPZgPqBTPRXGrVGoycXaPzXh5CD6/t6Ux4GQBDvvXb+IvZ/7NjO8UWinLMLcA/GRfm+r5PSq2Ca0ZAHHa/+K8+calR7WOalDUh1WItDhpeNpALDzHUrLt8kUkSyPFiZlSxKyFl0gWtsWAvyu5uB1HQWc2CpFhVYkDVrYjiFjUsT6eIqPmkWSQyYuWVNxI50WPD7vS4I/mS5+Otb6fbqL/8AO/67E3Ux1Y19a+5czSzoyZhpspaNJgtgbEfdSFQTvuN+J1WtTTipomH2geLDzBYsUqnyk/6WIB5WJUX/AKTyqiyLGqqmOXfDygJJY6u7LjUFLfysdSNzBI4rXnKcUcLiJIZgGjJMcyncMGF7gfldTrX3deQqmE1NWv6IKovWh7xXwzhWlQl4ydkd7aiPRZUJb0Je3krPsFEDPrw2HIZGeN5CCupr8NDfivfwLcm3CmjNWaB1W5YqAscg31xsdWHn2uW0HUjejP1F+OQmXFM0kIOq4bvWJAjb8UfsQSSigbi5tqvUGHFLDkcEvK94+/dP5D4JuLlfHP8AB4w2MMjfaMRPbuR4C40kMt1+6iI43t43BPIIpqoxUrzuzqp03BYklma3AuxuTbkt9v27Zj2SlR21GRwu4GoFfGzdRfY3plyFF+wvZRdQQSPof1p7z23Fc9xmPCq1P6DBkGEWJb3uTVwuJB50o5BmOuFCeIFvptVuj1zUxrxl8Hr7eqyHEkcakDEit6hTgSXNc5YAbHcEcGBsR/3pULGYra/SumAxoZLk7867asNDqywgzHTYS8OAfgL8g35T68ParOl95Va4NiDxvwNd8FizF4XN4/wtuSvo3Vf5uXPrTIZOzEZMXdFzRXwG9facThRRRQByxUAkRkYXVgVI9CLGs0lxWJjlkwkmEllVhojZULRknZXLW0oltyb3Fq1CisTgpDceZwtIzfL8ckcgw2LNpgdBvcBtvCU3tZgLg8a8Y4wwP3x1dwXEUlxsJFVbM3upAsdrqeZp3zrs7hsVb7REHK8GuysPQOhDAel66jJYO4OH7pO4IIMdtjc3J63vvfjfeleAUf5fDr3FGHMYJsZ9ljIYSQsdSEEKykFTtsbWv8+tTcuBZWR9pUPDoyHYj5ANWnZ/snhcGWbDxaWbYuzM7W/KGckgbDYdK5Z5kMjuZcNKIpGAD3GpWtsG9GA+thQ8TSvuEc8XKnsi8ws2tFbhqANulxwrrXDA4fu40S9yqqCepAsT88a709cEbq9gooorpwqO1OSri8O8TcbakbmrjdSP2PoTWPZUnePEluBu3uON/mt4rIu0IjweYytwVrPb1kuSAPVrn5qbqI8SLujnzD6nXtDjlikLkjRHEFI5jvGOtrc7BR9KzxJwqOGB2ZHUkcQr2vYekljTfi8nnlD4mT7hSQV1AGRjbwqqnYX6t9DUDJ8sQXWWNXkNwolLWC7FrxrY3NgbHpWOng4zcpd7/wBUa6jLe0XxX62mSsxwJEDTqY9ZjEgSylXRXYPEykAOyixUkbEJzFyZnhpcUmHmgRmlUd1Kp8AkhPiQtI1gHja9iDcXuKvsJEV0hVAFvCFRU97fitVtA2+5ueYHL3b/AB+lUpJEbdshYbJ3ZIlllKvHqCPEPGuu1xqYW03AbSBxA32qvyHtA0ST4Igfa4XIVRYsyt42lvwZrEtfmXG5sabIZATtv+wpe7aQODHjIV1YrDG9t7vD/wColuF+nOunEi8TEfaIx3jGMOpjdAbkPpLcbbEWbfpSxkcgEGIRfKpa3sDbfqa65Rmq6llU/dyeIEctQNj8BiD6XqkwOIMUs0Z4kuD9ahyK8l/I9HAqi17HXIp9KW9TTFhsf1pEXGaCR61MhzaslFWPseLU86+viwOdJS5qa4zZy1FnNCGrF5wulhffel2PPHva5tz3tVLJi7m5NR5JwLHlRudqKNNynMFdRY7+tMmEe61mWU4wAC3DqKdcmxu1bixWWHoX0LtH5N1/Idh/aeXtwqyw+JVx4fkHYj3FV0UoYV8ePmCQRwI4/wDj0qiM6IZ40/cuKKgYfH7hZNjyb8J/2PpU+nJp8E7i1yFFFFdOBRRRQAUUUUAFFFFABRRRQB8JpTzYRa3xUUH2jEhAFAN+FyAo4X8W5+KZsdKFjYk22P1tsKzyMvhO7DOurSLgE3G3lNcas6nR7bCSsUxeZSiJU3WIeEKeI246vq3tUXMsUcWGnw47tIrEXAuw3JYsQQl9tt2PpXnHxQd4cVisUzrtojsQEJFtIN7k7fhF964SNJiEW1sPguBv4WYA7AKvAHfwjc8zSXGn+W/4H2pL8SX7sk5M6zL3gNk4MoLElr20lm8T7/HpVq0JPoo5Dh7DqaTsXmyR4nRhNGgGMOzDw2TYeEeW2/rTuszlEbu9a3N+7ZSVW99ViQbkDl1oWWKdSaT9DLg6tLY+YE2P7dKou2GcdyUC/wCo/BuIQHmRzZuCg7Hn63GAxCsXIHhSym/hIa12UKd7AbajxJ9KzfNc0nmS08celp2YuNQkBs6NC9gRdLKo3BsgtetuSqzWLHKUqSJuQwlMOwJ1KJSobrqGsH04m4Gw9q+ZhESNa+eMAN/MnAN7rsD6W6UvZbj5EfQXOk+Ycr6brKB1Kg3/AKT6Ux5VilZypP3yswKnystvCR1BBIIpcqkOi3BlHiIze/G9eApq3zLDd21vwNuh/dT6g7fQ86r9duVILKT4OYLetffs7nkakRY3T+GurZ6APJXNzVIr8RhGC1UPOVUhwfervE5kZOC1R4mCRid/jjatQ+ZidJbEzKMzNtjuP1p1yTPbAE22qL2J7GRY7L5O7IjxcUrDXuQwIVlSQdLXAI4etLmPw0+Ek7rFRtE/K+6t6qw2YV2eN8ozjyxflfJq+Az5SAQbUwYfMUYXvWK4DMyvA3FW0efkUtTaGSwxl8jWlmD7KQRzP+K7QuyeUkj8pNx8HiKRMo7QIFtffnV3hs+B50yORE8+nfpsNsWLU7Hwnof8HnUilkZmhHKhMyZfITbofEv+4+DT1mXcll00uwzUVSwZ8ODqR6jf9P8AzVtDMri6kEen7elMjJPgTKEo8o6UUUVowFFFFABULFZgFuEszDjvZV9Wbl7caj9ocxSGItIxC9AbE+l+Q9t6zn7VjMzbu8IvdYYHeQjSo/pH4m470AWvaPtnHCwVD32IJsthcA9I05e5pVz7IMzeFsZMVjVRqKEkuASBcgbc960zsr2Mw+CGpRrmPmlfdj1t0HtV5mGEWWJ428rqVPyLUPjY6qT3MEyzM22XERpKBYjULi44H3qwxWaPM93uE4ADp0FtgPQfN6q1gaOQxv5kYq3upsa0LJtDIAVH0qOWWT2PRj08I78lZDisCyaGgU7WuRv8HlUZMOYgfskpVT+FvGPjmKbHy2I/gFcHyqP8tvakzhqVND4yS9RdhzOY6w8cbs1t9I4D8O4v1586+4/KcPKj6oZYndr6xqcXA4sN73O9XcuUKfKSD1qL3OIQ7NekrAo/Da9v5GXFu+/6CHmXZ54+7kDxyFbbIbMANiLHiSOVRG+8iLQ//wBMHiUDYugO6H1H+3rTbnUBkN5kIPJxx29aWMWsiMGSQGxuCRY8LcvTb5p+KTi99xebFr37lzgMwTGwAkgFuHLQ9rA/0ngf+Kq2wtrg7MpIIPIiou0EnfRj7iU2kT8j8/8Av+9X+IUOmsKe+TTew86GwViPQWF/anZV3Qnp576JFMoHOuwkX8ortjsEynce9t7elQ6SUnhkv6CvsuFKoWPOpWGiudhf3q3XJJZBqfZf+8PSi2dpEj+CGKK4rExk7SRq4HqjEH9HH0rWM2ymHExmPERrIh5ML2PUHiD6isSylmwOOgm4RhtLgfkfwsfYXDf21vKm+44VZhlqieX1UHCdmO9pf4WSQBpMC5lQXPcv/qD0RuDex39TSJFOQxVwVYcVYEEe4O9fp6qjtD2bw+NTROl7eVh4XU9Qw/bhXJ4k+DWPqpLaW5gy4noamYfMmHOmjNf4RSrvhcQGH5ZhY+wZB/ilTH9l8fhz95hnIH4ox3i/Vd/qKnlhZZDqYvhlgubP1rqmduOdLf2ors4ZT0ZSp/UVIhLv5Edv6UZv2FL0Mo8WNF+e0jjma0zsHGThVlbzSktf04L+gv8ANJXZLsBJMRJjA0cfKPg7/wBX5F9OPtWqwxBVCqAFUAADgABYCqcGJp6mef1eeMlpie6KKKpIAooooAqM2yCPEupmuyLwTgCep6+1WcEKooVAFUcABYCulFABRRRQBk/8TMq7nFLOB4Jtj6SKN/qoB/tNcskxfKtF7V5KMXhni21eaMn8Lr5T/g+hNY1g8S0b2YEMpIYHkQbEVFnhUrPU6XJrhpfKNMw0txXTSTVZkWYoyjrVt9rA4VlHZJp8HnuT0ryYTXtsyUc65NmadaAWr0PMmFvxFLOfdnEYEqLH0pjObp1qPic1Qgi4rmxuOpGZLhu7LJJco2zX5Hk1/wBD8dKvMqIEweZjoQEyMdvu1WxH02rhnrrcnb/vKoEuILRon4W3Y8SQh8Kn5tfrYU7G72FdRDT5vUZsqy5cQveJIQpPlI8S8wDvxtarhMgi/Fdvfb9qXuzOKMZJPlPH/f8AWnKKTVw4UucEmax5pSXO6OEeXxL5Y1FvSumIHhNevtKXsWqTLCCNqyd1pmfZ5HfjWhfw5znv8N3bH7yCyHqUt4H+m3upqhzPLAVpc7O5p9ixiuxtHukv9B5/BAPsDW8ctMjOaHiQ9jT+3OpcDiZY5JI3hgmkQoxXxJEzLf8AMLgbGoUWaSxDErqXRDJHGhk7yaR5Jo4HW9iPxT6Qo47bimeaJZEZXVXRwQysAysrCxUg7EEHhUTHJhgCkwhHfMLq+gd4wCgbHzsAqAc9h0FWnlizH2unaFpBHGDEk7SK2rf7PiJIGVbHw6u7JuSbcN+NSZu1MkTzfaFRFikBYWe4w7SPGuJD30uLhCwABQagRwJtoUwQWRVGGCr4JFHd2XU1ijgbC7X2PE18wy4JmcR/Zi8wOsL3ZMoN2OoDdx4iefmJ50AUeH7Q4iWQL9kBK9wZFIFwJrN5iwC6EI5HUysNrV1XP8QscMzpCsEjHWyq790usImoAg2a5Je1ksL3B1C1xOIwjvHLaKV+8WJXUJIUY3IBbitrX9KmzZVA4QNDGwjN0BRSENwbrttuAdugoAp8gz6fESAmDTA3e2bgV7t9K6jqOotY3AA0kW340yVFgy6JHaRIkV2vqdVUM1zc3IFzcgGpVABRRRQAUUUUAFFFFABRRRQAVk38UsiMMwxaD7qQgS/yvsFb2b9x61rNV3aHKxicNLATbWpAPRuKt8MAaxOOpUNw5NE7MWyvEMSNN7075fk87C7EAepuaz7Bu0MrI40ujFWHQqbH4rTsmzgOgtxtUMYq9z1pylWx2i7PD8Tk+1d1yKLnc/NSY8QTyroCedNqJM5z9SMMnh/IK8nKIfyCu7q3WvBRqKRzVL1KnNcghKnw2rLM4wS4afUP9KQhW/kfgjeinyn1tWvYv8uoX6XF6RO1GWghgwurAgjqDXIumb06402RMOLAAVbR5yIksxNxyAubetuApQy3FsoMLE6lHn/Mu4S3VrDf2qRMqkFX2BFyASL9O8fl7U9pNEibhIaMmxALXfe53p9wmFRk8B+Kx/I8cVbQwaw4PpIVuuknjY7Gn3K8aRaxqR+SVMf8UbRI7SYKdU+7Goc7cfgc6zrGRkk/rWuwYoON644vKUkuWUE9ef8AzRyzcculVI5/w5zrvsP3T/6kNl/qS3gb32sfb1qyxeXSfa+/RY5FaNY2WRipj0yM2pLI176txtui79EmTDvgcQs8QuvBgPxKbal99rj1FaXhMQsiK6G6sAQferMU7VEnUY9L1LhiZL2RxEjsZGjOpodRLMQwix0WI8mgKgKI66d9zuTcmpEeUSyYmeyIkYxkcoka+v7vCYdQqLpsVJBUtqG2sWrwcYwlkCspZcdYoxO18GGQXB8AuL7gjc7VCwXa2WSHUJlOsxqjd3GgD9zJLKrB5AFQBVIYk34C/mppOS8v7MYlG1sYy+rCsfvGOowtIJDtGAl1luqgWFretO1IuB7R4mdYnV44w7YVSvd6rd/hxI5BLcQTtt73rx/+04pmRF7oOIgwLFEWZxPJEwGtgQo7tL6bkGZfS4A+0Uh43PMUYZPvFBkhzApoSzRnCyhEIOo6jZtz1AItwpyyyTVEh7wSXHnW1m9diRQBKooooAKKKKACiiigAooooAKKKKAMm/irlAjxMc6WHfAhx/NGBZvkED+2oPZ+bRYk/FaL28ycYnCSAeeMGSM+qgkj2IuPmsgwEM5UFQD6cTUWeNSs9bpJ68dPsaPF2hRQARXZO0aHlWdPDiQL90x9gTVZJnTRtaRGX3BFLU5D3gxmtNny9Krc17QHRZdutuPDhSFFnAIuGqI+fAPYnwnYnp0NdTkxeTFFR2HjJpAzgufemfHZfE67WINIOAxYFX2HzKw41jjYnq90LvazsrpXvIdnQkjnxFiN+VfexeWCYrLiV2v4YzuBpPnPU369KlZ1mxYaQeO1SMqm0gDptWtclGjLjcrY+TxRutiqlelhStmWE+zttfu24fynpV1kcuoFT8VJx8AdCrCstXuCdMocLi+hq6weOpGlmMMjI3Lgeo5GrHBZlfYCuboY0mOcsKyqQQDejs/EYC0RP3ZN0v8AhJ8y+oJ3+tQsBIbXNWygMKdjk7sRNbaexaFBvtx58D9apIIMJh5Spe8zol+8ZpG7uMuU3a9kUtIdR5sbnepcGIZNm3XrzFRswyVcQcQS50T4cQHSLMovKS4a/H73hb8PrVcZqRLKLR6XP4C0KxEP3kgj2203hlmVyCL6SISAed/Sun/5rCsCe8QhLG9r8W0hl28QLbXW+9VUXZRh3TF4hIkiMzJHINaCKWJk8UrFdp3ZbGynka5YTsc0cSosiBkCIrhZVZo1YFo3Il2DBEB0ablb8DprZkvoc6w7MqrKhLJrAG/gOrxE/hB7t+NvI3Q1zhz3ChLrKgUFQANr676NK2uwazWIBvY24GqJexTaVQzKq6ZUkaNHR5EkM57okyEMg78EagxBUkebbrh+yLIYZFaETwspDiOSzqscsZVg0pI2nkI0nwkniCQQBgyfMVxESyqLKxa3srst/nTf5qbUHJcCYYVjZg7AuSwXQCXdnNlJNh4upqdQAUUUUAFFFFABRRRQAUUUUAeXUEEHgdj81kWAj7meSE/+m7KPYHw/patfrNO32E7nGJKNlmXf+tNj9VK/Sp+oj5b9C3op1Nx9Roy+YaRUftDl0c8TKyqdtrgGqDCYqV9lKoP5tyfYD/NTpIJ9BIcnY7aLUlStVRS8el3Zj2LywR4kqt9J4LfnexFMMXZksgIXe25qux8hGMiMgtZyDy4jbj6itRywjQK56DPhtozyHBvHsTw4enpXVsSy8frTvmGTBxcClbNcoYKR6bVqkLcYyfoU7PdgfUUx4SO9iPkUoEsBG3IMUcevFG9zuKY8Birb1ia2FOLg6Y1YDFMrAjhzplk3seRpZySzjcj2NM+Gw5025VxK1RiT7iZ25yrUolQeJOPqv/H+aXsnzCx34itTny7UpBOxFqynPMqMMjBeIJseorunamdUvQbsNmdxVphMYeINZ1gcxNMmX5jfnWKcTWzHvC4wNs1eniKm6G1LkGLq4y3MwxKje3GmKd8ipQrgucHidY6MOI/zUiq6GwcEc9jU0zLcjULgXIuLgE2Bt0vVeOVrcmmqZ0oqHjc0iieGORwrzsViB/EyoXI9Nl4nmQOJFSJZ1XzMF9yB+9MMHSivKOCLggjqNx9a+6ha99utAH2ivjMBudhX2gAooooAKKKKACiiigAqm7U5GMXEEJsysGU+2xHyCauaK40mqZ2MnF2hbwfZ0xiwNToMtb8Rv6cqtqKwsUUNeeb5FrP+yEOKWzqNVwQw2II4EEftXnA9nHQC7X/7xpnoo8KJ1dRkSqxblyCV9u90L0UXJ+TwrhiOye3hZ2PVmFvpTXRXPBiH+Tk9TPX/AIfsdXiHisSOVxwNfIv4fsPx1odFd8KJh5ZN22KGE7JMnBqu8HgpFFi1xVpRXFiiuAeWTIn2XrVDm3ZXvmJvsdx6G1r/AEpporXhxOeJIzd/4cte4epOF7Bsp8/60/0Vx4os74shUi7LEbFqtMDkqxCy/WreiuLDBA8smRBhSCDfhSVJlExxMmkYhu7dBraRl70SMpkIIsFVQb2X8vxWgUUPFGqFz83Il5jlEmLineMgMDpwrMTdGw8hZHAtwaVd990Va44XO4sViMvmYBG7nEGRHFjE7CIFG1cDdXHranqimoBBjk1YvFRYT/RmEClFui3+8OJmQ2sAY+7TWuxe3MGvsIAwsmW4gkMkscSeI6ngklRotL8SUjJQtxvFfnT7RQBmmfSTzYGaCdXLYQqsr2IE7LIncSAjzApaRgODWHKtHgnV1DIQyngRwNdKKA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772816"/>
            <a:ext cx="4379247" cy="4698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2348880"/>
            <a:ext cx="3592182" cy="3666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11560" y="188640"/>
            <a:ext cx="8279705" cy="990600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600" b="1" i="0" u="none" strike="noStrike" kern="1200" cap="all" spc="0" normalizeH="0" baseline="0" noProof="0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Carpalis Alagút szindróma - Kezelés</a:t>
            </a:r>
          </a:p>
        </p:txBody>
      </p:sp>
      <p:pic>
        <p:nvPicPr>
          <p:cNvPr id="11" name="Picture 2" descr="http://semmelweis.hu/wp-content/themes/se_uj/images/logo/egyetem_cimer_at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96250" y="620688"/>
            <a:ext cx="1047750" cy="1047751"/>
          </a:xfrm>
          <a:prstGeom prst="rect">
            <a:avLst/>
          </a:prstGeom>
          <a:noFill/>
        </p:spPr>
      </p:pic>
      <p:pic>
        <p:nvPicPr>
          <p:cNvPr id="12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3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6" name="AutoShape 8" descr="data:image/jpeg;base64,/9j/4AAQSkZJRgABAQAAAQABAAD/2wCEAAkGBxQQEhQUExQVFRUXFRQUFRUYFRQXGBUXFxgYGRgVFxcYHigiGBolHBcXITEhJSkrLi4uHR81RDMsNygtLisBCgoKDg0OGxAQGzYkHyUsLDQuLCwsLCwsLCwsLCwsLCw3LCwsLCw0LCwsLCwsNCwsLCwsLCwwLSwsLy8sLCwsLP/AABEIALoBDwMBIgACEQEDEQH/xAAbAAABBQEBAAAAAAAAAAAAAAAAAgMEBQYBB//EAEMQAAIBAgQDBgIHBgQFBQEAAAECEQADBBIhMQVBUQYTImFxgTKRI0JScqGxwRQVFmLR8DNTgpJDY6LC4ZOys9PxB//EABoBAQADAQEBAAAAAAAAAAAAAAACAwQBBQb/xAAtEQACAgECBAQGAwEBAAAAAAAAAQIDERIxBBMhQSIyUXFhgaGx0fAUkeFSBf/aAAwDAQACEQMRAD8A9xooooAooooAooooAooooAopu/cyqzAEwCYG5gbCqfGZr9onNofqroI8+bfl5UBdgzUXieM7pJHxHRR59fQb1Q9m+Jd0TYuGAJNsnlGpX8yPfypd++brlztsg6L19Tv8q42ThHLG7ae53J6k7mpCJXEWpCLUDSCLToFAFKoAFdoooAooooDlcNdrhoBJptjS2NMuaAQ5qO5py41R3agG3NRrjU7caotw0A25q57LYLM5uHZdB94/0H51SqpYgDUkgAeZrd8Pwos21Qchqep5mupFdksLBJoooqZnCiiigCiiigCiiigCiiigCiiigCqgp3FyP+HckjyO5X9R79Kt6icVVTafNpAkHmGGxHnNAZjtFw+PEPWlcLxPeLr8Q0Yfkff+tWmHf9otQRDDQjoeYrMXc2Hu5h7jqOYrjWScJaWaZFp5RTWGuB1DKZBEinxUDSdArtVHHOGPfa2UyjKH1JiCzWyCPAx+o2xU679Io4biwV+lBGRQ30t0Fm8BePDCgnvAGEEAjTkBzJoaKzy8KxKr4bgznvWM3HYBmF0KVOURBdZIA2NNnhOLytF1Q5BAPeXNPHbKy2TMRlRgdiZ35gMmlrlcWYE7xr612h0DSDSjSGNAIY0y5pbmmX67Abk7CgGm1rl61lWTudqhPjTcYW7MgEw1znHOOlO4q7J02Ggqqu6NjenZdyTi1uR7jVGc05cam0QsQo1JIAHmatIlz2WwWZzcOy6L94/0H51qqj4DCi1bVByGp6nmfnUippGWUssKKKK6RCiiigIn7zs/5if7hSrePtMYFxCemYVRFabe2DuJqOov5SNVRWUQFfhZl9GIHy2qTb4leX6wb7yifmsflTURdTNFRVXY40h0cFD1Oq/7h+sVZI4YSCCOo1FSK2mtxVFFFDgVScdxEstsbCHb/tH6+wq7rKPd7xmf7TEj02X8AK4yytZYqzdNpg422f05N7fl6U5x7BB1zCkoKkYS7lDW21ESnmOntt8q4mSsj3KLgOO7t+7b4WOn8rf0P5+prUCq88OtndAfbX51Ks2bkQGUgDmpJ9zm1NGhCeFhj9FItPMg6MNCP1Hkf72pdRLU8kThzmGtsSWtnLJ3ZDqjE8zl0J5lWqXULGfR3EucjFp/Rj4D7OQPR2qaaA5QaK4aHThptjRduhRJIFVmN4kQPAv+ptAPaqrboVLMmdUW9iXduAb+w5mqfG3S85j4R9QHQep5moq45jJmWPP+nQUmzbLMqnUswH6/IQT7DrWG2U7oan0j2XdvsTWFLC3+xY4MxbLxGaQv3eZpm41PYq4JgbAQPQVDdq3U1quCiiEnl5Euau+y2BljdI0Gi+Z5n2296qcDhTeuBBz3PQczW6sWQihVEACBVyRTZLCwOUUUVMoCiiigCiiigKApSClSStJK1WbCKUpBWpZWkMlARStJtyhlCVP8pifUbH3FSGSm2WgJdjjLr8ahx1XQ/I6H8Ks8LxC3c0VtfsnRvkazpFJdAdxNdyVutMveM4wKjID42EADcA6Fj00qlQUhVj9eZPqadQUbySjHSh62KWVl0HTM3/bH/V+FFsU7GU5vKG9OvtJ9ifKi3E/KPKtP2jBrirSwKmZhvF2p8S/EOX2hzX+nn702jAiRtUkGqbHcQFtyFGaRJA2B5+k/nVdkoxjqlsW1N50k3EWRcVkbVWBU+hEGmOH3yyeM+NSUflLL9aOQYQw8mFVd7i7cyiD+ZhP6VQcR7V2MNeh7k5xDgBjDL8LFUBiVkbclrH/Ng+kE3+/E1Kmb2RtrmLUaTr0qBj8cwWVgeZ5e1YbG/wD9AtqPoLRc9TKj5kT+FZniXanF3937teiCP+rcH0IqiV189vCv7Ztq4CyW6x7m3xnaG1Zb6S5meJAJkx5KJMeg607hcccWisJynyiI8uZ/uOdedcG4ZcxLtB8I1uXWJIX1J3aOVejcHtjDWhlUlF3ZtzJ39ahXXTXJSte/r6keMrjVFRi8y7+xKxFnukATLmJAEzGvpTfD2uwbuS3zRfpHG+pPwHlpScbfzHTXYL6n+/xqdiWCwg2QQfNt2PzrfLx3Jf8AP3exggsRz6kB793/AC0/9U//AF02165/l/Jx+oFSWNXHZvhveN3jDwqdPNv6CryLeFklcFtXLFp2Nhu8KlgJQ5j9W2MpJGu5IjfpSV4hi1AVk+EKrubTuWY94c4FsgEQlsEKNDcnQKQbziGburmSQ+RspABIaDBAJAJnkSKobV3GD4QSuUkBlJkr3p0LkMub6IQ0kdTvVhmby8nP3ti2Md0VHeAA9xdJy5lGQ6wDlLHvNVEba1IscTxJsF2tBX7wLHdXWyrkDSbejPDeCVMc9pFJF3FtezAFbeVjkZFgxeyqCc0hjbGby6axTaYrHlJKICNwAeZtA6/y5rpEAzlG/wBYcLfg7XSha98RuXCFygZFDEKv82gBzc56RU6qrhF/EM7i+gVcloqQIGYqM67mfFPt+NrQBRRRQFTFcilUVWbBEVwrTkVyKAZZaaZKlRSStAQmSkFKmFKSbdARglOolOC3TipQAi06orirSiYoDuHbKcvLdfQbr7SI8vSnb95bYljHlVNjsXHPXdY3nqK887Sdr2YlV8TAkdF05zz9qrhxMJNpdiH8ecn4UavtJ2uCKQrBVHP+9zXm+O7SXnb6EsvVyAS3lBGgqrOJNxs17NPXcDyA5Va2FQDSDVF1zl0x0Pc4L/zK4+Kby/oiCBfuGWu3D/rYD2AMD2pY4QCD13B89wfnVl3qimL+OArPlnscuCQwEUKDEHmOh5j50cK4W2MuEDw2l/xLnID7I6sf/Nc4bhXx14Wk0G7tyReZ9eQHWvRbHDEOXD2xlsWxNz+b+UnmW3J6etSzGEXZPZfX4Hn8bxnKWiPmf0+JC4Tw646KLaIMMhlBLIbn85nNm9TE79Kqe3HaqMuEtKyElVc6NlUmPqE6n51bdtO1QwtvJbjMRCL6cz5CsX2IwzXbty88sw0BImWYySPOAB/qrBFu2TusXRbfvoebRTlO2W33Z6Jw7EWmYMrqxtrmK5hOY6KuXcEak+1K9d9z6ml4vCqEW0yq0eJ5AILn16DSoX7CJ8BdTsArGPZDK/hXtUV6Y9d31fuYpPsix4fgzecIPUnoOZrdWLIRQqiABAqm4Pwq9h00dHYwWDpB9M6GAB9086mcbs3XsEWiVuhrTjK0SUuI5QsYlCFKnqpPWtKRknLLLGisrh04ggA3kXWMm20MxusFliDAJthY0iQeoWv7coWFczcJYs1jNkN3Zhmj4CT4NoHpXSBp6KoXtYsKmUkMLNrNJRpuKl0sviPN+6BI5c+YZtLjs7KSQmaA57knJ3i+Lf4spfkRAXTNMgaSis7h2xyFS4NwaZ1HcAjwWj4TI/4jXRqdkHq3EfHZjKmJEEdx02IJ/wAPqZzaiANqA0dFZfGXceUdrdtg+VQq5rG4Qk6FiutyBvseVX+AD5T3hli7kDw6LmOQDL/LG+utAQ6K5RNVmw7RRNFAEVyK7RQCYoilUUAnLXQKVXCaA7UDG4mBXcXiuQ9vOoS4MlgWaTyA2H9ax22TsfLq+b9P9JdF1kVvGsYMLYe4T9I3gT7zDl5ASfavOsJg81WfbPijYi/lTW1alE/mP1n9zp6AVWYbiGTQiKYjFaYbI9XhaXCOZ7ssG4YsbVXYjhMfDpVh+91AJJ0AJPtSrGJGRcx8US3qdT7TUDblZ6GbvYW4OdM4Xh16/cW2g8TGNdh1J8gNa0t68vLU1qey3DBh0e/dEMQf9KjX9JqcIamU8RxPKjnPXsdwfDreAtC1aE3HgMx3do+I9BvpyqTxfiVvAYc582oktlJDMeRI2PrA1pXDgHLYi5p9hT9VeU+Z3P8A4rzTtv2hOLu5VP0aHTzP2q826z+Tboj5F+5PMopnfPMn7sqg9ziGJ0gs5IUToqqCfwAJr1nsvwe3hLWmuXxE9bh2HroCf9I5Vhew/Z8ue+KkE+C3BKnxaFpEHXUDyzdRXoGKsvaAt27mdV3Dgasd4dYgeoY1tpgpzwvLH79v6L+Nt0rlx2FXGkydzrV/2Z4ZP0rD7g/7v6VQ8JQ3H+ktuqCM7KDcX0GUZh6lRFbzCX0dQbbKyjTwkECOWm3pXppHkWT7IfqDxmyz2iEDEyphSoJAYEjxaGYiCQCJEipN2+FIB5zHsJP4ColnjdhgPpFEhmhjBhc0mDyhHP8ApPSpFBTNYxygeI5foVy28sgTaDQ1wsZgXZmdCNeYeTD41cwzyWAOfMkK3dvmygrtnNuBHJvQ3eGxtu4YRwxABIB2BJGvTUH5VIoCv4XYvIX71y66ZScsjx3NPCBpk7r3mrCiigCiiigCiiigKbNXZpgPSg1VmwemiabDV3NQDk0TSJrs0AuaJpE0xi8YtsSa5KSissEl3A3qsv4xnOVBP97noKiHEXLx0GVTzPIdfOpwurbXKvL+59ay6p39I9I+vd+35OtqHuAt5NWMnl5VVcex3doUB+kcR9xTufU7fOn+I8SFhc7fEZ7tOp+0f5RWPv47OxZjJJkmpy01R0QNnBcM7Zcyey+v+DAwQ6UlsCDyp39rFKGJFZz3CpxvC1OVYHibX0XU/kB7139yTsWH9+dWVi4HuseSgIPUwzfhk/GrzAKJFTSKJywmyn4HwHunDPLa6GNvb9a23D1725A+FR+P/wCU7gb6NnWIyMF9ZRWny+KPauXuKphiqnKC5KqOZME++1WWWxqSjnq9jwL3K2WcdSL2wwq3rLWVbu2YauI09eo6/pXiPZ7ALfxKW2MqS0kbEKCflpW57acSbEOMLYb6VyTdYExbSIIaN5mIM8uZFd7M8ETDsLTAKx+K79VhvAP1W00Trtmgms1umPhgvEz0OHk6Knq77fk1mCC27YZRAAyWhA15M5j5U3ZstcYKupJ/smlX7mdgFGmioo6bAVquB8K7kZm1cjX+UfZFbqKVXBRR5dtncmcPwYsoEHqT1PM1IA/812itBkK7jDW4QXHdCScpTNOxDTAMLB1J0G8iJqrQYF/ArHxkpA7znmXeNFP7QQG2OYamr/EYVbnxCdGXcjRhDDTqKhfuGxldMnhdHtsM9z4HyhlXxeEeFYyxEaRQDfAXwwzJh2zfXO+smZEiCJPLbbSreouF4dbtMzIuUtvBaPZZhfYCalUAUUUUAUUUUAUUUUBlxcpYeoIuU4tyqzYTQ9KD1DW5T9tSdeVAPhq7mqvucQVWyw3qQQPbrSrjZuc7dY/CslnGVxeF1ZJQY5iccF0Gp8qiphzeMuIUcutCYdgSVhusGT8uQo79udIUO3E7X8lt/pCVij0iOYh+S1A4jjreFtG9eOgMKvO4/JR+Z6Cpd69Ckqgd+QZiq+7KrH8K8+7V8J4li2DvbtsqDKluy4IA3JCMcxY8zuYrVOTiuiJcLTGyfjkkvcqeJdoXvuXc6nkNgOSgdBUC5xWNSarb9p0JV1ZCNwwKkeoNdw+Da4QYPkI28z51gz6n1CjhJRRNTiTc/l0H9akWMa7bAn++tP4Ds8zbiPXWtDZ4Wioqgg52yabQJzjTyVh60SyRnLQirwGGxCoGKHxSx1WfFrBE8tvatNwOzeuH4SB1bSodrHKmIcXIEBck7HeY89qvcHiLmInKe5tDdyBmP3FO3q3yNUWW269FUfm9jz7rprw4+YzxHtBawC3ixzP3mijc/RWxoOQry/ifaG/iLwulirAnuwv1J0gdTrvWk/hu7j8TcuAd1hQ7KGuk53UQGaD4pMTLQBp0q37Odirdi6Wnvip8BKwPWOQ8zTlcp65dZP8AehGmVNUXJ9ZfvQ52D7ONZQ3bgm5c+Ec/IE9NyT6dNdLilUIbQAYH/EMaO3p0HIVJxGIyDKCCx0JGwH2Vqz7PcI2u3B5op/8Acf0rbw1DT1z8z+iPP4jiHNtsY4Jwl8LFxlNxY0XVrlkdR/menxD+aYGmsX1uKGQhlOxG1OVBv4EhjctHI51YfUuffXrt4xroNwIrcee3lk6iol7GFFTMjF3OUW1Kk5oJMEkCAATJj5mKifxFh9PHzCt4W8ByF4fTQhVM9OcUOFtRVfc41YWZuAQSDvymTtt4WE7SCOVDcas/bnYkQdBMEtO2XUkHUAExpQFhRVdd41aXu9WIuBmUhG2UqDIiR4nUARJJpX76sf5gOqiRJEsuYax9nWeXOKAn0VFwvELdwwrScoaPIgGQdjuJiYkdalUAUUUUAUUUUBgRcpYuVY4/s86a2znHT6w/Q1TGQYIII3B0I9qrNaknsTFuU4t2oAeli5Q6WS4k9Z9daSyo26x5qY/CoQuUsXKjKEZrElk6ngkrh/suD94QfnSi9xfiQXB1jMfSQZPvUcXKUt2s64WEXmDcfZnXLO/UUuMUmGXL6AqR85mnMygFg4AAJObQADUktsB5k0n9qPPUeYmoFpkvkNli0NVy6d6Rs5B0yCNOu+0T1RvhtJS91+CLjB9sCr+BXFZWv2s1of4Sssz/AMwzqNDoOW+8Za/+DcODKPctj7IZSP8ArUn8avecrcg+cr+IprE37zHu7fxQC7+Bsin7wPiOsD36A8la8+Ot/LqWVzsrXgngpxwAMxtpefKNLjeGR/y1I+tzJ5DzIiVY4Hb72Az5baACCgGZ/q/DpCqvs9W2HtFFCqIA+6fMknmZ1JOpqLw0OUNyNbjG59XYwE0+4EHtRWwx5H/TJSvve8wbgtiZILHzb+gFPXby2RCqAY0A0jTQsd49aQwu657ndr0BEn0C01+0KnwLJ+02p9QOVdUpzXgjp+L/AAQk5PzyyRsDaLKz3G0726RI1nOfgTlqNzTt7FaZUGVenM+bHnVfg7pYMSZPe3v/AJXq+4LwY3SGuAhBrrpn8vTzqyumMHnd+rISn06jvZ/hHeEXHHhHwg/WPU+X51qq4ojQV2tCRllLUwooorpEYxeFW6BmkEHMpVipBgiQR5Eiq9uzWHJnI0wFkXboMBSkSGmIZp6kk761b0UBXLwSyCTkOoI+N9ASTlUT4VkmAIAmurwayHa4FIdgwYhnE5ySx0O+p13HtVhRQFa3AbBtrbyeBZgZnEZnW4dQZ+NVPtSE7O4dTIVgYRcwu3Q2VFKquYNOWCdNvkKtaKAgYHg9my5e2pDFQpOZzoAo2JjZV18qn0UUAUUUUAUUUUAUxiMIlz40VvUCfnTt24FUsxAUAkkmAANSSeQpuxikcSrA6kdCCNSCDqDGtAV1/s7ZbbMvof0M1X3+zLD4HB8mBH4ia0ner9ofMc9qO9XqNp3Gx5+lcwianJGLv8KvJvbJ818X5a1EJI3keulbt8ZbVwhdQ5BYLOpAnX00PyNOF1iZEeo/vmK5pJK1mBFylC5W3uWLR3VDrGoXfp61XY7hNm5Ai2qQWuEGGK8gI2U6y07COchpJc1GNZ+/0/4Q3/5p+z9zr9rbaZm95Wp/cOHOirEQIVjp0ETppUTF8ItW4Cq1y4+iIXIGm7MR8KCdTryAkkA8wd5qMxisUQQiaudfJF+23l0HM+UkLsIEEDrJJ3YndietanC9mLCDUFmOrtmYZj6ToOg5Cn/4fsfZP+5v613Sc5qMTxG4chUbuRbH+rQkei5j7U/mjbatFc7P2WvqMjZUQudXgu5ypBnUhVuSP5lqb/D9j7J/3N/WuaTvNRji1SMFgbl4wi6c2Oij3rYYfhVlNraz1PiPzNSrjhQSSAACSeQA3Nd0kXb6FD2a4IltCzeNu9v6nYRefYVoag8NvWwCq3Fc5i5gj/jM1xfmDp1qT+0pJGYSN9dtt+m4qRU23uO0UhbynYjcrv8AWBiPWa4by9Rz57REz8xQ4OUUk3B1G8bjc8qQcQssMw8Iltdhrqemx+VAO0UlLgbYg7beeo/ClUAUUUUAUUUUAUUUUAUUUUAUUUUAzjMOLqMhJGYESIkdCJ0kHXWqvHcB7/8AxbhJIKkhFWBoQE3K6jXUzJG0RdUUBRXOy1kknQA5jGVIklzMRuO8Iridl7YaSZGbNlKr9u22WY+Ad0oC8tfKL6onE7zomZMsyo8QJEEgcj50BX4js3bdVBYgrat2gRAJW2HAkjWPGZFNDssgMhzOVVgqGTwz9Vpn4m9YTfItLHaZMz28rF0IVtlXNnW38ROgzMPau3e0QXxd2xt9xbvFhlzDOLhC5Z1/w+U70Ap+zdo2RZJJUNdaSFJJuLcWTI1IFzQ+QqPc7KIWY5zDZ4WNFzPnyiCPCCNOfntHf4rtyoKOCQ2mggqbggk7A90xkxoR5w5he0itnzIQUt3bpghpFtiCFIMExHPn0gkBWFwS4LOwZ7jXMiqkLmd1BiIgSdSTooAkxBNWGCwpWXchrjRmPIAbIvRRJ9dTuaqv3yzlmW0sottQxIY57t5rTKCp1UZAdxO2kUu5xh0Fwt3Q7sMChJV2ZbPeyok+mXoC06RQF7Uc463n7vOucfVnyzR6xrHSuYPFd4bg0hLmQEGZ8CNPzYj2qLiuCW7rOzSSzo8EkqMoRYCHw6hCCYmGI2oCxzjqN4359KSb6zGYTqYkbAgH5Ej5iqe12ZthsxMwCF8K6eJWD+dzwxn3OnSo1nsii/XzHMzeK2rA5ktIQVJ2+hDRtmMwIAoDRNdUQCQJMDUamC0esAn2pvFotxGQtGdSsgiYYESKqrvZq2bItSdLly5mIBYlw4MnQzDxO8Cm/wCFLempkPmnxfZAgHNOkErJMSd6AQnZO1qe8c+Od9gMwVBlj4EKoOgQb6yr+FkgjOdYHwqJANojNEFm+iWWmT+FWXCOGjDKyhiQXL7REgCB8p9SYgQBPoCkfs2jWrdsuxCMWnaZBUzBGsHQ/nTGH7LgAZnGbLEBFyHxo8sp+MykEnU+wrRUUBn17K29ZYmQQJVOYujMYGrDvmg8gAOs8u9mQXUhoXMS+gBZQHIUwPGc7IxYmfo131rQ0UBWcJ4MuGZ2VmJfeSftM3WN3MQBAirOiigCiiigCiiigCiiigCiiigCiiigCiiigCuEV2igEtbBmQDO+g19a7lHQV2igGxYX7K7QNBt09K6tsDYAaRoBt09KXRQCVtgaAADpA5bVw2lnNlGaImBMdJ6UuigEWrYUAKAoGwAAA9hS6KKAKKKKAKKKKAKKKKAKKKKAKKKKAKKKKAKKKKAKKKKAKKKKAKKKKAKKKK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7898" name="AutoShape 10" descr="data:image/jpeg;base64,/9j/4AAQSkZJRgABAQAAAQABAAD/2wCEAAkGBxQQEhQUExQVFRUXFRQUFRUYFRQXGBUXFxgYGRgVFxcYHigiGBolHBcXITEhJSkrLi4uHR81RDMsNygtLisBCgoKDg0OGxAQGzYkHyUsLDQuLCwsLCwsLCwsLCwsLCw3LCwsLCw0LCwsLCwsNCwsLCwsLCwwLSwsLy8sLCwsLP/AABEIALoBDwMBIgACEQEDEQH/xAAbAAABBQEBAAAAAAAAAAAAAAAAAgMEBQYBB//EAEMQAAIBAgQDBgIHBgQFBQEAAAECEQADBBIhMQVBUQYTImFxgTKRI0JScqGxwRQVFmLR8DNTgpJDY6LC4ZOys9PxB//EABoBAQADAQEBAAAAAAAAAAAAAAACAwQBBQb/xAAtEQACAgECBAQGAwEBAAAAAAAAAQIDERIxBBMhQSIyUXFhgaGx0fAUkeFSBf/aAAwDAQACEQMRAD8A9xooooAooooAooooAooooAopu/cyqzAEwCYG5gbCqfGZr9onNofqroI8+bfl5UBdgzUXieM7pJHxHRR59fQb1Q9m+Jd0TYuGAJNsnlGpX8yPfypd++brlztsg6L19Tv8q42ThHLG7ae53J6k7mpCJXEWpCLUDSCLToFAFKoAFdoooAooooDlcNdrhoBJptjS2NMuaAQ5qO5py41R3agG3NRrjU7caotw0A25q57LYLM5uHZdB94/0H51SqpYgDUkgAeZrd8Pwos21Qchqep5mupFdksLBJoooqZnCiiigCiiigCiiigCiiigCiiigCqgp3FyP+HckjyO5X9R79Kt6icVVTafNpAkHmGGxHnNAZjtFw+PEPWlcLxPeLr8Q0Yfkff+tWmHf9otQRDDQjoeYrMXc2Hu5h7jqOYrjWScJaWaZFp5RTWGuB1DKZBEinxUDSdArtVHHOGPfa2UyjKH1JiCzWyCPAx+o2xU679Io4biwV+lBGRQ30t0Fm8BePDCgnvAGEEAjTkBzJoaKzy8KxKr4bgznvWM3HYBmF0KVOURBdZIA2NNnhOLytF1Q5BAPeXNPHbKy2TMRlRgdiZ35gMmlrlcWYE7xr612h0DSDSjSGNAIY0y5pbmmX67Abk7CgGm1rl61lWTudqhPjTcYW7MgEw1znHOOlO4q7J02Ggqqu6NjenZdyTi1uR7jVGc05cam0QsQo1JIAHmatIlz2WwWZzcOy6L94/0H51qqj4DCi1bVByGp6nmfnUippGWUssKKKK6RCiiigIn7zs/5if7hSrePtMYFxCemYVRFabe2DuJqOov5SNVRWUQFfhZl9GIHy2qTb4leX6wb7yifmsflTURdTNFRVXY40h0cFD1Oq/7h+sVZI4YSCCOo1FSK2mtxVFFFDgVScdxEstsbCHb/tH6+wq7rKPd7xmf7TEj02X8AK4yytZYqzdNpg422f05N7fl6U5x7BB1zCkoKkYS7lDW21ESnmOntt8q4mSsj3KLgOO7t+7b4WOn8rf0P5+prUCq88OtndAfbX51Ks2bkQGUgDmpJ9zm1NGhCeFhj9FItPMg6MNCP1Hkf72pdRLU8kThzmGtsSWtnLJ3ZDqjE8zl0J5lWqXULGfR3EucjFp/Rj4D7OQPR2qaaA5QaK4aHThptjRduhRJIFVmN4kQPAv+ptAPaqrboVLMmdUW9iXduAb+w5mqfG3S85j4R9QHQep5moq45jJmWPP+nQUmzbLMqnUswH6/IQT7DrWG2U7oan0j2XdvsTWFLC3+xY4MxbLxGaQv3eZpm41PYq4JgbAQPQVDdq3U1quCiiEnl5Euau+y2BljdI0Gi+Z5n2296qcDhTeuBBz3PQczW6sWQihVEACBVyRTZLCwOUUUVMoCiiigCiiigKApSClSStJK1WbCKUpBWpZWkMlARStJtyhlCVP8pifUbH3FSGSm2WgJdjjLr8ahx1XQ/I6H8Ks8LxC3c0VtfsnRvkazpFJdAdxNdyVutMveM4wKjID42EADcA6Fj00qlQUhVj9eZPqadQUbySjHSh62KWVl0HTM3/bH/V+FFsU7GU5vKG9OvtJ9ifKi3E/KPKtP2jBrirSwKmZhvF2p8S/EOX2hzX+nn702jAiRtUkGqbHcQFtyFGaRJA2B5+k/nVdkoxjqlsW1N50k3EWRcVkbVWBU+hEGmOH3yyeM+NSUflLL9aOQYQw8mFVd7i7cyiD+ZhP6VQcR7V2MNeh7k5xDgBjDL8LFUBiVkbclrH/Ng+kE3+/E1Kmb2RtrmLUaTr0qBj8cwWVgeZ5e1YbG/wD9AtqPoLRc9TKj5kT+FZniXanF3937teiCP+rcH0IqiV189vCv7Ztq4CyW6x7m3xnaG1Zb6S5meJAJkx5KJMeg607hcccWisJynyiI8uZ/uOdedcG4ZcxLtB8I1uXWJIX1J3aOVejcHtjDWhlUlF3ZtzJ39ahXXTXJSte/r6keMrjVFRi8y7+xKxFnukATLmJAEzGvpTfD2uwbuS3zRfpHG+pPwHlpScbfzHTXYL6n+/xqdiWCwg2QQfNt2PzrfLx3Jf8AP3exggsRz6kB793/AC0/9U//AF02165/l/Jx+oFSWNXHZvhveN3jDwqdPNv6CryLeFklcFtXLFp2Nhu8KlgJQ5j9W2MpJGu5IjfpSV4hi1AVk+EKrubTuWY94c4FsgEQlsEKNDcnQKQbziGburmSQ+RspABIaDBAJAJnkSKobV3GD4QSuUkBlJkr3p0LkMub6IQ0kdTvVhmby8nP3ti2Md0VHeAA9xdJy5lGQ6wDlLHvNVEba1IscTxJsF2tBX7wLHdXWyrkDSbejPDeCVMc9pFJF3FtezAFbeVjkZFgxeyqCc0hjbGby6axTaYrHlJKICNwAeZtA6/y5rpEAzlG/wBYcLfg7XSha98RuXCFygZFDEKv82gBzc56RU6qrhF/EM7i+gVcloqQIGYqM67mfFPt+NrQBRRRQFTFcilUVWbBEVwrTkVyKAZZaaZKlRSStAQmSkFKmFKSbdARglOolOC3TipQAi06orirSiYoDuHbKcvLdfQbr7SI8vSnb95bYljHlVNjsXHPXdY3nqK887Sdr2YlV8TAkdF05zz9qrhxMJNpdiH8ecn4UavtJ2uCKQrBVHP+9zXm+O7SXnb6EsvVyAS3lBGgqrOJNxs17NPXcDyA5Va2FQDSDVF1zl0x0Pc4L/zK4+Kby/oiCBfuGWu3D/rYD2AMD2pY4QCD13B89wfnVl3qimL+OArPlnscuCQwEUKDEHmOh5j50cK4W2MuEDw2l/xLnID7I6sf/Nc4bhXx14Wk0G7tyReZ9eQHWvRbHDEOXD2xlsWxNz+b+UnmW3J6etSzGEXZPZfX4Hn8bxnKWiPmf0+JC4Tw646KLaIMMhlBLIbn85nNm9TE79Kqe3HaqMuEtKyElVc6NlUmPqE6n51bdtO1QwtvJbjMRCL6cz5CsX2IwzXbty88sw0BImWYySPOAB/qrBFu2TusXRbfvoebRTlO2W33Z6Jw7EWmYMrqxtrmK5hOY6KuXcEak+1K9d9z6ml4vCqEW0yq0eJ5AILn16DSoX7CJ8BdTsArGPZDK/hXtUV6Y9d31fuYpPsix4fgzecIPUnoOZrdWLIRQqiABAqm4Pwq9h00dHYwWDpB9M6GAB9086mcbs3XsEWiVuhrTjK0SUuI5QsYlCFKnqpPWtKRknLLLGisrh04ggA3kXWMm20MxusFliDAJthY0iQeoWv7coWFczcJYs1jNkN3Zhmj4CT4NoHpXSBp6KoXtYsKmUkMLNrNJRpuKl0sviPN+6BI5c+YZtLjs7KSQmaA57knJ3i+Lf4spfkRAXTNMgaSis7h2xyFS4NwaZ1HcAjwWj4TI/4jXRqdkHq3EfHZjKmJEEdx02IJ/wAPqZzaiANqA0dFZfGXceUdrdtg+VQq5rG4Qk6FiutyBvseVX+AD5T3hli7kDw6LmOQDL/LG+utAQ6K5RNVmw7RRNFAEVyK7RQCYoilUUAnLXQKVXCaA7UDG4mBXcXiuQ9vOoS4MlgWaTyA2H9ax22TsfLq+b9P9JdF1kVvGsYMLYe4T9I3gT7zDl5ASfavOsJg81WfbPijYi/lTW1alE/mP1n9zp6AVWYbiGTQiKYjFaYbI9XhaXCOZ7ssG4YsbVXYjhMfDpVh+91AJJ0AJPtSrGJGRcx8US3qdT7TUDblZ6GbvYW4OdM4Xh16/cW2g8TGNdh1J8gNa0t68vLU1qey3DBh0e/dEMQf9KjX9JqcIamU8RxPKjnPXsdwfDreAtC1aE3HgMx3do+I9BvpyqTxfiVvAYc582oktlJDMeRI2PrA1pXDgHLYi5p9hT9VeU+Z3P8A4rzTtv2hOLu5VP0aHTzP2q826z+Tboj5F+5PMopnfPMn7sqg9ziGJ0gs5IUToqqCfwAJr1nsvwe3hLWmuXxE9bh2HroCf9I5Vhew/Z8ue+KkE+C3BKnxaFpEHXUDyzdRXoGKsvaAt27mdV3Dgasd4dYgeoY1tpgpzwvLH79v6L+Nt0rlx2FXGkydzrV/2Z4ZP0rD7g/7v6VQ8JQ3H+ktuqCM7KDcX0GUZh6lRFbzCX0dQbbKyjTwkECOWm3pXppHkWT7IfqDxmyz2iEDEyphSoJAYEjxaGYiCQCJEipN2+FIB5zHsJP4ColnjdhgPpFEhmhjBhc0mDyhHP8ApPSpFBTNYxygeI5foVy28sgTaDQ1wsZgXZmdCNeYeTD41cwzyWAOfMkK3dvmygrtnNuBHJvQ3eGxtu4YRwxABIB2BJGvTUH5VIoCv4XYvIX71y66ZScsjx3NPCBpk7r3mrCiigCiiigCiiigKbNXZpgPSg1VmwemiabDV3NQDk0TSJrs0AuaJpE0xi8YtsSa5KSissEl3A3qsv4xnOVBP97noKiHEXLx0GVTzPIdfOpwurbXKvL+59ay6p39I9I+vd+35OtqHuAt5NWMnl5VVcex3doUB+kcR9xTufU7fOn+I8SFhc7fEZ7tOp+0f5RWPv47OxZjJJkmpy01R0QNnBcM7Zcyey+v+DAwQ6UlsCDyp39rFKGJFZz3CpxvC1OVYHibX0XU/kB7139yTsWH9+dWVi4HuseSgIPUwzfhk/GrzAKJFTSKJywmyn4HwHunDPLa6GNvb9a23D1725A+FR+P/wCU7gb6NnWIyMF9ZRWny+KPauXuKphiqnKC5KqOZME++1WWWxqSjnq9jwL3K2WcdSL2wwq3rLWVbu2YauI09eo6/pXiPZ7ALfxKW2MqS0kbEKCflpW57acSbEOMLYb6VyTdYExbSIIaN5mIM8uZFd7M8ETDsLTAKx+K79VhvAP1W00Trtmgms1umPhgvEz0OHk6Knq77fk1mCC27YZRAAyWhA15M5j5U3ZstcYKupJ/smlX7mdgFGmioo6bAVquB8K7kZm1cjX+UfZFbqKVXBRR5dtncmcPwYsoEHqT1PM1IA/812itBkK7jDW4QXHdCScpTNOxDTAMLB1J0G8iJqrQYF/ArHxkpA7znmXeNFP7QQG2OYamr/EYVbnxCdGXcjRhDDTqKhfuGxldMnhdHtsM9z4HyhlXxeEeFYyxEaRQDfAXwwzJh2zfXO+smZEiCJPLbbSreouF4dbtMzIuUtvBaPZZhfYCalUAUUUUAUUUUAUUUUBlxcpYeoIuU4tyqzYTQ9KD1DW5T9tSdeVAPhq7mqvucQVWyw3qQQPbrSrjZuc7dY/CslnGVxeF1ZJQY5iccF0Gp8qiphzeMuIUcutCYdgSVhusGT8uQo79udIUO3E7X8lt/pCVij0iOYh+S1A4jjreFtG9eOgMKvO4/JR+Z6Cpd69Ckqgd+QZiq+7KrH8K8+7V8J4li2DvbtsqDKluy4IA3JCMcxY8zuYrVOTiuiJcLTGyfjkkvcqeJdoXvuXc6nkNgOSgdBUC5xWNSarb9p0JV1ZCNwwKkeoNdw+Da4QYPkI28z51gz6n1CjhJRRNTiTc/l0H9akWMa7bAn++tP4Ds8zbiPXWtDZ4Wioqgg52yabQJzjTyVh60SyRnLQirwGGxCoGKHxSx1WfFrBE8tvatNwOzeuH4SB1bSodrHKmIcXIEBck7HeY89qvcHiLmInKe5tDdyBmP3FO3q3yNUWW269FUfm9jz7rprw4+YzxHtBawC3ixzP3mijc/RWxoOQry/ifaG/iLwulirAnuwv1J0gdTrvWk/hu7j8TcuAd1hQ7KGuk53UQGaD4pMTLQBp0q37Odirdi6Wnvip8BKwPWOQ8zTlcp65dZP8AehGmVNUXJ9ZfvQ52D7ONZQ3bgm5c+Ec/IE9NyT6dNdLilUIbQAYH/EMaO3p0HIVJxGIyDKCCx0JGwH2Vqz7PcI2u3B5op/8Acf0rbw1DT1z8z+iPP4jiHNtsY4Jwl8LFxlNxY0XVrlkdR/menxD+aYGmsX1uKGQhlOxG1OVBv4EhjctHI51YfUuffXrt4xroNwIrcee3lk6iol7GFFTMjF3OUW1Kk5oJMEkCAATJj5mKifxFh9PHzCt4W8ByF4fTQhVM9OcUOFtRVfc41YWZuAQSDvymTtt4WE7SCOVDcas/bnYkQdBMEtO2XUkHUAExpQFhRVdd41aXu9WIuBmUhG2UqDIiR4nUARJJpX76sf5gOqiRJEsuYax9nWeXOKAn0VFwvELdwwrScoaPIgGQdjuJiYkdalUAUUUUAUUUUBgRcpYuVY4/s86a2znHT6w/Q1TGQYIII3B0I9qrNaknsTFuU4t2oAeli5Q6WS4k9Z9daSyo26x5qY/CoQuUsXKjKEZrElk6ngkrh/suD94QfnSi9xfiQXB1jMfSQZPvUcXKUt2s64WEXmDcfZnXLO/UUuMUmGXL6AqR85mnMygFg4AAJObQADUktsB5k0n9qPPUeYmoFpkvkNli0NVy6d6Rs5B0yCNOu+0T1RvhtJS91+CLjB9sCr+BXFZWv2s1of4Sssz/AMwzqNDoOW+8Za/+DcODKPctj7IZSP8ArUn8avecrcg+cr+IprE37zHu7fxQC7+Bsin7wPiOsD36A8la8+Ot/LqWVzsrXgngpxwAMxtpefKNLjeGR/y1I+tzJ5DzIiVY4Hb72Az5baACCgGZ/q/DpCqvs9W2HtFFCqIA+6fMknmZ1JOpqLw0OUNyNbjG59XYwE0+4EHtRWwx5H/TJSvve8wbgtiZILHzb+gFPXby2RCqAY0A0jTQsd49aQwu657ndr0BEn0C01+0KnwLJ+02p9QOVdUpzXgjp+L/AAQk5PzyyRsDaLKz3G0726RI1nOfgTlqNzTt7FaZUGVenM+bHnVfg7pYMSZPe3v/AJXq+4LwY3SGuAhBrrpn8vTzqyumMHnd+rISn06jvZ/hHeEXHHhHwg/WPU+X51qq4ojQV2tCRllLUwooorpEYxeFW6BmkEHMpVipBgiQR5Eiq9uzWHJnI0wFkXboMBSkSGmIZp6kk761b0UBXLwSyCTkOoI+N9ASTlUT4VkmAIAmurwayHa4FIdgwYhnE5ySx0O+p13HtVhRQFa3AbBtrbyeBZgZnEZnW4dQZ+NVPtSE7O4dTIVgYRcwu3Q2VFKquYNOWCdNvkKtaKAgYHg9my5e2pDFQpOZzoAo2JjZV18qn0UUAUUUUAUUUUAUxiMIlz40VvUCfnTt24FUsxAUAkkmAANSSeQpuxikcSrA6kdCCNSCDqDGtAV1/s7ZbbMvof0M1X3+zLD4HB8mBH4ia0ner9ofMc9qO9XqNp3Gx5+lcwianJGLv8KvJvbJ818X5a1EJI3keulbt8ZbVwhdQ5BYLOpAnX00PyNOF1iZEeo/vmK5pJK1mBFylC5W3uWLR3VDrGoXfp61XY7hNm5Ai2qQWuEGGK8gI2U6y07COchpJc1GNZ+/0/4Q3/5p+z9zr9rbaZm95Wp/cOHOirEQIVjp0ETppUTF8ItW4Cq1y4+iIXIGm7MR8KCdTryAkkA8wd5qMxisUQQiaudfJF+23l0HM+UkLsIEEDrJJ3YndietanC9mLCDUFmOrtmYZj6ToOg5Cn/4fsfZP+5v613Sc5qMTxG4chUbuRbH+rQkei5j7U/mjbatFc7P2WvqMjZUQudXgu5ypBnUhVuSP5lqb/D9j7J/3N/WuaTvNRji1SMFgbl4wi6c2Oij3rYYfhVlNraz1PiPzNSrjhQSSAACSeQA3Nd0kXb6FD2a4IltCzeNu9v6nYRefYVoag8NvWwCq3Fc5i5gj/jM1xfmDp1qT+0pJGYSN9dtt+m4qRU23uO0UhbynYjcrv8AWBiPWa4by9Rz57REz8xQ4OUUk3B1G8bjc8qQcQssMw8Iltdhrqemx+VAO0UlLgbYg7beeo/ClUAUUUUAUUUUAUUUUAUUUUAUUUUAzjMOLqMhJGYESIkdCJ0kHXWqvHcB7/8AxbhJIKkhFWBoQE3K6jXUzJG0RdUUBRXOy1kknQA5jGVIklzMRuO8Iridl7YaSZGbNlKr9u22WY+Ad0oC8tfKL6onE7zomZMsyo8QJEEgcj50BX4js3bdVBYgrat2gRAJW2HAkjWPGZFNDssgMhzOVVgqGTwz9Vpn4m9YTfItLHaZMz28rF0IVtlXNnW38ROgzMPau3e0QXxd2xt9xbvFhlzDOLhC5Z1/w+U70Ap+zdo2RZJJUNdaSFJJuLcWTI1IFzQ+QqPc7KIWY5zDZ4WNFzPnyiCPCCNOfntHf4rtyoKOCQ2mggqbggk7A90xkxoR5w5he0itnzIQUt3bpghpFtiCFIMExHPn0gkBWFwS4LOwZ7jXMiqkLmd1BiIgSdSTooAkxBNWGCwpWXchrjRmPIAbIvRRJ9dTuaqv3yzlmW0sottQxIY57t5rTKCp1UZAdxO2kUu5xh0Fwt3Q7sMChJV2ZbPeyok+mXoC06RQF7Uc463n7vOucfVnyzR6xrHSuYPFd4bg0hLmQEGZ8CNPzYj2qLiuCW7rOzSSzo8EkqMoRYCHw6hCCYmGI2oCxzjqN4359KSb6zGYTqYkbAgH5Ej5iqe12ZthsxMwCF8K6eJWD+dzwxn3OnSo1nsii/XzHMzeK2rA5ktIQVJ2+hDRtmMwIAoDRNdUQCQJMDUamC0esAn2pvFotxGQtGdSsgiYYESKqrvZq2bItSdLly5mIBYlw4MnQzDxO8Cm/wCFLempkPmnxfZAgHNOkErJMSd6AQnZO1qe8c+Od9gMwVBlj4EKoOgQb6yr+FkgjOdYHwqJANojNEFm+iWWmT+FWXCOGjDKyhiQXL7REgCB8p9SYgQBPoCkfs2jWrdsuxCMWnaZBUzBGsHQ/nTGH7LgAZnGbLEBFyHxo8sp+MykEnU+wrRUUBn17K29ZYmQQJVOYujMYGrDvmg8gAOs8u9mQXUhoXMS+gBZQHIUwPGc7IxYmfo131rQ0UBWcJ4MuGZ2VmJfeSftM3WN3MQBAirOiigCiiigCiiigCiiigCiiigCiiigCiiigCuEV2igEtbBmQDO+g19a7lHQV2igGxYX7K7QNBt09K6tsDYAaRoBt09KXRQCVtgaAADpA5bVw2lnNlGaImBMdJ6UuigEWrYUAKAoGwAAA9hS6KKAKKKKAKKKKAKKKKAKKKKAKKKKAKKKKAKKKKAKKKKAKKKKAKKKKAKKKK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33122" name="AutoShape 2" descr="data:image/jpeg;base64,/9j/4AAQSkZJRgABAQAAAQABAAD/2wCEAAkGBhQSEBQUEhQVFBQVGBgXFBgXFRcXFhgXGBgVFBcYFBcXHCYeGBwjHRYUHy8gIycpLCwsFR4xNTAqNSYsLCkBCQoKDgwOGg8PGiwkHSQuLCwsKSwsKSwsLCkpLCwsKSkpLCwpLCkpLCkpLCksKSwsLCksLCksLCwpLCwsLCksLP/AABEIAKUA8AMBIgACEQEDEQH/xAAbAAABBQEBAAAAAAAAAAAAAAAAAwQFBgcCAf/EAEkQAAEDAgMEBwQFCQYFBQAAAAEAAgMEEQUSIQYxQVEHEyJhcYGRMqGxwSNCUrLRFCRDYnKCksLwM1NjoqOzFRY0c/ElNZPD4f/EABkBAAIDAQAAAAAAAAAAAAAAAAAEAQIDBf/EACYRAAICAQQCAgIDAQAAAAAAAAABAhEDBBIhMSIyQWFRcSOBoRP/2gAMAwEAAhEDEQA/ANxVB6XWnqKcgkWmI0JG9jt9vBX5UjpZb+ZxHlO37r1WXRaHsjP6Uut7TvUp/G4gXufUpGijvZPagWCQZ0keQzE8T/EUsyUkbz6lMqV6cN3qqZehZ2YbiT5n3ps+Zx4n1KdxuvoVGzvyusoZZI9lceZ9SmFTGb+071KfPdcXTVr7uAUpkNHMJcW2Jd6laB0d7SZ2fk0p+kjH0ZJ1ezl3lvwsqs2iu24UdIHRyNkYbPYQ5p5Ef171rDJTMMmPcjcUKOwHGW1UDZWcdHDi1w9pp8FIp453QIQhAAhC4llDWlziA0C5JNgAN5JQB2qdtb0hR02aKC0tRyGrGcPpCDv/AFRr4KtbV9Ib6nNDR3ZFudLqHvHER/Zaee89yreH0IbwWM8lcIZx4HLlnTjLNI6WaRz3u3m5AHc0DQAcAl+sy8T6lLimJ3JVuEDe82S7lY4oJKiHmrHHQF3qfxStLC/eS7T9YqYioowdBdKvI+qFWy23kb00TiNS7+Ip624G8+pXLd2iTc7mostRzU1Djz9Sm7nHiT5lLOddJS8kWRRzm101XFtdF4Hd6QmrABv1H9b1JVm5KjdLjx+SQjiZ228mPJV5VA6Xf7CmH+N/9b7p6fTOXD2RWMIbfelax2hvy+C5w3d4JHE5NHd657OmkIYb2inb5LOCZ4eLFezO39xVUatEu3X+vmorFzY3UjQv7IKaYrCS0kDeEMFwdtj+jB7lEQO+lspujcHQN8FBVfZlHipSKstlO8BoTPEae9yE2kqyGDy9+ikYBmbYqLLbeBPYbaL8lqOrebRTEA3+q/2Wu8DoD5LWQsOxigAv3rXdlq7rqOCQ73RtzX35gMpPqCncMrVHP1MKdolUIQtxUFmXSdtEXyfkcZ7IAdORxO9sZ7rWJHeFc9q9o20dO6Q6vPZibxc87h4Dee4LHaUFxL5CXPecznHeSdSVjlnSoYwY9ztnUVOBpZSlJBpc7l5DS8SuKqpO7cEnZ1KpCs1fpZmnAlJZHWubpSko7b/EpaolG4blDIOYilYyCumMsy6QEqgB9l4BN6huUa6pRklhcpjVVNz3KWwqgz6XTWplPC6cZuzc7kjv1QVZGzTEK4dHOyXXfnVQ0FgP0LCAQ4je88wDoPAnkq5h+GGoqYoBue7tHiGDV5B8AVt1NTtYxrGABrQGtA4AaAJrDH5EtRN3Qqsy6WKrNPTRD6rXyH94taPuuWmrHNu6sPxWTlGxjPO2Y/eWuT1F8S8jqgboETwtGpSVDVX8knXSdk8z8Ek0dISo33eky0nP3LrCY7Ek7kpTtuXrOjSx3Qk9WfBeUc+clptY6L3DHbweIITGBpzvG7l4oJokcMjylzOFyojHINbqfYQQ2Rp7j4pnilPmBVlwVZEQTdkEnsgglWmjcC243Kh1MuVr2+HxCt+DkkDW+iloIu+BDFhoVfejeW+HRj7LpG+j3H5qo4tCMqs3RfKDSSN4smeD+8GuHxW2D2F9UvGy4JhjWMx0sLppTZrfUk7mtHElLYjiDII3SSuDWMF3E/AcydwCxPafHZMQmzuuyJmkUd936zubzp4bkxOaihPFieR0eYlislbUGWXwjZwY3fYd/M8VIUtHa1929ROGR68rf16FTVRUElrGNLnO7LWt1cSdwH9eKSbbZ1YwUEc1FQbhrQXOOjWtBLieQA3qKoJTLKOQ7VuXLzWq7J7KCmaXyEPnf7R4MH2Gd3M8fRZxW2iqqoNIOaaS2lrC+voSQtJY9sbZjDOpzpdDnPvScLMzkg2XgFI0UOVuYrAaPaiS3g0JnQNzknglJoTI624b3H5LsTgDJGNBoSoDoSqagF1gmkUed9uCNxJPHcnNEzK2/FBDE8TFy2Nv9DinjKYNZuTKgu6Z5PIAfNP8RfZunJXRlJE70a4ZmkmqTaw+iZ955+6PVaAqr0a/9A083yH/ADkfJWpPwVRRy8juTBYft/FbFp7cRG4+JYN/otqq6pscbnvIaxgLnE7gALkrBcbxb8srJKgNLWvIDQd+VoygnvIF7cFXI+C2FXIeQvs1LTjNZR7HaAKTYew0+qTZ0Bems0DvXUNPv79U2Yb3PonFLNcKpZ9CjYyD2TY87JqxuWXXjvTiaWybPlu46KpdLglaZoBItYOv4X3pAi4PMLmOTS3oiZ5DgeYtu49xUshIrOOUvv8AxVnwEkNDXCxHvHMKIxqC7T4crap/hLal0Eb208r2EXa5rcwPAnS54FaK2itqLtktifsG3JSHRZL/ANW3k+N3q1w/lULkqJOw2nmzO3Xjc0ebnAADvKscWzclJhdSGG9RIwueW8NLZWcTZuax4k3WuKLUrMNTOLjtTKnt5tA+tquoiNoIibcnyC4zHmBqB5phQ0htZ4II4KQwrAw6DrBo1thm4XtoAnMkoDQXdp7rNYACSfIakngqzW7ljWOChGkRlWAxtgNPfc8uevBaDsXsv1DeumH07xx/RsNuwOFzYXPlwSGy+x5a8T1IGcaxR78n6zuBfy5eO642WuLHXLEdRn3eMejkrBKh+eqqHghzXSyZSNxaXkgjuO9ar0jYyaehfk9uUiJuuoz3zEd4aHLLMKptB3Izy+A0sLdkxh1KDZSMo4Ddz+aZMmsLW8SuKmruNPLv70odLaeTzZuwzQfXPNLxgNYeFgm0QytA47zfvSlRPpl47yO9VCuBlDFncTwbu8U6rH5IxzKWpYWhoBuEzxQ5ngDgpoqK0bADcb17icpDfBO2tAaLclC45UWB79B4nRXSM5Pg1jYylEdBTgcWB58X9s/FTaQo4ckbG2tla0W5WAHyS66CVI47duyi9L9WWYeGg26yVjXa72jM8jw7IWZULhZWHpKnfU4gYr/RwANaP1nAOee86tHkolmEPitm8fJLZJWx7TwqNnErrbt6dmS1m9w94U9sNscyr6yacExAlkbQS27h7T7g303Dvuoza7APyOrDQ8vZIzM3N7TQDlLSfrcNVTY9u4v/ANVu2nMLrM8kUTxdIMqezZGGuvJbmsmjZMfTDW39cEg5nkl3u7XcuKk6KhdMWp2L2obYandu3WTWkn7VrqQnjJbrxQBGV5u1aV0ef+2U37B++5ZxN7JWl7BxZcOpx+pf+JznfNNaftimr6RPrwheoTZzyCxDY+GUWBfECS4iNwDS47zkcC2/gEvhWzMNOczGkyHQvecz7cgT7I7gApZCjarsvvlVXwCEIUlDN+mV920jBvMkjvRgH8yrWGQZQDZWPpYjPX0h4WlHneNQsD9ElmfkdTS+h7JrokiO1fgEpUPt3GybOd2R6pcduzqSp1SdIczzddZNF3Rx6koJlSQ5nntoo9st5h3i6cmK7rJrEz85aPH3AqyKNpIfSPKi8aiPV6f0d6letFyDvSNXGS23DepXDKy5Rr2FVnWwRSfbYx38TQU7VO6MscE1L1X16c5PFhvkPuI/dVxXRi7VnEktrow7aBh/4pVnU/S/ytTyTVtzySm1TcmK1AI9rI4d4LAPiCuKmQdXYJPIvJnQxPxRouwbAMOp8vFpcfFznE+9U7pYcDVUzeIjeSe4uaB90qM2P26kpJGQS2fTOcGg7nRZjvB4tuToeeic9IUwdiRB+pFG31Ln/MLaUlsFoRay8kKym7KaRy9XKN5uHfBTMZBapXYaEf8AEWm36KT4sCXitzocnLbFsgaeqzNBGtxdKTSHLuPuRLS9XU1EQFgyWQDwLsw9xCcS0xyqslTJjK0RWHTXmHcD+CswZoqtBHlqG99/xVwZ7Kq1yX+CCryA13gVqmy8dqKmH+DH9wFZTjZs13gfgtfwmLLBE37MbB6NATOn+RTV/A7QhCaEQQhCABCEIAzvpYPbo/2pfhGq9TP0srB0sH6SjH/eP+0FB0bAR3pPN7HU0voIVpsCUxppCGAO0cLhwPAgkEeoUzAwOqYGkXDpowRzGYfgovEYr1VRY6ddJb+N3/6sdvjZvu86+hbrOzp5r2CpytI43TR0JG5R01cQ5oIIBJI0sDbTQ8eSEgbp8k1G830XeD0Lp66NgeGFwd2iM1rNJ0FwkqRpd5p/srdmJ09+OcerHfgr4+0VzcRdHO1uz01I9j3ESRO0ztaW2dyeLmxPA8bLmAhzVrOI4eyeJ0UjczHizh+HI8VkVVQvo6l0Emtu1G77bOB8eB71rlx1yhfT5nLxY62Iq+oxNrdzZmujI4X9tvvB9VrqwHF8zXNkZoQQ5p5OBBB9Qtt2fxdtVTRTt0EjQSOR3OHkQQtML4ox1UKlu/JW9vdjpKlzJ6cAytGV7SbZ2akWJ0uCTv35u5VP/luuIyCmfm5ksDfN2a3othXllaWNN2zGOWUVSKLs50XxxObJVO66QWIZuia7fu3vt36dypW3VUXYrOPs5G7+TG/itvWF4+OtxCofzlc3yacg+CplSUaRrgblktnFMeRPqD7rK2dHYvWuJG6F3vewfJQhoAGX3cBorH0cU9qmY/Zia3+J5P8AKsMXuNah+DInH4cuJ1I5ljh5sb+CUeeylOkBuTEQftxMPiQ57fwUU6r4XPpvUZeJMMEd0ExnU/2zPEhWhn9mqbUzESN8bqwxVhMfE7twG/zVTZIjcUOazftOa31cG/Nba0WFlhrDmqoG8DPFfj+katzTOnXDEtZ7IEIQmBIEIQgAQheFAGa9K8wFRSjkyU+rox8lX6StsFIdJ95MRY0a5IW6d7nPP4KMjhJYeYtpZI5X5HX0q/jJfZ9wfXU54NLnnwYxxv8ABQlC/OS/fmc52v6xLvmpHZWS0tXIf0VJK4eJsB8CoGjmsGi/1R8FD9EC5yyJqcAjkuMawu+GUU/2J5WH9mRzre9nvTKSuve6u2L0B/5eA4tjZL/nEh9xKvjV2Z6h7XH9lXp6gBq6wqq/PaYjf1zR5G4PxUdG0lt+5eYJNatpb6fTx+91vmqR7N8sfBm7hU/pMwrrKTrmjt07g8d7DYPHpY/uq3hJ1FOHscxwu1wLXDmCLFPNWqOPGW12Y66nE0N+StvRPUfQTQn9FJcdwkF/iHKp4TGWGSFx1Y58Z8Wkj32CkujjEcuISRnQSx3/AHozce5z0tj4kP5vLHf9mqIQhNHOPCsWazPUTm2+aX/cctpKx3Chnle77Ush9XuKxzdDOn7ZJmnyx/8AhWLo7p/o5pf7yTKPCMZfiXKBxiYNZpwCueyFMY6GAHeWBx8X9s/eVMa8jTO/EpPShGTVw90Wn/yG/wAB6qHo6UEXIJ5K29JcHbpX974yf2g1w+6VC0dGdRw8VnlT3m+ml/GVrEaexB7wpKku1umiNoYsoH7Q+K7Y8ZQsukb3yN6GjL6ymHF00ZtyDXZifQLbFlWxzc+Jx8mMkd52Df5itVCcwrxOdqpXMEIQthUEIQgAQULwoAyfa4XxaXuZEP8ALf5rmspgBe2pC4xl2fFak7wHtb/CxoPvRilYA066NukcnbOthtQQvhtCGYViE5Gsjeqb+y2zfvPI/dVcoqS4Gmptqrvj9MYMCjjPtP6rN+094kdf3hQ+G0vYuLaBWyKqRXBK3KX2VfFo8mcDXQi978FsmPU4OFzNA0/JnWHhHcfBZgcL66eOL+8e1ptyJ7R8m5lstbTZ4ns4OY5vq0t+avgXDMdZLyRk2E0wcwHuUZVUlpo3DQiWMjxztUpspJeNo4gW9NCvMVj+mj/7sf8AuNWSQzJumvo2EL1eBep45BlGP0/VYpNwDssvq0X94Ka7OS2xWncNznPF/Fj1ZekKiLJYqq12ZTFLpew1LXHu1cL+Ch8JhElXQiMB2Ute4tObKAHk5rbuHql9nlY+pJ4f8NUQhCYEBGsnDI3vO5rXOP7oJ+SxnAHnIHG9zru4k3O5altlNloKk/4Tx/EMvzWb4JT7hy4JfM+hvTLtneMPLm5NxdZv8Ryj4rXIYw1oaNwAA8BosknjP5RE07jNEP8AUatdCMPyGp7RUuk2P8za77E0Z9SWH7yhMMl7Kte3NNnw+oHEMzj9wh/yWfYfU9kW13KubiSZrpeYtDba+XsjxCaslJA3LvasXiNt+/0UPRiRzbgi3n+CxS3IZ6lRcNgQf+JA/wCFJ6dlaus86LsJdmlnfvH0TeW8Ofb0aFoacxKonNzu5sEIQtDAEIQgAQULlxQBkOGASVE7yfalldfuzO+VkxfTiSojiubSSMafBzhf3XSmD0TntBzZLAkm19Tr+KkNh8JdLiOc3McF3k2t2yC1g8dSfJJbW5L9nYk1DHf0WHpWmtTwM+3MD5NY4/GyiaRmSEk8dAluk2oz1VNEPqMfIfF5DR7mH1UXiFSWsaOA+KnK/Iy00fBElsbTdZiDXbxExzj4u7Dfi70WlKl9GdPeKaY/XeGj9mMW+85yuq3xKooTzyubMe2bGV8gP1XyD0e4IqagPqYAf7+If6jVzTuLZ6ho0PXSj/Uco+pu2oiJPsyxu9JG3S1819nQ23C/o3IL1eBep45By9gIsQCDvB3JKmomR3EbGMvvytDb+NkuhAAhCEAV3b8/+nyj7RY31kaFStm6AmRxadWtce7QLQNq8NM9JLGwXeQHMG67mEPaPMi3mqJsniQj60OFnZXtIOjmk3FnArOSuSsbwSqLEqSnLqmnvc/Ts9xzfJasFnmy0ZlqmZR2InF7zyOUtaL8yTe3ctEUYlSK6l3ISqIQ9rmu3OBafAggrFaMdWXRv9qJzmHn2Tl+V/Nbesl24wnq8Qe7UMlyvsOJIyOt5tHqozRtE6WVSr8jCrc1zSN+hVywrY2nqoIZz1jHvjZ1mR1g5zQGkkEGx03iyqz8OaG5m3Ftd9wfVaLsZC5tFEHaXzED9VznOb7iFTFDa2mbaqXTRJYfh7IY2xxjKxu4e8kk7yeacoQmTnghCEACEIQALwr1CAKFi2yM8cjzSta+ORxdlLw0sJ1I14Xvu57lZtmcE/JYAw2L3HNIRxceXcNw8FLoVVFJ2aPJJx2syvad2fFZjfSNsbfDs5j95MNpp2BwDTpYKSnjvXVgtdzpbW42ytI9QAo7aGizzMhYBdzms05k5TY+aWlHdZ1cdRgv0aJsNR9Xh8A3Etzm/N5L/mp5cQxBrQ1osAAABuAGgAXaaSpUcdu3ZlLYxHiVXmF2tkc+1/tZXfFyitpoBm6wD2jew3aa2HorBtlROhrXybo6gNObgHtGUtJ52APqo7aFglMEUFnvflFmm5DiSD5AarBx7R1YTWxP6NajdcX56+q6ScEeVoG+wAv4CyUTByQQhCABCEIA8Kj63AKeZ2aWGN7uZaL+Z3lCFDC6HVLSsjaGxtaxo4NAA9Al0IQiWCisdwCKqYGyg3Bu1zTZzT3H5FCEMF2RdFsIxjgZJXytG5pAAP7Vt6s7RZCFCVEyk32dIQhWKghCEACEIQAIQhAAhCEAQeN4AJT1sbuqmaLZw3Ndv2XtuA75KG2V2THWiplf1j2FwYA3K0E6F2pJJte3K6EKnyaKcttWXQL1CFczEainbI0te1r2nQhwBB8QU0w/AoIHZoYY4yeLWgH14BCFX5JskAvUIViAQhCA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11560" y="188640"/>
            <a:ext cx="8279705" cy="990600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600" b="1" i="0" u="none" strike="noStrike" kern="1200" cap="all" spc="0" normalizeH="0" baseline="0" noProof="0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2. BEteg</a:t>
            </a:r>
          </a:p>
        </p:txBody>
      </p:sp>
      <p:pic>
        <p:nvPicPr>
          <p:cNvPr id="12" name="Picture 2" descr="http://semmelweis.hu/wp-content/themes/se_uj/images/logo/egyetem_cimer_at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764704"/>
            <a:ext cx="1047750" cy="1047751"/>
          </a:xfrm>
          <a:prstGeom prst="rect">
            <a:avLst/>
          </a:prstGeom>
          <a:noFill/>
        </p:spPr>
      </p:pic>
      <p:pic>
        <p:nvPicPr>
          <p:cNvPr id="7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6" name="AutoShape 8" descr="data:image/jpeg;base64,/9j/4AAQSkZJRgABAQAAAQABAAD/2wCEAAkGBxQQEhQUExQVFRUXFRQUFRUYFRQXGBUXFxgYGRgVFxcYHigiGBolHBcXITEhJSkrLi4uHR81RDMsNygtLisBCgoKDg0OGxAQGzYkHyUsLDQuLCwsLCwsLCwsLCwsLCw3LCwsLCw0LCwsLCwsNCwsLCwsLCwwLSwsLy8sLCwsLP/AABEIALoBDwMBIgACEQEDEQH/xAAbAAABBQEBAAAAAAAAAAAAAAAAAgMEBQYBB//EAEMQAAIBAgQDBgIHBgQFBQEAAAECEQADBBIhMQVBUQYTImFxgTKRI0JScqGxwRQVFmLR8DNTgpJDY6LC4ZOys9PxB//EABoBAQADAQEBAAAAAAAAAAAAAAACAwQBBQb/xAAtEQACAgECBAQGAwEBAAAAAAAAAQIDERIxBBMhQSIyUXFhgaGx0fAUkeFSBf/aAAwDAQACEQMRAD8A9xooooAooooAooooAooooAopu/cyqzAEwCYG5gbCqfGZr9onNofqroI8+bfl5UBdgzUXieM7pJHxHRR59fQb1Q9m+Jd0TYuGAJNsnlGpX8yPfypd++brlztsg6L19Tv8q42ThHLG7ae53J6k7mpCJXEWpCLUDSCLToFAFKoAFdoooAooooDlcNdrhoBJptjS2NMuaAQ5qO5py41R3agG3NRrjU7caotw0A25q57LYLM5uHZdB94/0H51SqpYgDUkgAeZrd8Pwos21Qchqep5mupFdksLBJoooqZnCiiigCiiigCiiigCiiigCiiigCqgp3FyP+HckjyO5X9R79Kt6icVVTafNpAkHmGGxHnNAZjtFw+PEPWlcLxPeLr8Q0Yfkff+tWmHf9otQRDDQjoeYrMXc2Hu5h7jqOYrjWScJaWaZFp5RTWGuB1DKZBEinxUDSdArtVHHOGPfa2UyjKH1JiCzWyCPAx+o2xU679Io4biwV+lBGRQ30t0Fm8BePDCgnvAGEEAjTkBzJoaKzy8KxKr4bgznvWM3HYBmF0KVOURBdZIA2NNnhOLytF1Q5BAPeXNPHbKy2TMRlRgdiZ35gMmlrlcWYE7xr612h0DSDSjSGNAIY0y5pbmmX67Abk7CgGm1rl61lWTudqhPjTcYW7MgEw1znHOOlO4q7J02Ggqqu6NjenZdyTi1uR7jVGc05cam0QsQo1JIAHmatIlz2WwWZzcOy6L94/0H51qqj4DCi1bVByGp6nmfnUippGWUssKKKK6RCiiigIn7zs/5if7hSrePtMYFxCemYVRFabe2DuJqOov5SNVRWUQFfhZl9GIHy2qTb4leX6wb7yifmsflTURdTNFRVXY40h0cFD1Oq/7h+sVZI4YSCCOo1FSK2mtxVFFFDgVScdxEstsbCHb/tH6+wq7rKPd7xmf7TEj02X8AK4yytZYqzdNpg422f05N7fl6U5x7BB1zCkoKkYS7lDW21ESnmOntt8q4mSsj3KLgOO7t+7b4WOn8rf0P5+prUCq88OtndAfbX51Ks2bkQGUgDmpJ9zm1NGhCeFhj9FItPMg6MNCP1Hkf72pdRLU8kThzmGtsSWtnLJ3ZDqjE8zl0J5lWqXULGfR3EucjFp/Rj4D7OQPR2qaaA5QaK4aHThptjRduhRJIFVmN4kQPAv+ptAPaqrboVLMmdUW9iXduAb+w5mqfG3S85j4R9QHQep5moq45jJmWPP+nQUmzbLMqnUswH6/IQT7DrWG2U7oan0j2XdvsTWFLC3+xY4MxbLxGaQv3eZpm41PYq4JgbAQPQVDdq3U1quCiiEnl5Euau+y2BljdI0Gi+Z5n2296qcDhTeuBBz3PQczW6sWQihVEACBVyRTZLCwOUUUVMoCiiigCiiigKApSClSStJK1WbCKUpBWpZWkMlARStJtyhlCVP8pifUbH3FSGSm2WgJdjjLr8ahx1XQ/I6H8Ks8LxC3c0VtfsnRvkazpFJdAdxNdyVutMveM4wKjID42EADcA6Fj00qlQUhVj9eZPqadQUbySjHSh62KWVl0HTM3/bH/V+FFsU7GU5vKG9OvtJ9ifKi3E/KPKtP2jBrirSwKmZhvF2p8S/EOX2hzX+nn702jAiRtUkGqbHcQFtyFGaRJA2B5+k/nVdkoxjqlsW1N50k3EWRcVkbVWBU+hEGmOH3yyeM+NSUflLL9aOQYQw8mFVd7i7cyiD+ZhP6VQcR7V2MNeh7k5xDgBjDL8LFUBiVkbclrH/Ng+kE3+/E1Kmb2RtrmLUaTr0qBj8cwWVgeZ5e1YbG/wD9AtqPoLRc9TKj5kT+FZniXanF3937teiCP+rcH0IqiV189vCv7Ztq4CyW6x7m3xnaG1Zb6S5meJAJkx5KJMeg607hcccWisJynyiI8uZ/uOdedcG4ZcxLtB8I1uXWJIX1J3aOVejcHtjDWhlUlF3ZtzJ39ahXXTXJSte/r6keMrjVFRi8y7+xKxFnukATLmJAEzGvpTfD2uwbuS3zRfpHG+pPwHlpScbfzHTXYL6n+/xqdiWCwg2QQfNt2PzrfLx3Jf8AP3exggsRz6kB793/AC0/9U//AF02165/l/Jx+oFSWNXHZvhveN3jDwqdPNv6CryLeFklcFtXLFp2Nhu8KlgJQ5j9W2MpJGu5IjfpSV4hi1AVk+EKrubTuWY94c4FsgEQlsEKNDcnQKQbziGburmSQ+RspABIaDBAJAJnkSKobV3GD4QSuUkBlJkr3p0LkMub6IQ0kdTvVhmby8nP3ti2Md0VHeAA9xdJy5lGQ6wDlLHvNVEba1IscTxJsF2tBX7wLHdXWyrkDSbejPDeCVMc9pFJF3FtezAFbeVjkZFgxeyqCc0hjbGby6axTaYrHlJKICNwAeZtA6/y5rpEAzlG/wBYcLfg7XSha98RuXCFygZFDEKv82gBzc56RU6qrhF/EM7i+gVcloqQIGYqM67mfFPt+NrQBRRRQFTFcilUVWbBEVwrTkVyKAZZaaZKlRSStAQmSkFKmFKSbdARglOolOC3TipQAi06orirSiYoDuHbKcvLdfQbr7SI8vSnb95bYljHlVNjsXHPXdY3nqK887Sdr2YlV8TAkdF05zz9qrhxMJNpdiH8ecn4UavtJ2uCKQrBVHP+9zXm+O7SXnb6EsvVyAS3lBGgqrOJNxs17NPXcDyA5Va2FQDSDVF1zl0x0Pc4L/zK4+Kby/oiCBfuGWu3D/rYD2AMD2pY4QCD13B89wfnVl3qimL+OArPlnscuCQwEUKDEHmOh5j50cK4W2MuEDw2l/xLnID7I6sf/Nc4bhXx14Wk0G7tyReZ9eQHWvRbHDEOXD2xlsWxNz+b+UnmW3J6etSzGEXZPZfX4Hn8bxnKWiPmf0+JC4Tw646KLaIMMhlBLIbn85nNm9TE79Kqe3HaqMuEtKyElVc6NlUmPqE6n51bdtO1QwtvJbjMRCL6cz5CsX2IwzXbty88sw0BImWYySPOAB/qrBFu2TusXRbfvoebRTlO2W33Z6Jw7EWmYMrqxtrmK5hOY6KuXcEak+1K9d9z6ml4vCqEW0yq0eJ5AILn16DSoX7CJ8BdTsArGPZDK/hXtUV6Y9d31fuYpPsix4fgzecIPUnoOZrdWLIRQqiABAqm4Pwq9h00dHYwWDpB9M6GAB9086mcbs3XsEWiVuhrTjK0SUuI5QsYlCFKnqpPWtKRknLLLGisrh04ggA3kXWMm20MxusFliDAJthY0iQeoWv7coWFczcJYs1jNkN3Zhmj4CT4NoHpXSBp6KoXtYsKmUkMLNrNJRpuKl0sviPN+6BI5c+YZtLjs7KSQmaA57knJ3i+Lf4spfkRAXTNMgaSis7h2xyFS4NwaZ1HcAjwWj4TI/4jXRqdkHq3EfHZjKmJEEdx02IJ/wAPqZzaiANqA0dFZfGXceUdrdtg+VQq5rG4Qk6FiutyBvseVX+AD5T3hli7kDw6LmOQDL/LG+utAQ6K5RNVmw7RRNFAEVyK7RQCYoilUUAnLXQKVXCaA7UDG4mBXcXiuQ9vOoS4MlgWaTyA2H9ax22TsfLq+b9P9JdF1kVvGsYMLYe4T9I3gT7zDl5ASfavOsJg81WfbPijYi/lTW1alE/mP1n9zp6AVWYbiGTQiKYjFaYbI9XhaXCOZ7ssG4YsbVXYjhMfDpVh+91AJJ0AJPtSrGJGRcx8US3qdT7TUDblZ6GbvYW4OdM4Xh16/cW2g8TGNdh1J8gNa0t68vLU1qey3DBh0e/dEMQf9KjX9JqcIamU8RxPKjnPXsdwfDreAtC1aE3HgMx3do+I9BvpyqTxfiVvAYc582oktlJDMeRI2PrA1pXDgHLYi5p9hT9VeU+Z3P8A4rzTtv2hOLu5VP0aHTzP2q826z+Tboj5F+5PMopnfPMn7sqg9ziGJ0gs5IUToqqCfwAJr1nsvwe3hLWmuXxE9bh2HroCf9I5Vhew/Z8ue+KkE+C3BKnxaFpEHXUDyzdRXoGKsvaAt27mdV3Dgasd4dYgeoY1tpgpzwvLH79v6L+Nt0rlx2FXGkydzrV/2Z4ZP0rD7g/7v6VQ8JQ3H+ktuqCM7KDcX0GUZh6lRFbzCX0dQbbKyjTwkECOWm3pXppHkWT7IfqDxmyz2iEDEyphSoJAYEjxaGYiCQCJEipN2+FIB5zHsJP4ColnjdhgPpFEhmhjBhc0mDyhHP8ApPSpFBTNYxygeI5foVy28sgTaDQ1wsZgXZmdCNeYeTD41cwzyWAOfMkK3dvmygrtnNuBHJvQ3eGxtu4YRwxABIB2BJGvTUH5VIoCv4XYvIX71y66ZScsjx3NPCBpk7r3mrCiigCiiigCiiigKbNXZpgPSg1VmwemiabDV3NQDk0TSJrs0AuaJpE0xi8YtsSa5KSissEl3A3qsv4xnOVBP97noKiHEXLx0GVTzPIdfOpwurbXKvL+59ay6p39I9I+vd+35OtqHuAt5NWMnl5VVcex3doUB+kcR9xTufU7fOn+I8SFhc7fEZ7tOp+0f5RWPv47OxZjJJkmpy01R0QNnBcM7Zcyey+v+DAwQ6UlsCDyp39rFKGJFZz3CpxvC1OVYHibX0XU/kB7139yTsWH9+dWVi4HuseSgIPUwzfhk/GrzAKJFTSKJywmyn4HwHunDPLa6GNvb9a23D1725A+FR+P/wCU7gb6NnWIyMF9ZRWny+KPauXuKphiqnKC5KqOZME++1WWWxqSjnq9jwL3K2WcdSL2wwq3rLWVbu2YauI09eo6/pXiPZ7ALfxKW2MqS0kbEKCflpW57acSbEOMLYb6VyTdYExbSIIaN5mIM8uZFd7M8ETDsLTAKx+K79VhvAP1W00Trtmgms1umPhgvEz0OHk6Knq77fk1mCC27YZRAAyWhA15M5j5U3ZstcYKupJ/smlX7mdgFGmioo6bAVquB8K7kZm1cjX+UfZFbqKVXBRR5dtncmcPwYsoEHqT1PM1IA/812itBkK7jDW4QXHdCScpTNOxDTAMLB1J0G8iJqrQYF/ArHxkpA7znmXeNFP7QQG2OYamr/EYVbnxCdGXcjRhDDTqKhfuGxldMnhdHtsM9z4HyhlXxeEeFYyxEaRQDfAXwwzJh2zfXO+smZEiCJPLbbSreouF4dbtMzIuUtvBaPZZhfYCalUAUUUUAUUUUAUUUUBlxcpYeoIuU4tyqzYTQ9KD1DW5T9tSdeVAPhq7mqvucQVWyw3qQQPbrSrjZuc7dY/CslnGVxeF1ZJQY5iccF0Gp8qiphzeMuIUcutCYdgSVhusGT8uQo79udIUO3E7X8lt/pCVij0iOYh+S1A4jjreFtG9eOgMKvO4/JR+Z6Cpd69Ckqgd+QZiq+7KrH8K8+7V8J4li2DvbtsqDKluy4IA3JCMcxY8zuYrVOTiuiJcLTGyfjkkvcqeJdoXvuXc6nkNgOSgdBUC5xWNSarb9p0JV1ZCNwwKkeoNdw+Da4QYPkI28z51gz6n1CjhJRRNTiTc/l0H9akWMa7bAn++tP4Ds8zbiPXWtDZ4Wioqgg52yabQJzjTyVh60SyRnLQirwGGxCoGKHxSx1WfFrBE8tvatNwOzeuH4SB1bSodrHKmIcXIEBck7HeY89qvcHiLmInKe5tDdyBmP3FO3q3yNUWW269FUfm9jz7rprw4+YzxHtBawC3ixzP3mijc/RWxoOQry/ifaG/iLwulirAnuwv1J0gdTrvWk/hu7j8TcuAd1hQ7KGuk53UQGaD4pMTLQBp0q37Odirdi6Wnvip8BKwPWOQ8zTlcp65dZP8AehGmVNUXJ9ZfvQ52D7ONZQ3bgm5c+Ec/IE9NyT6dNdLilUIbQAYH/EMaO3p0HIVJxGIyDKCCx0JGwH2Vqz7PcI2u3B5op/8Acf0rbw1DT1z8z+iPP4jiHNtsY4Jwl8LFxlNxY0XVrlkdR/menxD+aYGmsX1uKGQhlOxG1OVBv4EhjctHI51YfUuffXrt4xroNwIrcee3lk6iol7GFFTMjF3OUW1Kk5oJMEkCAATJj5mKifxFh9PHzCt4W8ByF4fTQhVM9OcUOFtRVfc41YWZuAQSDvymTtt4WE7SCOVDcas/bnYkQdBMEtO2XUkHUAExpQFhRVdd41aXu9WIuBmUhG2UqDIiR4nUARJJpX76sf5gOqiRJEsuYax9nWeXOKAn0VFwvELdwwrScoaPIgGQdjuJiYkdalUAUUUUAUUUUBgRcpYuVY4/s86a2znHT6w/Q1TGQYIII3B0I9qrNaknsTFuU4t2oAeli5Q6WS4k9Z9daSyo26x5qY/CoQuUsXKjKEZrElk6ngkrh/suD94QfnSi9xfiQXB1jMfSQZPvUcXKUt2s64WEXmDcfZnXLO/UUuMUmGXL6AqR85mnMygFg4AAJObQADUktsB5k0n9qPPUeYmoFpkvkNli0NVy6d6Rs5B0yCNOu+0T1RvhtJS91+CLjB9sCr+BXFZWv2s1of4Sssz/AMwzqNDoOW+8Za/+DcODKPctj7IZSP8ArUn8avecrcg+cr+IprE37zHu7fxQC7+Bsin7wPiOsD36A8la8+Ot/LqWVzsrXgngpxwAMxtpefKNLjeGR/y1I+tzJ5DzIiVY4Hb72Az5baACCgGZ/q/DpCqvs9W2HtFFCqIA+6fMknmZ1JOpqLw0OUNyNbjG59XYwE0+4EHtRWwx5H/TJSvve8wbgtiZILHzb+gFPXby2RCqAY0A0jTQsd49aQwu657ndr0BEn0C01+0KnwLJ+02p9QOVdUpzXgjp+L/AAQk5PzyyRsDaLKz3G0726RI1nOfgTlqNzTt7FaZUGVenM+bHnVfg7pYMSZPe3v/AJXq+4LwY3SGuAhBrrpn8vTzqyumMHnd+rISn06jvZ/hHeEXHHhHwg/WPU+X51qq4ojQV2tCRllLUwooorpEYxeFW6BmkEHMpVipBgiQR5Eiq9uzWHJnI0wFkXboMBSkSGmIZp6kk761b0UBXLwSyCTkOoI+N9ASTlUT4VkmAIAmurwayHa4FIdgwYhnE5ySx0O+p13HtVhRQFa3AbBtrbyeBZgZnEZnW4dQZ+NVPtSE7O4dTIVgYRcwu3Q2VFKquYNOWCdNvkKtaKAgYHg9my5e2pDFQpOZzoAo2JjZV18qn0UUAUUUUAUUUUAUxiMIlz40VvUCfnTt24FUsxAUAkkmAANSSeQpuxikcSrA6kdCCNSCDqDGtAV1/s7ZbbMvof0M1X3+zLD4HB8mBH4ia0ner9ofMc9qO9XqNp3Gx5+lcwianJGLv8KvJvbJ818X5a1EJI3keulbt8ZbVwhdQ5BYLOpAnX00PyNOF1iZEeo/vmK5pJK1mBFylC5W3uWLR3VDrGoXfp61XY7hNm5Ai2qQWuEGGK8gI2U6y07COchpJc1GNZ+/0/4Q3/5p+z9zr9rbaZm95Wp/cOHOirEQIVjp0ETppUTF8ItW4Cq1y4+iIXIGm7MR8KCdTryAkkA8wd5qMxisUQQiaudfJF+23l0HM+UkLsIEEDrJJ3YndietanC9mLCDUFmOrtmYZj6ToOg5Cn/4fsfZP+5v613Sc5qMTxG4chUbuRbH+rQkei5j7U/mjbatFc7P2WvqMjZUQudXgu5ypBnUhVuSP5lqb/D9j7J/3N/WuaTvNRji1SMFgbl4wi6c2Oij3rYYfhVlNraz1PiPzNSrjhQSSAACSeQA3Nd0kXb6FD2a4IltCzeNu9v6nYRefYVoag8NvWwCq3Fc5i5gj/jM1xfmDp1qT+0pJGYSN9dtt+m4qRU23uO0UhbynYjcrv8AWBiPWa4by9Rz57REz8xQ4OUUk3B1G8bjc8qQcQssMw8Iltdhrqemx+VAO0UlLgbYg7beeo/ClUAUUUUAUUUUAUUUUAUUUUAUUUUAzjMOLqMhJGYESIkdCJ0kHXWqvHcB7/8AxbhJIKkhFWBoQE3K6jXUzJG0RdUUBRXOy1kknQA5jGVIklzMRuO8Iridl7YaSZGbNlKr9u22WY+Ad0oC8tfKL6onE7zomZMsyo8QJEEgcj50BX4js3bdVBYgrat2gRAJW2HAkjWPGZFNDssgMhzOVVgqGTwz9Vpn4m9YTfItLHaZMz28rF0IVtlXNnW38ROgzMPau3e0QXxd2xt9xbvFhlzDOLhC5Z1/w+U70Ap+zdo2RZJJUNdaSFJJuLcWTI1IFzQ+QqPc7KIWY5zDZ4WNFzPnyiCPCCNOfntHf4rtyoKOCQ2mggqbggk7A90xkxoR5w5he0itnzIQUt3bpghpFtiCFIMExHPn0gkBWFwS4LOwZ7jXMiqkLmd1BiIgSdSTooAkxBNWGCwpWXchrjRmPIAbIvRRJ9dTuaqv3yzlmW0sottQxIY57t5rTKCp1UZAdxO2kUu5xh0Fwt3Q7sMChJV2ZbPeyok+mXoC06RQF7Uc463n7vOucfVnyzR6xrHSuYPFd4bg0hLmQEGZ8CNPzYj2qLiuCW7rOzSSzo8EkqMoRYCHw6hCCYmGI2oCxzjqN4359KSb6zGYTqYkbAgH5Ej5iqe12ZthsxMwCF8K6eJWD+dzwxn3OnSo1nsii/XzHMzeK2rA5ktIQVJ2+hDRtmMwIAoDRNdUQCQJMDUamC0esAn2pvFotxGQtGdSsgiYYESKqrvZq2bItSdLly5mIBYlw4MnQzDxO8Cm/wCFLempkPmnxfZAgHNOkErJMSd6AQnZO1qe8c+Od9gMwVBlj4EKoOgQb6yr+FkgjOdYHwqJANojNEFm+iWWmT+FWXCOGjDKyhiQXL7REgCB8p9SYgQBPoCkfs2jWrdsuxCMWnaZBUzBGsHQ/nTGH7LgAZnGbLEBFyHxo8sp+MykEnU+wrRUUBn17K29ZYmQQJVOYujMYGrDvmg8gAOs8u9mQXUhoXMS+gBZQHIUwPGc7IxYmfo131rQ0UBWcJ4MuGZ2VmJfeSftM3WN3MQBAirOiigCiiigCiiigCiiigCiiigCiiigCiiigCuEV2igEtbBmQDO+g19a7lHQV2igGxYX7K7QNBt09K6tsDYAaRoBt09KXRQCVtgaAADpA5bVw2lnNlGaImBMdJ6UuigEWrYUAKAoGwAAA9hS6KKAKKKKAKKKKAKKKKAKKKKAKKKKAKKKKAKKKKAKKKKAKKKKAKKKKAKKKK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7898" name="AutoShape 10" descr="data:image/jpeg;base64,/9j/4AAQSkZJRgABAQAAAQABAAD/2wCEAAkGBxQQEhQUExQVFRUXFRQUFRUYFRQXGBUXFxgYGRgVFxcYHigiGBolHBcXITEhJSkrLi4uHR81RDMsNygtLisBCgoKDg0OGxAQGzYkHyUsLDQuLCwsLCwsLCwsLCwsLCw3LCwsLCw0LCwsLCwsNCwsLCwsLCwwLSwsLy8sLCwsLP/AABEIALoBDwMBIgACEQEDEQH/xAAbAAABBQEBAAAAAAAAAAAAAAAAAgMEBQYBB//EAEMQAAIBAgQDBgIHBgQFBQEAAAECEQADBBIhMQVBUQYTImFxgTKRI0JScqGxwRQVFmLR8DNTgpJDY6LC4ZOys9PxB//EABoBAQADAQEBAAAAAAAAAAAAAAACAwQBBQb/xAAtEQACAgECBAQGAwEBAAAAAAAAAQIDERIxBBMhQSIyUXFhgaGx0fAUkeFSBf/aAAwDAQACEQMRAD8A9xooooAooooAooooAooooAopu/cyqzAEwCYG5gbCqfGZr9onNofqroI8+bfl5UBdgzUXieM7pJHxHRR59fQb1Q9m+Jd0TYuGAJNsnlGpX8yPfypd++brlztsg6L19Tv8q42ThHLG7ae53J6k7mpCJXEWpCLUDSCLToFAFKoAFdoooAooooDlcNdrhoBJptjS2NMuaAQ5qO5py41R3agG3NRrjU7caotw0A25q57LYLM5uHZdB94/0H51SqpYgDUkgAeZrd8Pwos21Qchqep5mupFdksLBJoooqZnCiiigCiiigCiiigCiiigCiiigCqgp3FyP+HckjyO5X9R79Kt6icVVTafNpAkHmGGxHnNAZjtFw+PEPWlcLxPeLr8Q0Yfkff+tWmHf9otQRDDQjoeYrMXc2Hu5h7jqOYrjWScJaWaZFp5RTWGuB1DKZBEinxUDSdArtVHHOGPfa2UyjKH1JiCzWyCPAx+o2xU679Io4biwV+lBGRQ30t0Fm8BePDCgnvAGEEAjTkBzJoaKzy8KxKr4bgznvWM3HYBmF0KVOURBdZIA2NNnhOLytF1Q5BAPeXNPHbKy2TMRlRgdiZ35gMmlrlcWYE7xr612h0DSDSjSGNAIY0y5pbmmX67Abk7CgGm1rl61lWTudqhPjTcYW7MgEw1znHOOlO4q7J02Ggqqu6NjenZdyTi1uR7jVGc05cam0QsQo1JIAHmatIlz2WwWZzcOy6L94/0H51qqj4DCi1bVByGp6nmfnUippGWUssKKKK6RCiiigIn7zs/5if7hSrePtMYFxCemYVRFabe2DuJqOov5SNVRWUQFfhZl9GIHy2qTb4leX6wb7yifmsflTURdTNFRVXY40h0cFD1Oq/7h+sVZI4YSCCOo1FSK2mtxVFFFDgVScdxEstsbCHb/tH6+wq7rKPd7xmf7TEj02X8AK4yytZYqzdNpg422f05N7fl6U5x7BB1zCkoKkYS7lDW21ESnmOntt8q4mSsj3KLgOO7t+7b4WOn8rf0P5+prUCq88OtndAfbX51Ks2bkQGUgDmpJ9zm1NGhCeFhj9FItPMg6MNCP1Hkf72pdRLU8kThzmGtsSWtnLJ3ZDqjE8zl0J5lWqXULGfR3EucjFp/Rj4D7OQPR2qaaA5QaK4aHThptjRduhRJIFVmN4kQPAv+ptAPaqrboVLMmdUW9iXduAb+w5mqfG3S85j4R9QHQep5moq45jJmWPP+nQUmzbLMqnUswH6/IQT7DrWG2U7oan0j2XdvsTWFLC3+xY4MxbLxGaQv3eZpm41PYq4JgbAQPQVDdq3U1quCiiEnl5Euau+y2BljdI0Gi+Z5n2296qcDhTeuBBz3PQczW6sWQihVEACBVyRTZLCwOUUUVMoCiiigCiiigKApSClSStJK1WbCKUpBWpZWkMlARStJtyhlCVP8pifUbH3FSGSm2WgJdjjLr8ahx1XQ/I6H8Ks8LxC3c0VtfsnRvkazpFJdAdxNdyVutMveM4wKjID42EADcA6Fj00qlQUhVj9eZPqadQUbySjHSh62KWVl0HTM3/bH/V+FFsU7GU5vKG9OvtJ9ifKi3E/KPKtP2jBrirSwKmZhvF2p8S/EOX2hzX+nn702jAiRtUkGqbHcQFtyFGaRJA2B5+k/nVdkoxjqlsW1N50k3EWRcVkbVWBU+hEGmOH3yyeM+NSUflLL9aOQYQw8mFVd7i7cyiD+ZhP6VQcR7V2MNeh7k5xDgBjDL8LFUBiVkbclrH/Ng+kE3+/E1Kmb2RtrmLUaTr0qBj8cwWVgeZ5e1YbG/wD9AtqPoLRc9TKj5kT+FZniXanF3937teiCP+rcH0IqiV189vCv7Ztq4CyW6x7m3xnaG1Zb6S5meJAJkx5KJMeg607hcccWisJynyiI8uZ/uOdedcG4ZcxLtB8I1uXWJIX1J3aOVejcHtjDWhlUlF3ZtzJ39ahXXTXJSte/r6keMrjVFRi8y7+xKxFnukATLmJAEzGvpTfD2uwbuS3zRfpHG+pPwHlpScbfzHTXYL6n+/xqdiWCwg2QQfNt2PzrfLx3Jf8AP3exggsRz6kB793/AC0/9U//AF02165/l/Jx+oFSWNXHZvhveN3jDwqdPNv6CryLeFklcFtXLFp2Nhu8KlgJQ5j9W2MpJGu5IjfpSV4hi1AVk+EKrubTuWY94c4FsgEQlsEKNDcnQKQbziGburmSQ+RspABIaDBAJAJnkSKobV3GD4QSuUkBlJkr3p0LkMub6IQ0kdTvVhmby8nP3ti2Md0VHeAA9xdJy5lGQ6wDlLHvNVEba1IscTxJsF2tBX7wLHdXWyrkDSbejPDeCVMc9pFJF3FtezAFbeVjkZFgxeyqCc0hjbGby6axTaYrHlJKICNwAeZtA6/y5rpEAzlG/wBYcLfg7XSha98RuXCFygZFDEKv82gBzc56RU6qrhF/EM7i+gVcloqQIGYqM67mfFPt+NrQBRRRQFTFcilUVWbBEVwrTkVyKAZZaaZKlRSStAQmSkFKmFKSbdARglOolOC3TipQAi06orirSiYoDuHbKcvLdfQbr7SI8vSnb95bYljHlVNjsXHPXdY3nqK887Sdr2YlV8TAkdF05zz9qrhxMJNpdiH8ecn4UavtJ2uCKQrBVHP+9zXm+O7SXnb6EsvVyAS3lBGgqrOJNxs17NPXcDyA5Va2FQDSDVF1zl0x0Pc4L/zK4+Kby/oiCBfuGWu3D/rYD2AMD2pY4QCD13B89wfnVl3qimL+OArPlnscuCQwEUKDEHmOh5j50cK4W2MuEDw2l/xLnID7I6sf/Nc4bhXx14Wk0G7tyReZ9eQHWvRbHDEOXD2xlsWxNz+b+UnmW3J6etSzGEXZPZfX4Hn8bxnKWiPmf0+JC4Tw646KLaIMMhlBLIbn85nNm9TE79Kqe3HaqMuEtKyElVc6NlUmPqE6n51bdtO1QwtvJbjMRCL6cz5CsX2IwzXbty88sw0BImWYySPOAB/qrBFu2TusXRbfvoebRTlO2W33Z6Jw7EWmYMrqxtrmK5hOY6KuXcEak+1K9d9z6ml4vCqEW0yq0eJ5AILn16DSoX7CJ8BdTsArGPZDK/hXtUV6Y9d31fuYpPsix4fgzecIPUnoOZrdWLIRQqiABAqm4Pwq9h00dHYwWDpB9M6GAB9086mcbs3XsEWiVuhrTjK0SUuI5QsYlCFKnqpPWtKRknLLLGisrh04ggA3kXWMm20MxusFliDAJthY0iQeoWv7coWFczcJYs1jNkN3Zhmj4CT4NoHpXSBp6KoXtYsKmUkMLNrNJRpuKl0sviPN+6BI5c+YZtLjs7KSQmaA57knJ3i+Lf4spfkRAXTNMgaSis7h2xyFS4NwaZ1HcAjwWj4TI/4jXRqdkHq3EfHZjKmJEEdx02IJ/wAPqZzaiANqA0dFZfGXceUdrdtg+VQq5rG4Qk6FiutyBvseVX+AD5T3hli7kDw6LmOQDL/LG+utAQ6K5RNVmw7RRNFAEVyK7RQCYoilUUAnLXQKVXCaA7UDG4mBXcXiuQ9vOoS4MlgWaTyA2H9ax22TsfLq+b9P9JdF1kVvGsYMLYe4T9I3gT7zDl5ASfavOsJg81WfbPijYi/lTW1alE/mP1n9zp6AVWYbiGTQiKYjFaYbI9XhaXCOZ7ssG4YsbVXYjhMfDpVh+91AJJ0AJPtSrGJGRcx8US3qdT7TUDblZ6GbvYW4OdM4Xh16/cW2g8TGNdh1J8gNa0t68vLU1qey3DBh0e/dEMQf9KjX9JqcIamU8RxPKjnPXsdwfDreAtC1aE3HgMx3do+I9BvpyqTxfiVvAYc582oktlJDMeRI2PrA1pXDgHLYi5p9hT9VeU+Z3P8A4rzTtv2hOLu5VP0aHTzP2q826z+Tboj5F+5PMopnfPMn7sqg9ziGJ0gs5IUToqqCfwAJr1nsvwe3hLWmuXxE9bh2HroCf9I5Vhew/Z8ue+KkE+C3BKnxaFpEHXUDyzdRXoGKsvaAt27mdV3Dgasd4dYgeoY1tpgpzwvLH79v6L+Nt0rlx2FXGkydzrV/2Z4ZP0rD7g/7v6VQ8JQ3H+ktuqCM7KDcX0GUZh6lRFbzCX0dQbbKyjTwkECOWm3pXppHkWT7IfqDxmyz2iEDEyphSoJAYEjxaGYiCQCJEipN2+FIB5zHsJP4ColnjdhgPpFEhmhjBhc0mDyhHP8ApPSpFBTNYxygeI5foVy28sgTaDQ1wsZgXZmdCNeYeTD41cwzyWAOfMkK3dvmygrtnNuBHJvQ3eGxtu4YRwxABIB2BJGvTUH5VIoCv4XYvIX71y66ZScsjx3NPCBpk7r3mrCiigCiiigCiiigKbNXZpgPSg1VmwemiabDV3NQDk0TSJrs0AuaJpE0xi8YtsSa5KSissEl3A3qsv4xnOVBP97noKiHEXLx0GVTzPIdfOpwurbXKvL+59ay6p39I9I+vd+35OtqHuAt5NWMnl5VVcex3doUB+kcR9xTufU7fOn+I8SFhc7fEZ7tOp+0f5RWPv47OxZjJJkmpy01R0QNnBcM7Zcyey+v+DAwQ6UlsCDyp39rFKGJFZz3CpxvC1OVYHibX0XU/kB7139yTsWH9+dWVi4HuseSgIPUwzfhk/GrzAKJFTSKJywmyn4HwHunDPLa6GNvb9a23D1725A+FR+P/wCU7gb6NnWIyMF9ZRWny+KPauXuKphiqnKC5KqOZME++1WWWxqSjnq9jwL3K2WcdSL2wwq3rLWVbu2YauI09eo6/pXiPZ7ALfxKW2MqS0kbEKCflpW57acSbEOMLYb6VyTdYExbSIIaN5mIM8uZFd7M8ETDsLTAKx+K79VhvAP1W00Trtmgms1umPhgvEz0OHk6Knq77fk1mCC27YZRAAyWhA15M5j5U3ZstcYKupJ/smlX7mdgFGmioo6bAVquB8K7kZm1cjX+UfZFbqKVXBRR5dtncmcPwYsoEHqT1PM1IA/812itBkK7jDW4QXHdCScpTNOxDTAMLB1J0G8iJqrQYF/ArHxkpA7znmXeNFP7QQG2OYamr/EYVbnxCdGXcjRhDDTqKhfuGxldMnhdHtsM9z4HyhlXxeEeFYyxEaRQDfAXwwzJh2zfXO+smZEiCJPLbbSreouF4dbtMzIuUtvBaPZZhfYCalUAUUUUAUUUUAUUUUBlxcpYeoIuU4tyqzYTQ9KD1DW5T9tSdeVAPhq7mqvucQVWyw3qQQPbrSrjZuc7dY/CslnGVxeF1ZJQY5iccF0Gp8qiphzeMuIUcutCYdgSVhusGT8uQo79udIUO3E7X8lt/pCVij0iOYh+S1A4jjreFtG9eOgMKvO4/JR+Z6Cpd69Ckqgd+QZiq+7KrH8K8+7V8J4li2DvbtsqDKluy4IA3JCMcxY8zuYrVOTiuiJcLTGyfjkkvcqeJdoXvuXc6nkNgOSgdBUC5xWNSarb9p0JV1ZCNwwKkeoNdw+Da4QYPkI28z51gz6n1CjhJRRNTiTc/l0H9akWMa7bAn++tP4Ds8zbiPXWtDZ4Wioqgg52yabQJzjTyVh60SyRnLQirwGGxCoGKHxSx1WfFrBE8tvatNwOzeuH4SB1bSodrHKmIcXIEBck7HeY89qvcHiLmInKe5tDdyBmP3FO3q3yNUWW269FUfm9jz7rprw4+YzxHtBawC3ixzP3mijc/RWxoOQry/ifaG/iLwulirAnuwv1J0gdTrvWk/hu7j8TcuAd1hQ7KGuk53UQGaD4pMTLQBp0q37Odirdi6Wnvip8BKwPWOQ8zTlcp65dZP8AehGmVNUXJ9ZfvQ52D7ONZQ3bgm5c+Ec/IE9NyT6dNdLilUIbQAYH/EMaO3p0HIVJxGIyDKCCx0JGwH2Vqz7PcI2u3B5op/8Acf0rbw1DT1z8z+iPP4jiHNtsY4Jwl8LFxlNxY0XVrlkdR/menxD+aYGmsX1uKGQhlOxG1OVBv4EhjctHI51YfUuffXrt4xroNwIrcee3lk6iol7GFFTMjF3OUW1Kk5oJMEkCAATJj5mKifxFh9PHzCt4W8ByF4fTQhVM9OcUOFtRVfc41YWZuAQSDvymTtt4WE7SCOVDcas/bnYkQdBMEtO2XUkHUAExpQFhRVdd41aXu9WIuBmUhG2UqDIiR4nUARJJpX76sf5gOqiRJEsuYax9nWeXOKAn0VFwvELdwwrScoaPIgGQdjuJiYkdalUAUUUUAUUUUBgRcpYuVY4/s86a2znHT6w/Q1TGQYIII3B0I9qrNaknsTFuU4t2oAeli5Q6WS4k9Z9daSyo26x5qY/CoQuUsXKjKEZrElk6ngkrh/suD94QfnSi9xfiQXB1jMfSQZPvUcXKUt2s64WEXmDcfZnXLO/UUuMUmGXL6AqR85mnMygFg4AAJObQADUktsB5k0n9qPPUeYmoFpkvkNli0NVy6d6Rs5B0yCNOu+0T1RvhtJS91+CLjB9sCr+BXFZWv2s1of4Sssz/AMwzqNDoOW+8Za/+DcODKPctj7IZSP8ArUn8avecrcg+cr+IprE37zHu7fxQC7+Bsin7wPiOsD36A8la8+Ot/LqWVzsrXgngpxwAMxtpefKNLjeGR/y1I+tzJ5DzIiVY4Hb72Az5baACCgGZ/q/DpCqvs9W2HtFFCqIA+6fMknmZ1JOpqLw0OUNyNbjG59XYwE0+4EHtRWwx5H/TJSvve8wbgtiZILHzb+gFPXby2RCqAY0A0jTQsd49aQwu657ndr0BEn0C01+0KnwLJ+02p9QOVdUpzXgjp+L/AAQk5PzyyRsDaLKz3G0726RI1nOfgTlqNzTt7FaZUGVenM+bHnVfg7pYMSZPe3v/AJXq+4LwY3SGuAhBrrpn8vTzqyumMHnd+rISn06jvZ/hHeEXHHhHwg/WPU+X51qq4ojQV2tCRllLUwooorpEYxeFW6BmkEHMpVipBgiQR5Eiq9uzWHJnI0wFkXboMBSkSGmIZp6kk761b0UBXLwSyCTkOoI+N9ASTlUT4VkmAIAmurwayHa4FIdgwYhnE5ySx0O+p13HtVhRQFa3AbBtrbyeBZgZnEZnW4dQZ+NVPtSE7O4dTIVgYRcwu3Q2VFKquYNOWCdNvkKtaKAgYHg9my5e2pDFQpOZzoAo2JjZV18qn0UUAUUUUAUUUUAUxiMIlz40VvUCfnTt24FUsxAUAkkmAANSSeQpuxikcSrA6kdCCNSCDqDGtAV1/s7ZbbMvof0M1X3+zLD4HB8mBH4ia0ner9ofMc9qO9XqNp3Gx5+lcwianJGLv8KvJvbJ818X5a1EJI3keulbt8ZbVwhdQ5BYLOpAnX00PyNOF1iZEeo/vmK5pJK1mBFylC5W3uWLR3VDrGoXfp61XY7hNm5Ai2qQWuEGGK8gI2U6y07COchpJc1GNZ+/0/4Q3/5p+z9zr9rbaZm95Wp/cOHOirEQIVjp0ETppUTF8ItW4Cq1y4+iIXIGm7MR8KCdTryAkkA8wd5qMxisUQQiaudfJF+23l0HM+UkLsIEEDrJJ3YndietanC9mLCDUFmOrtmYZj6ToOg5Cn/4fsfZP+5v613Sc5qMTxG4chUbuRbH+rQkei5j7U/mjbatFc7P2WvqMjZUQudXgu5ypBnUhVuSP5lqb/D9j7J/3N/WuaTvNRji1SMFgbl4wi6c2Oij3rYYfhVlNraz1PiPzNSrjhQSSAACSeQA3Nd0kXb6FD2a4IltCzeNu9v6nYRefYVoag8NvWwCq3Fc5i5gj/jM1xfmDp1qT+0pJGYSN9dtt+m4qRU23uO0UhbynYjcrv8AWBiPWa4by9Rz57REz8xQ4OUUk3B1G8bjc8qQcQssMw8Iltdhrqemx+VAO0UlLgbYg7beeo/ClUAUUUUAUUUUAUUUUAUUUUAUUUUAzjMOLqMhJGYESIkdCJ0kHXWqvHcB7/8AxbhJIKkhFWBoQE3K6jXUzJG0RdUUBRXOy1kknQA5jGVIklzMRuO8Iridl7YaSZGbNlKr9u22WY+Ad0oC8tfKL6onE7zomZMsyo8QJEEgcj50BX4js3bdVBYgrat2gRAJW2HAkjWPGZFNDssgMhzOVVgqGTwz9Vpn4m9YTfItLHaZMz28rF0IVtlXNnW38ROgzMPau3e0QXxd2xt9xbvFhlzDOLhC5Z1/w+U70Ap+zdo2RZJJUNdaSFJJuLcWTI1IFzQ+QqPc7KIWY5zDZ4WNFzPnyiCPCCNOfntHf4rtyoKOCQ2mggqbggk7A90xkxoR5w5he0itnzIQUt3bpghpFtiCFIMExHPn0gkBWFwS4LOwZ7jXMiqkLmd1BiIgSdSTooAkxBNWGCwpWXchrjRmPIAbIvRRJ9dTuaqv3yzlmW0sottQxIY57t5rTKCp1UZAdxO2kUu5xh0Fwt3Q7sMChJV2ZbPeyok+mXoC06RQF7Uc463n7vOucfVnyzR6xrHSuYPFd4bg0hLmQEGZ8CNPzYj2qLiuCW7rOzSSzo8EkqMoRYCHw6hCCYmGI2oCxzjqN4359KSb6zGYTqYkbAgH5Ej5iqe12ZthsxMwCF8K6eJWD+dzwxn3OnSo1nsii/XzHMzeK2rA5ktIQVJ2+hDRtmMwIAoDRNdUQCQJMDUamC0esAn2pvFotxGQtGdSsgiYYESKqrvZq2bItSdLly5mIBYlw4MnQzDxO8Cm/wCFLempkPmnxfZAgHNOkErJMSd6AQnZO1qe8c+Od9gMwVBlj4EKoOgQb6yr+FkgjOdYHwqJANojNEFm+iWWmT+FWXCOGjDKyhiQXL7REgCB8p9SYgQBPoCkfs2jWrdsuxCMWnaZBUzBGsHQ/nTGH7LgAZnGbLEBFyHxo8sp+MykEnU+wrRUUBn17K29ZYmQQJVOYujMYGrDvmg8gAOs8u9mQXUhoXMS+gBZQHIUwPGc7IxYmfo131rQ0UBWcJ4MuGZ2VmJfeSftM3WN3MQBAirOiigCiiigCiiigCiiigCiiigCiiigCiiigCuEV2igEtbBmQDO+g19a7lHQV2igGxYX7K7QNBt09K6tsDYAaRoBt09KXRQCVtgaAADpA5bVw2lnNlGaImBMdJ6UuigEWrYUAKAoGwAAA9hS6KKAKKKKAKKKKAKKKKAKKKKAKKKKAKKKKAKKKKAKKKKAKKKKAKKKKAKKKK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33122" name="AutoShape 2" descr="data:image/jpeg;base64,/9j/4AAQSkZJRgABAQAAAQABAAD/2wCEAAkGBhQSEBQUEhQVFBQVGBgXFBgXFRcXFhgXGBgVFBcYFBcXHCYeGBwjHRYUHy8gIycpLCwsFR4xNTAqNSYsLCkBCQoKDgwOGg8PGiwkHSQuLCwsKSwsKSwsLCkpLCwsKSkpLCwpLCkpLCkpLCksKSwsLCksLCksLCwpLCwsLCksLP/AABEIAKUA8AMBIgACEQEDEQH/xAAbAAABBQEBAAAAAAAAAAAAAAAAAwQFBgcCAf/EAEkQAAEDAgMEBwQFCQYFBQAAAAEAAgMEEQUSIQYxQVEHEyJhcYGRMqGxwSNCUrLRFCRDYnKCksLwM1NjoqOzFRY0c/ElNZPD4f/EABkBAAIDAQAAAAAAAAAAAAAAAAAEAQIDBf/EACYRAAICAQQCAgIDAQAAAAAAAAABAhEDBBIhMSIyQWFRcSOBoRP/2gAMAwEAAhEDEQA/ANxVB6XWnqKcgkWmI0JG9jt9vBX5UjpZb+ZxHlO37r1WXRaHsjP6Uut7TvUp/G4gXufUpGijvZPagWCQZ0keQzE8T/EUsyUkbz6lMqV6cN3qqZehZ2YbiT5n3ps+Zx4n1KdxuvoVGzvyusoZZI9lceZ9SmFTGb+071KfPdcXTVr7uAUpkNHMJcW2Jd6laB0d7SZ2fk0p+kjH0ZJ1ezl3lvwsqs2iu24UdIHRyNkYbPYQ5p5Ef171rDJTMMmPcjcUKOwHGW1UDZWcdHDi1w9pp8FIp453QIQhAAhC4llDWlziA0C5JNgAN5JQB2qdtb0hR02aKC0tRyGrGcPpCDv/AFRr4KtbV9Ib6nNDR3ZFudLqHvHER/Zaee89yreH0IbwWM8lcIZx4HLlnTjLNI6WaRz3u3m5AHc0DQAcAl+sy8T6lLimJ3JVuEDe82S7lY4oJKiHmrHHQF3qfxStLC/eS7T9YqYioowdBdKvI+qFWy23kb00TiNS7+Ip624G8+pXLd2iTc7mostRzU1Djz9Sm7nHiT5lLOddJS8kWRRzm101XFtdF4Hd6QmrABv1H9b1JVm5KjdLjx+SQjiZ228mPJV5VA6Xf7CmH+N/9b7p6fTOXD2RWMIbfelax2hvy+C5w3d4JHE5NHd657OmkIYb2inb5LOCZ4eLFezO39xVUatEu3X+vmorFzY3UjQv7IKaYrCS0kDeEMFwdtj+jB7lEQO+lspujcHQN8FBVfZlHipSKstlO8BoTPEae9yE2kqyGDy9+ikYBmbYqLLbeBPYbaL8lqOrebRTEA3+q/2Wu8DoD5LWQsOxigAv3rXdlq7rqOCQ73RtzX35gMpPqCncMrVHP1MKdolUIQtxUFmXSdtEXyfkcZ7IAdORxO9sZ7rWJHeFc9q9o20dO6Q6vPZibxc87h4Dee4LHaUFxL5CXPecznHeSdSVjlnSoYwY9ztnUVOBpZSlJBpc7l5DS8SuKqpO7cEnZ1KpCs1fpZmnAlJZHWubpSko7b/EpaolG4blDIOYilYyCumMsy6QEqgB9l4BN6huUa6pRklhcpjVVNz3KWwqgz6XTWplPC6cZuzc7kjv1QVZGzTEK4dHOyXXfnVQ0FgP0LCAQ4je88wDoPAnkq5h+GGoqYoBue7tHiGDV5B8AVt1NTtYxrGABrQGtA4AaAJrDH5EtRN3Qqsy6WKrNPTRD6rXyH94taPuuWmrHNu6sPxWTlGxjPO2Y/eWuT1F8S8jqgboETwtGpSVDVX8knXSdk8z8Ek0dISo33eky0nP3LrCY7Ek7kpTtuXrOjSx3Qk9WfBeUc+clptY6L3DHbweIITGBpzvG7l4oJokcMjylzOFyojHINbqfYQQ2Rp7j4pnilPmBVlwVZEQTdkEnsgglWmjcC243Kh1MuVr2+HxCt+DkkDW+iloIu+BDFhoVfejeW+HRj7LpG+j3H5qo4tCMqs3RfKDSSN4smeD+8GuHxW2D2F9UvGy4JhjWMx0sLppTZrfUk7mtHElLYjiDII3SSuDWMF3E/AcydwCxPafHZMQmzuuyJmkUd936zubzp4bkxOaihPFieR0eYlislbUGWXwjZwY3fYd/M8VIUtHa1929ROGR68rf16FTVRUElrGNLnO7LWt1cSdwH9eKSbbZ1YwUEc1FQbhrQXOOjWtBLieQA3qKoJTLKOQ7VuXLzWq7J7KCmaXyEPnf7R4MH2Gd3M8fRZxW2iqqoNIOaaS2lrC+voSQtJY9sbZjDOpzpdDnPvScLMzkg2XgFI0UOVuYrAaPaiS3g0JnQNzknglJoTI624b3H5LsTgDJGNBoSoDoSqagF1gmkUed9uCNxJPHcnNEzK2/FBDE8TFy2Nv9DinjKYNZuTKgu6Z5PIAfNP8RfZunJXRlJE70a4ZmkmqTaw+iZ955+6PVaAqr0a/9A083yH/ADkfJWpPwVRRy8juTBYft/FbFp7cRG4+JYN/otqq6pscbnvIaxgLnE7gALkrBcbxb8srJKgNLWvIDQd+VoygnvIF7cFXI+C2FXIeQvs1LTjNZR7HaAKTYew0+qTZ0Bems0DvXUNPv79U2Yb3PonFLNcKpZ9CjYyD2TY87JqxuWXXjvTiaWybPlu46KpdLglaZoBItYOv4X3pAi4PMLmOTS3oiZ5DgeYtu49xUshIrOOUvv8AxVnwEkNDXCxHvHMKIxqC7T4crap/hLal0Eb208r2EXa5rcwPAnS54FaK2itqLtktifsG3JSHRZL/ANW3k+N3q1w/lULkqJOw2nmzO3Xjc0ebnAADvKscWzclJhdSGG9RIwueW8NLZWcTZuax4k3WuKLUrMNTOLjtTKnt5tA+tquoiNoIibcnyC4zHmBqB5phQ0htZ4II4KQwrAw6DrBo1thm4XtoAnMkoDQXdp7rNYACSfIakngqzW7ljWOChGkRlWAxtgNPfc8uevBaDsXsv1DeumH07xx/RsNuwOFzYXPlwSGy+x5a8T1IGcaxR78n6zuBfy5eO642WuLHXLEdRn3eMejkrBKh+eqqHghzXSyZSNxaXkgjuO9ar0jYyaehfk9uUiJuuoz3zEd4aHLLMKptB3Izy+A0sLdkxh1KDZSMo4Ddz+aZMmsLW8SuKmruNPLv70odLaeTzZuwzQfXPNLxgNYeFgm0QytA47zfvSlRPpl47yO9VCuBlDFncTwbu8U6rH5IxzKWpYWhoBuEzxQ5ngDgpoqK0bADcb17icpDfBO2tAaLclC45UWB79B4nRXSM5Pg1jYylEdBTgcWB58X9s/FTaQo4ckbG2tla0W5WAHyS66CVI47duyi9L9WWYeGg26yVjXa72jM8jw7IWZULhZWHpKnfU4gYr/RwANaP1nAOee86tHkolmEPitm8fJLZJWx7TwqNnErrbt6dmS1m9w94U9sNscyr6yacExAlkbQS27h7T7g303Dvuoza7APyOrDQ8vZIzM3N7TQDlLSfrcNVTY9u4v/ANVu2nMLrM8kUTxdIMqezZGGuvJbmsmjZMfTDW39cEg5nkl3u7XcuKk6KhdMWp2L2obYandu3WTWkn7VrqQnjJbrxQBGV5u1aV0ef+2U37B++5ZxN7JWl7BxZcOpx+pf+JznfNNaftimr6RPrwheoTZzyCxDY+GUWBfECS4iNwDS47zkcC2/gEvhWzMNOczGkyHQvecz7cgT7I7gApZCjarsvvlVXwCEIUlDN+mV920jBvMkjvRgH8yrWGQZQDZWPpYjPX0h4WlHneNQsD9ElmfkdTS+h7JrokiO1fgEpUPt3GybOd2R6pcduzqSp1SdIczzddZNF3Rx6koJlSQ5nntoo9st5h3i6cmK7rJrEz85aPH3AqyKNpIfSPKi8aiPV6f0d6letFyDvSNXGS23DepXDKy5Rr2FVnWwRSfbYx38TQU7VO6MscE1L1X16c5PFhvkPuI/dVxXRi7VnEktrow7aBh/4pVnU/S/ytTyTVtzySm1TcmK1AI9rI4d4LAPiCuKmQdXYJPIvJnQxPxRouwbAMOp8vFpcfFznE+9U7pYcDVUzeIjeSe4uaB90qM2P26kpJGQS2fTOcGg7nRZjvB4tuToeeic9IUwdiRB+pFG31Ln/MLaUlsFoRay8kKym7KaRy9XKN5uHfBTMZBapXYaEf8AEWm36KT4sCXitzocnLbFsgaeqzNBGtxdKTSHLuPuRLS9XU1EQFgyWQDwLsw9xCcS0xyqslTJjK0RWHTXmHcD+CswZoqtBHlqG99/xVwZ7Kq1yX+CCryA13gVqmy8dqKmH+DH9wFZTjZs13gfgtfwmLLBE37MbB6NATOn+RTV/A7QhCaEQQhCABCEIAzvpYPbo/2pfhGq9TP0srB0sH6SjH/eP+0FB0bAR3pPN7HU0voIVpsCUxppCGAO0cLhwPAgkEeoUzAwOqYGkXDpowRzGYfgovEYr1VRY6ddJb+N3/6sdvjZvu86+hbrOzp5r2CpytI43TR0JG5R01cQ5oIIBJI0sDbTQ8eSEgbp8k1G830XeD0Lp66NgeGFwd2iM1rNJ0FwkqRpd5p/srdmJ09+OcerHfgr4+0VzcRdHO1uz01I9j3ESRO0ztaW2dyeLmxPA8bLmAhzVrOI4eyeJ0UjczHizh+HI8VkVVQvo6l0Emtu1G77bOB8eB71rlx1yhfT5nLxY62Iq+oxNrdzZmujI4X9tvvB9VrqwHF8zXNkZoQQ5p5OBBB9Qtt2fxdtVTRTt0EjQSOR3OHkQQtML4ox1UKlu/JW9vdjpKlzJ6cAytGV7SbZ2akWJ0uCTv35u5VP/luuIyCmfm5ksDfN2a3othXllaWNN2zGOWUVSKLs50XxxObJVO66QWIZuia7fu3vt36dypW3VUXYrOPs5G7+TG/itvWF4+OtxCofzlc3yacg+CplSUaRrgblktnFMeRPqD7rK2dHYvWuJG6F3vewfJQhoAGX3cBorH0cU9qmY/Zia3+J5P8AKsMXuNah+DInH4cuJ1I5ljh5sb+CUeeylOkBuTEQftxMPiQ57fwUU6r4XPpvUZeJMMEd0ExnU/2zPEhWhn9mqbUzESN8bqwxVhMfE7twG/zVTZIjcUOazftOa31cG/Nba0WFlhrDmqoG8DPFfj+katzTOnXDEtZ7IEIQmBIEIQgAQheFAGa9K8wFRSjkyU+rox8lX6StsFIdJ95MRY0a5IW6d7nPP4KMjhJYeYtpZI5X5HX0q/jJfZ9wfXU54NLnnwYxxv8ABQlC/OS/fmc52v6xLvmpHZWS0tXIf0VJK4eJsB8CoGjmsGi/1R8FD9EC5yyJqcAjkuMawu+GUU/2J5WH9mRzre9nvTKSuve6u2L0B/5eA4tjZL/nEh9xKvjV2Z6h7XH9lXp6gBq6wqq/PaYjf1zR5G4PxUdG0lt+5eYJNatpb6fTx+91vmqR7N8sfBm7hU/pMwrrKTrmjt07g8d7DYPHpY/uq3hJ1FOHscxwu1wLXDmCLFPNWqOPGW12Y66nE0N+StvRPUfQTQn9FJcdwkF/iHKp4TGWGSFx1Y58Z8Wkj32CkujjEcuISRnQSx3/AHozce5z0tj4kP5vLHf9mqIQhNHOPCsWazPUTm2+aX/cctpKx3Chnle77Ush9XuKxzdDOn7ZJmnyx/8AhWLo7p/o5pf7yTKPCMZfiXKBxiYNZpwCueyFMY6GAHeWBx8X9s/eVMa8jTO/EpPShGTVw90Wn/yG/wAB6qHo6UEXIJ5K29JcHbpX974yf2g1w+6VC0dGdRw8VnlT3m+ml/GVrEaexB7wpKku1umiNoYsoH7Q+K7Y8ZQsukb3yN6GjL6ymHF00ZtyDXZifQLbFlWxzc+Jx8mMkd52Df5itVCcwrxOdqpXMEIQthUEIQgAQULwoAyfa4XxaXuZEP8ALf5rmspgBe2pC4xl2fFak7wHtb/CxoPvRilYA066NukcnbOthtQQvhtCGYViE5Gsjeqb+y2zfvPI/dVcoqS4Gmptqrvj9MYMCjjPtP6rN+094kdf3hQ+G0vYuLaBWyKqRXBK3KX2VfFo8mcDXQi978FsmPU4OFzNA0/JnWHhHcfBZgcL66eOL+8e1ptyJ7R8m5lstbTZ4ns4OY5vq0t+avgXDMdZLyRk2E0wcwHuUZVUlpo3DQiWMjxztUpspJeNo4gW9NCvMVj+mj/7sf8AuNWSQzJumvo2EL1eBep45BlGP0/VYpNwDssvq0X94Ka7OS2xWncNznPF/Fj1ZekKiLJYqq12ZTFLpew1LXHu1cL+Ch8JhElXQiMB2Ute4tObKAHk5rbuHql9nlY+pJ4f8NUQhCYEBGsnDI3vO5rXOP7oJ+SxnAHnIHG9zru4k3O5altlNloKk/4Tx/EMvzWb4JT7hy4JfM+hvTLtneMPLm5NxdZv8Ryj4rXIYw1oaNwAA8BosknjP5RE07jNEP8AUatdCMPyGp7RUuk2P8za77E0Z9SWH7yhMMl7Kte3NNnw+oHEMzj9wh/yWfYfU9kW13KubiSZrpeYtDba+XsjxCaslJA3LvasXiNt+/0UPRiRzbgi3n+CxS3IZ6lRcNgQf+JA/wCFJ6dlaus86LsJdmlnfvH0TeW8Ofb0aFoacxKonNzu5sEIQtDAEIQgAQULlxQBkOGASVE7yfalldfuzO+VkxfTiSojiubSSMafBzhf3XSmD0TntBzZLAkm19Tr+KkNh8JdLiOc3McF3k2t2yC1g8dSfJJbW5L9nYk1DHf0WHpWmtTwM+3MD5NY4/GyiaRmSEk8dAluk2oz1VNEPqMfIfF5DR7mH1UXiFSWsaOA+KnK/Iy00fBElsbTdZiDXbxExzj4u7Dfi70WlKl9GdPeKaY/XeGj9mMW+85yuq3xKooTzyubMe2bGV8gP1XyD0e4IqagPqYAf7+If6jVzTuLZ6ho0PXSj/Uco+pu2oiJPsyxu9JG3S1819nQ23C/o3IL1eBep45By9gIsQCDvB3JKmomR3EbGMvvytDb+NkuhAAhCEAV3b8/+nyj7RY31kaFStm6AmRxadWtce7QLQNq8NM9JLGwXeQHMG67mEPaPMi3mqJsniQj60OFnZXtIOjmk3FnArOSuSsbwSqLEqSnLqmnvc/Ts9xzfJasFnmy0ZlqmZR2InF7zyOUtaL8yTe3ctEUYlSK6l3ISqIQ9rmu3OBafAggrFaMdWXRv9qJzmHn2Tl+V/Nbesl24wnq8Qe7UMlyvsOJIyOt5tHqozRtE6WVSr8jCrc1zSN+hVywrY2nqoIZz1jHvjZ1mR1g5zQGkkEGx03iyqz8OaG5m3Ftd9wfVaLsZC5tFEHaXzED9VznOb7iFTFDa2mbaqXTRJYfh7IY2xxjKxu4e8kk7yeacoQmTnghCEACEIQALwr1CAKFi2yM8cjzSta+ORxdlLw0sJ1I14Xvu57lZtmcE/JYAw2L3HNIRxceXcNw8FLoVVFJ2aPJJx2syvad2fFZjfSNsbfDs5j95MNpp2BwDTpYKSnjvXVgtdzpbW42ytI9QAo7aGizzMhYBdzms05k5TY+aWlHdZ1cdRgv0aJsNR9Xh8A3Etzm/N5L/mp5cQxBrQ1osAAABuAGgAXaaSpUcdu3ZlLYxHiVXmF2tkc+1/tZXfFyitpoBm6wD2jew3aa2HorBtlROhrXybo6gNObgHtGUtJ52APqo7aFglMEUFnvflFmm5DiSD5AarBx7R1YTWxP6NajdcX56+q6ScEeVoG+wAv4CyUTByQQhCABCEIA8Kj63AKeZ2aWGN7uZaL+Z3lCFDC6HVLSsjaGxtaxo4NAA9Al0IQiWCisdwCKqYGyg3Bu1zTZzT3H5FCEMF2RdFsIxjgZJXytG5pAAP7Vt6s7RZCFCVEyk32dIQhWKghCEACEIQAIQhAAhCEAQeN4AJT1sbuqmaLZw3Ndv2XtuA75KG2V2THWiplf1j2FwYA3K0E6F2pJJte3K6EKnyaKcttWXQL1CFczEainbI0te1r2nQhwBB8QU0w/AoIHZoYY4yeLWgH14BCFX5JskAvUIViAQhCA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653136"/>
            <a:ext cx="1656184" cy="2017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4653136"/>
            <a:ext cx="1512168" cy="1902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1628800"/>
            <a:ext cx="2304256" cy="2798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3808" y="1700807"/>
            <a:ext cx="2448272" cy="269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24128" y="2420888"/>
            <a:ext cx="3024336" cy="288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611560" y="188640"/>
            <a:ext cx="8279705" cy="990600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600" b="1" i="0" u="none" strike="noStrike" kern="1200" cap="all" spc="0" normalizeH="0" baseline="0" noProof="0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Cubitalis Alagút szindróma - tünetek</a:t>
            </a:r>
          </a:p>
        </p:txBody>
      </p:sp>
      <p:pic>
        <p:nvPicPr>
          <p:cNvPr id="12" name="Picture 2" descr="http://semmelweis.hu/wp-content/themes/se_uj/images/logo/egyetem_cimer_atl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2360" y="764704"/>
            <a:ext cx="1047750" cy="1047751"/>
          </a:xfrm>
          <a:prstGeom prst="rect">
            <a:avLst/>
          </a:prstGeom>
          <a:noFill/>
        </p:spPr>
      </p:pic>
      <p:pic>
        <p:nvPicPr>
          <p:cNvPr id="13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10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2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6" name="AutoShape 8" descr="data:image/jpeg;base64,/9j/4AAQSkZJRgABAQAAAQABAAD/2wCEAAkGBxQQEhQUExQVFRUXFRQUFRUYFRQXGBUXFxgYGRgVFxcYHigiGBolHBcXITEhJSkrLi4uHR81RDMsNygtLisBCgoKDg0OGxAQGzYkHyUsLDQuLCwsLCwsLCwsLCwsLCw3LCwsLCw0LCwsLCwsNCwsLCwsLCwwLSwsLy8sLCwsLP/AABEIALoBDwMBIgACEQEDEQH/xAAbAAABBQEBAAAAAAAAAAAAAAAAAgMEBQYBB//EAEMQAAIBAgQDBgIHBgQFBQEAAAECEQADBBIhMQVBUQYTImFxgTKRI0JScqGxwRQVFmLR8DNTgpJDY6LC4ZOys9PxB//EABoBAQADAQEBAAAAAAAAAAAAAAACAwQBBQb/xAAtEQACAgECBAQGAwEBAAAAAAAAAQIDERIxBBMhQSIyUXFhgaGx0fAUkeFSBf/aAAwDAQACEQMRAD8A9xooooAooooAooooAooooAopu/cyqzAEwCYG5gbCqfGZr9onNofqroI8+bfl5UBdgzUXieM7pJHxHRR59fQb1Q9m+Jd0TYuGAJNsnlGpX8yPfypd++brlztsg6L19Tv8q42ThHLG7ae53J6k7mpCJXEWpCLUDSCLToFAFKoAFdoooAooooDlcNdrhoBJptjS2NMuaAQ5qO5py41R3agG3NRrjU7caotw0A25q57LYLM5uHZdB94/0H51SqpYgDUkgAeZrd8Pwos21Qchqep5mupFdksLBJoooqZnCiiigCiiigCiiigCiiigCiiigCqgp3FyP+HckjyO5X9R79Kt6icVVTafNpAkHmGGxHnNAZjtFw+PEPWlcLxPeLr8Q0Yfkff+tWmHf9otQRDDQjoeYrMXc2Hu5h7jqOYrjWScJaWaZFp5RTWGuB1DKZBEinxUDSdArtVHHOGPfa2UyjKH1JiCzWyCPAx+o2xU679Io4biwV+lBGRQ30t0Fm8BePDCgnvAGEEAjTkBzJoaKzy8KxKr4bgznvWM3HYBmF0KVOURBdZIA2NNnhOLytF1Q5BAPeXNPHbKy2TMRlRgdiZ35gMmlrlcWYE7xr612h0DSDSjSGNAIY0y5pbmmX67Abk7CgGm1rl61lWTudqhPjTcYW7MgEw1znHOOlO4q7J02Ggqqu6NjenZdyTi1uR7jVGc05cam0QsQo1JIAHmatIlz2WwWZzcOy6L94/0H51qqj4DCi1bVByGp6nmfnUippGWUssKKKK6RCiiigIn7zs/5if7hSrePtMYFxCemYVRFabe2DuJqOov5SNVRWUQFfhZl9GIHy2qTb4leX6wb7yifmsflTURdTNFRVXY40h0cFD1Oq/7h+sVZI4YSCCOo1FSK2mtxVFFFDgVScdxEstsbCHb/tH6+wq7rKPd7xmf7TEj02X8AK4yytZYqzdNpg422f05N7fl6U5x7BB1zCkoKkYS7lDW21ESnmOntt8q4mSsj3KLgOO7t+7b4WOn8rf0P5+prUCq88OtndAfbX51Ks2bkQGUgDmpJ9zm1NGhCeFhj9FItPMg6MNCP1Hkf72pdRLU8kThzmGtsSWtnLJ3ZDqjE8zl0J5lWqXULGfR3EucjFp/Rj4D7OQPR2qaaA5QaK4aHThptjRduhRJIFVmN4kQPAv+ptAPaqrboVLMmdUW9iXduAb+w5mqfG3S85j4R9QHQep5moq45jJmWPP+nQUmzbLMqnUswH6/IQT7DrWG2U7oan0j2XdvsTWFLC3+xY4MxbLxGaQv3eZpm41PYq4JgbAQPQVDdq3U1quCiiEnl5Euau+y2BljdI0Gi+Z5n2296qcDhTeuBBz3PQczW6sWQihVEACBVyRTZLCwOUUUVMoCiiigCiiigKApSClSStJK1WbCKUpBWpZWkMlARStJtyhlCVP8pifUbH3FSGSm2WgJdjjLr8ahx1XQ/I6H8Ks8LxC3c0VtfsnRvkazpFJdAdxNdyVutMveM4wKjID42EADcA6Fj00qlQUhVj9eZPqadQUbySjHSh62KWVl0HTM3/bH/V+FFsU7GU5vKG9OvtJ9ifKi3E/KPKtP2jBrirSwKmZhvF2p8S/EOX2hzX+nn702jAiRtUkGqbHcQFtyFGaRJA2B5+k/nVdkoxjqlsW1N50k3EWRcVkbVWBU+hEGmOH3yyeM+NSUflLL9aOQYQw8mFVd7i7cyiD+ZhP6VQcR7V2MNeh7k5xDgBjDL8LFUBiVkbclrH/Ng+kE3+/E1Kmb2RtrmLUaTr0qBj8cwWVgeZ5e1YbG/wD9AtqPoLRc9TKj5kT+FZniXanF3937teiCP+rcH0IqiV189vCv7Ztq4CyW6x7m3xnaG1Zb6S5meJAJkx5KJMeg607hcccWisJynyiI8uZ/uOdedcG4ZcxLtB8I1uXWJIX1J3aOVejcHtjDWhlUlF3ZtzJ39ahXXTXJSte/r6keMrjVFRi8y7+xKxFnukATLmJAEzGvpTfD2uwbuS3zRfpHG+pPwHlpScbfzHTXYL6n+/xqdiWCwg2QQfNt2PzrfLx3Jf8AP3exggsRz6kB793/AC0/9U//AF02165/l/Jx+oFSWNXHZvhveN3jDwqdPNv6CryLeFklcFtXLFp2Nhu8KlgJQ5j9W2MpJGu5IjfpSV4hi1AVk+EKrubTuWY94c4FsgEQlsEKNDcnQKQbziGburmSQ+RspABIaDBAJAJnkSKobV3GD4QSuUkBlJkr3p0LkMub6IQ0kdTvVhmby8nP3ti2Md0VHeAA9xdJy5lGQ6wDlLHvNVEba1IscTxJsF2tBX7wLHdXWyrkDSbejPDeCVMc9pFJF3FtezAFbeVjkZFgxeyqCc0hjbGby6axTaYrHlJKICNwAeZtA6/y5rpEAzlG/wBYcLfg7XSha98RuXCFygZFDEKv82gBzc56RU6qrhF/EM7i+gVcloqQIGYqM67mfFPt+NrQBRRRQFTFcilUVWbBEVwrTkVyKAZZaaZKlRSStAQmSkFKmFKSbdARglOolOC3TipQAi06orirSiYoDuHbKcvLdfQbr7SI8vSnb95bYljHlVNjsXHPXdY3nqK887Sdr2YlV8TAkdF05zz9qrhxMJNpdiH8ecn4UavtJ2uCKQrBVHP+9zXm+O7SXnb6EsvVyAS3lBGgqrOJNxs17NPXcDyA5Va2FQDSDVF1zl0x0Pc4L/zK4+Kby/oiCBfuGWu3D/rYD2AMD2pY4QCD13B89wfnVl3qimL+OArPlnscuCQwEUKDEHmOh5j50cK4W2MuEDw2l/xLnID7I6sf/Nc4bhXx14Wk0G7tyReZ9eQHWvRbHDEOXD2xlsWxNz+b+UnmW3J6etSzGEXZPZfX4Hn8bxnKWiPmf0+JC4Tw646KLaIMMhlBLIbn85nNm9TE79Kqe3HaqMuEtKyElVc6NlUmPqE6n51bdtO1QwtvJbjMRCL6cz5CsX2IwzXbty88sw0BImWYySPOAB/qrBFu2TusXRbfvoebRTlO2W33Z6Jw7EWmYMrqxtrmK5hOY6KuXcEak+1K9d9z6ml4vCqEW0yq0eJ5AILn16DSoX7CJ8BdTsArGPZDK/hXtUV6Y9d31fuYpPsix4fgzecIPUnoOZrdWLIRQqiABAqm4Pwq9h00dHYwWDpB9M6GAB9086mcbs3XsEWiVuhrTjK0SUuI5QsYlCFKnqpPWtKRknLLLGisrh04ggA3kXWMm20MxusFliDAJthY0iQeoWv7coWFczcJYs1jNkN3Zhmj4CT4NoHpXSBp6KoXtYsKmUkMLNrNJRpuKl0sviPN+6BI5c+YZtLjs7KSQmaA57knJ3i+Lf4spfkRAXTNMgaSis7h2xyFS4NwaZ1HcAjwWj4TI/4jXRqdkHq3EfHZjKmJEEdx02IJ/wAPqZzaiANqA0dFZfGXceUdrdtg+VQq5rG4Qk6FiutyBvseVX+AD5T3hli7kDw6LmOQDL/LG+utAQ6K5RNVmw7RRNFAEVyK7RQCYoilUUAnLXQKVXCaA7UDG4mBXcXiuQ9vOoS4MlgWaTyA2H9ax22TsfLq+b9P9JdF1kVvGsYMLYe4T9I3gT7zDl5ASfavOsJg81WfbPijYi/lTW1alE/mP1n9zp6AVWYbiGTQiKYjFaYbI9XhaXCOZ7ssG4YsbVXYjhMfDpVh+91AJJ0AJPtSrGJGRcx8US3qdT7TUDblZ6GbvYW4OdM4Xh16/cW2g8TGNdh1J8gNa0t68vLU1qey3DBh0e/dEMQf9KjX9JqcIamU8RxPKjnPXsdwfDreAtC1aE3HgMx3do+I9BvpyqTxfiVvAYc582oktlJDMeRI2PrA1pXDgHLYi5p9hT9VeU+Z3P8A4rzTtv2hOLu5VP0aHTzP2q826z+Tboj5F+5PMopnfPMn7sqg9ziGJ0gs5IUToqqCfwAJr1nsvwe3hLWmuXxE9bh2HroCf9I5Vhew/Z8ue+KkE+C3BKnxaFpEHXUDyzdRXoGKsvaAt27mdV3Dgasd4dYgeoY1tpgpzwvLH79v6L+Nt0rlx2FXGkydzrV/2Z4ZP0rD7g/7v6VQ8JQ3H+ktuqCM7KDcX0GUZh6lRFbzCX0dQbbKyjTwkECOWm3pXppHkWT7IfqDxmyz2iEDEyphSoJAYEjxaGYiCQCJEipN2+FIB5zHsJP4ColnjdhgPpFEhmhjBhc0mDyhHP8ApPSpFBTNYxygeI5foVy28sgTaDQ1wsZgXZmdCNeYeTD41cwzyWAOfMkK3dvmygrtnNuBHJvQ3eGxtu4YRwxABIB2BJGvTUH5VIoCv4XYvIX71y66ZScsjx3NPCBpk7r3mrCiigCiiigCiiigKbNXZpgPSg1VmwemiabDV3NQDk0TSJrs0AuaJpE0xi8YtsSa5KSissEl3A3qsv4xnOVBP97noKiHEXLx0GVTzPIdfOpwurbXKvL+59ay6p39I9I+vd+35OtqHuAt5NWMnl5VVcex3doUB+kcR9xTufU7fOn+I8SFhc7fEZ7tOp+0f5RWPv47OxZjJJkmpy01R0QNnBcM7Zcyey+v+DAwQ6UlsCDyp39rFKGJFZz3CpxvC1OVYHibX0XU/kB7139yTsWH9+dWVi4HuseSgIPUwzfhk/GrzAKJFTSKJywmyn4HwHunDPLa6GNvb9a23D1725A+FR+P/wCU7gb6NnWIyMF9ZRWny+KPauXuKphiqnKC5KqOZME++1WWWxqSjnq9jwL3K2WcdSL2wwq3rLWVbu2YauI09eo6/pXiPZ7ALfxKW2MqS0kbEKCflpW57acSbEOMLYb6VyTdYExbSIIaN5mIM8uZFd7M8ETDsLTAKx+K79VhvAP1W00Trtmgms1umPhgvEz0OHk6Knq77fk1mCC27YZRAAyWhA15M5j5U3ZstcYKupJ/smlX7mdgFGmioo6bAVquB8K7kZm1cjX+UfZFbqKVXBRR5dtncmcPwYsoEHqT1PM1IA/812itBkK7jDW4QXHdCScpTNOxDTAMLB1J0G8iJqrQYF/ArHxkpA7znmXeNFP7QQG2OYamr/EYVbnxCdGXcjRhDDTqKhfuGxldMnhdHtsM9z4HyhlXxeEeFYyxEaRQDfAXwwzJh2zfXO+smZEiCJPLbbSreouF4dbtMzIuUtvBaPZZhfYCalUAUUUUAUUUUAUUUUBlxcpYeoIuU4tyqzYTQ9KD1DW5T9tSdeVAPhq7mqvucQVWyw3qQQPbrSrjZuc7dY/CslnGVxeF1ZJQY5iccF0Gp8qiphzeMuIUcutCYdgSVhusGT8uQo79udIUO3E7X8lt/pCVij0iOYh+S1A4jjreFtG9eOgMKvO4/JR+Z6Cpd69Ckqgd+QZiq+7KrH8K8+7V8J4li2DvbtsqDKluy4IA3JCMcxY8zuYrVOTiuiJcLTGyfjkkvcqeJdoXvuXc6nkNgOSgdBUC5xWNSarb9p0JV1ZCNwwKkeoNdw+Da4QYPkI28z51gz6n1CjhJRRNTiTc/l0H9akWMa7bAn++tP4Ds8zbiPXWtDZ4Wioqgg52yabQJzjTyVh60SyRnLQirwGGxCoGKHxSx1WfFrBE8tvatNwOzeuH4SB1bSodrHKmIcXIEBck7HeY89qvcHiLmInKe5tDdyBmP3FO3q3yNUWW269FUfm9jz7rprw4+YzxHtBawC3ixzP3mijc/RWxoOQry/ifaG/iLwulirAnuwv1J0gdTrvWk/hu7j8TcuAd1hQ7KGuk53UQGaD4pMTLQBp0q37Odirdi6Wnvip8BKwPWOQ8zTlcp65dZP8AehGmVNUXJ9ZfvQ52D7ONZQ3bgm5c+Ec/IE9NyT6dNdLilUIbQAYH/EMaO3p0HIVJxGIyDKCCx0JGwH2Vqz7PcI2u3B5op/8Acf0rbw1DT1z8z+iPP4jiHNtsY4Jwl8LFxlNxY0XVrlkdR/menxD+aYGmsX1uKGQhlOxG1OVBv4EhjctHI51YfUuffXrt4xroNwIrcee3lk6iol7GFFTMjF3OUW1Kk5oJMEkCAATJj5mKifxFh9PHzCt4W8ByF4fTQhVM9OcUOFtRVfc41YWZuAQSDvymTtt4WE7SCOVDcas/bnYkQdBMEtO2XUkHUAExpQFhRVdd41aXu9WIuBmUhG2UqDIiR4nUARJJpX76sf5gOqiRJEsuYax9nWeXOKAn0VFwvELdwwrScoaPIgGQdjuJiYkdalUAUUUUAUUUUBgRcpYuVY4/s86a2znHT6w/Q1TGQYIII3B0I9qrNaknsTFuU4t2oAeli5Q6WS4k9Z9daSyo26x5qY/CoQuUsXKjKEZrElk6ngkrh/suD94QfnSi9xfiQXB1jMfSQZPvUcXKUt2s64WEXmDcfZnXLO/UUuMUmGXL6AqR85mnMygFg4AAJObQADUktsB5k0n9qPPUeYmoFpkvkNli0NVy6d6Rs5B0yCNOu+0T1RvhtJS91+CLjB9sCr+BXFZWv2s1of4Sssz/AMwzqNDoOW+8Za/+DcODKPctj7IZSP8ArUn8avecrcg+cr+IprE37zHu7fxQC7+Bsin7wPiOsD36A8la8+Ot/LqWVzsrXgngpxwAMxtpefKNLjeGR/y1I+tzJ5DzIiVY4Hb72Az5baACCgGZ/q/DpCqvs9W2HtFFCqIA+6fMknmZ1JOpqLw0OUNyNbjG59XYwE0+4EHtRWwx5H/TJSvve8wbgtiZILHzb+gFPXby2RCqAY0A0jTQsd49aQwu657ndr0BEn0C01+0KnwLJ+02p9QOVdUpzXgjp+L/AAQk5PzyyRsDaLKz3G0726RI1nOfgTlqNzTt7FaZUGVenM+bHnVfg7pYMSZPe3v/AJXq+4LwY3SGuAhBrrpn8vTzqyumMHnd+rISn06jvZ/hHeEXHHhHwg/WPU+X51qq4ojQV2tCRllLUwooorpEYxeFW6BmkEHMpVipBgiQR5Eiq9uzWHJnI0wFkXboMBSkSGmIZp6kk761b0UBXLwSyCTkOoI+N9ASTlUT4VkmAIAmurwayHa4FIdgwYhnE5ySx0O+p13HtVhRQFa3AbBtrbyeBZgZnEZnW4dQZ+NVPtSE7O4dTIVgYRcwu3Q2VFKquYNOWCdNvkKtaKAgYHg9my5e2pDFQpOZzoAo2JjZV18qn0UUAUUUUAUUUUAUxiMIlz40VvUCfnTt24FUsxAUAkkmAANSSeQpuxikcSrA6kdCCNSCDqDGtAV1/s7ZbbMvof0M1X3+zLD4HB8mBH4ia0ner9ofMc9qO9XqNp3Gx5+lcwianJGLv8KvJvbJ818X5a1EJI3keulbt8ZbVwhdQ5BYLOpAnX00PyNOF1iZEeo/vmK5pJK1mBFylC5W3uWLR3VDrGoXfp61XY7hNm5Ai2qQWuEGGK8gI2U6y07COchpJc1GNZ+/0/4Q3/5p+z9zr9rbaZm95Wp/cOHOirEQIVjp0ETppUTF8ItW4Cq1y4+iIXIGm7MR8KCdTryAkkA8wd5qMxisUQQiaudfJF+23l0HM+UkLsIEEDrJJ3YndietanC9mLCDUFmOrtmYZj6ToOg5Cn/4fsfZP+5v613Sc5qMTxG4chUbuRbH+rQkei5j7U/mjbatFc7P2WvqMjZUQudXgu5ypBnUhVuSP5lqb/D9j7J/3N/WuaTvNRji1SMFgbl4wi6c2Oij3rYYfhVlNraz1PiPzNSrjhQSSAACSeQA3Nd0kXb6FD2a4IltCzeNu9v6nYRefYVoag8NvWwCq3Fc5i5gj/jM1xfmDp1qT+0pJGYSN9dtt+m4qRU23uO0UhbynYjcrv8AWBiPWa4by9Rz57REz8xQ4OUUk3B1G8bjc8qQcQssMw8Iltdhrqemx+VAO0UlLgbYg7beeo/ClUAUUUUAUUUUAUUUUAUUUUAUUUUAzjMOLqMhJGYESIkdCJ0kHXWqvHcB7/8AxbhJIKkhFWBoQE3K6jXUzJG0RdUUBRXOy1kknQA5jGVIklzMRuO8Iridl7YaSZGbNlKr9u22WY+Ad0oC8tfKL6onE7zomZMsyo8QJEEgcj50BX4js3bdVBYgrat2gRAJW2HAkjWPGZFNDssgMhzOVVgqGTwz9Vpn4m9YTfItLHaZMz28rF0IVtlXNnW38ROgzMPau3e0QXxd2xt9xbvFhlzDOLhC5Z1/w+U70Ap+zdo2RZJJUNdaSFJJuLcWTI1IFzQ+QqPc7KIWY5zDZ4WNFzPnyiCPCCNOfntHf4rtyoKOCQ2mggqbggk7A90xkxoR5w5he0itnzIQUt3bpghpFtiCFIMExHPn0gkBWFwS4LOwZ7jXMiqkLmd1BiIgSdSTooAkxBNWGCwpWXchrjRmPIAbIvRRJ9dTuaqv3yzlmW0sottQxIY57t5rTKCp1UZAdxO2kUu5xh0Fwt3Q7sMChJV2ZbPeyok+mXoC06RQF7Uc463n7vOucfVnyzR6xrHSuYPFd4bg0hLmQEGZ8CNPzYj2qLiuCW7rOzSSzo8EkqMoRYCHw6hCCYmGI2oCxzjqN4359KSb6zGYTqYkbAgH5Ej5iqe12ZthsxMwCF8K6eJWD+dzwxn3OnSo1nsii/XzHMzeK2rA5ktIQVJ2+hDRtmMwIAoDRNdUQCQJMDUamC0esAn2pvFotxGQtGdSsgiYYESKqrvZq2bItSdLly5mIBYlw4MnQzDxO8Cm/wCFLempkPmnxfZAgHNOkErJMSd6AQnZO1qe8c+Od9gMwVBlj4EKoOgQb6yr+FkgjOdYHwqJANojNEFm+iWWmT+FWXCOGjDKyhiQXL7REgCB8p9SYgQBPoCkfs2jWrdsuxCMWnaZBUzBGsHQ/nTGH7LgAZnGbLEBFyHxo8sp+MykEnU+wrRUUBn17K29ZYmQQJVOYujMYGrDvmg8gAOs8u9mQXUhoXMS+gBZQHIUwPGc7IxYmfo131rQ0UBWcJ4MuGZ2VmJfeSftM3WN3MQBAirOiigCiiigCiiigCiiigCiiigCiiigCiiigCuEV2igEtbBmQDO+g19a7lHQV2igGxYX7K7QNBt09K6tsDYAaRoBt09KXRQCVtgaAADpA5bVw2lnNlGaImBMdJ6UuigEWrYUAKAoGwAAA9hS6KKAKKKKAKKKKAKKKKAKKKKAKKKKAKKKKAKKKKAKKKKAKKKKAKKKKAKKKK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7898" name="AutoShape 10" descr="data:image/jpeg;base64,/9j/4AAQSkZJRgABAQAAAQABAAD/2wCEAAkGBxQQEhQUExQVFRUXFRQUFRUYFRQXGBUXFxgYGRgVFxcYHigiGBolHBcXITEhJSkrLi4uHR81RDMsNygtLisBCgoKDg0OGxAQGzYkHyUsLDQuLCwsLCwsLCwsLCwsLCw3LCwsLCw0LCwsLCwsNCwsLCwsLCwwLSwsLy8sLCwsLP/AABEIALoBDwMBIgACEQEDEQH/xAAbAAABBQEBAAAAAAAAAAAAAAAAAgMEBQYBB//EAEMQAAIBAgQDBgIHBgQFBQEAAAECEQADBBIhMQVBUQYTImFxgTKRI0JScqGxwRQVFmLR8DNTgpJDY6LC4ZOys9PxB//EABoBAQADAQEBAAAAAAAAAAAAAAACAwQBBQb/xAAtEQACAgECBAQGAwEBAAAAAAAAAQIDERIxBBMhQSIyUXFhgaGx0fAUkeFSBf/aAAwDAQACEQMRAD8A9xooooAooooAooooAooooAopu/cyqzAEwCYG5gbCqfGZr9onNofqroI8+bfl5UBdgzUXieM7pJHxHRR59fQb1Q9m+Jd0TYuGAJNsnlGpX8yPfypd++brlztsg6L19Tv8q42ThHLG7ae53J6k7mpCJXEWpCLUDSCLToFAFKoAFdoooAooooDlcNdrhoBJptjS2NMuaAQ5qO5py41R3agG3NRrjU7caotw0A25q57LYLM5uHZdB94/0H51SqpYgDUkgAeZrd8Pwos21Qchqep5mupFdksLBJoooqZnCiiigCiiigCiiigCiiigCiiigCqgp3FyP+HckjyO5X9R79Kt6icVVTafNpAkHmGGxHnNAZjtFw+PEPWlcLxPeLr8Q0Yfkff+tWmHf9otQRDDQjoeYrMXc2Hu5h7jqOYrjWScJaWaZFp5RTWGuB1DKZBEinxUDSdArtVHHOGPfa2UyjKH1JiCzWyCPAx+o2xU679Io4biwV+lBGRQ30t0Fm8BePDCgnvAGEEAjTkBzJoaKzy8KxKr4bgznvWM3HYBmF0KVOURBdZIA2NNnhOLytF1Q5BAPeXNPHbKy2TMRlRgdiZ35gMmlrlcWYE7xr612h0DSDSjSGNAIY0y5pbmmX67Abk7CgGm1rl61lWTudqhPjTcYW7MgEw1znHOOlO4q7J02Ggqqu6NjenZdyTi1uR7jVGc05cam0QsQo1JIAHmatIlz2WwWZzcOy6L94/0H51qqj4DCi1bVByGp6nmfnUippGWUssKKKK6RCiiigIn7zs/5if7hSrePtMYFxCemYVRFabe2DuJqOov5SNVRWUQFfhZl9GIHy2qTb4leX6wb7yifmsflTURdTNFRVXY40h0cFD1Oq/7h+sVZI4YSCCOo1FSK2mtxVFFFDgVScdxEstsbCHb/tH6+wq7rKPd7xmf7TEj02X8AK4yytZYqzdNpg422f05N7fl6U5x7BB1zCkoKkYS7lDW21ESnmOntt8q4mSsj3KLgOO7t+7b4WOn8rf0P5+prUCq88OtndAfbX51Ks2bkQGUgDmpJ9zm1NGhCeFhj9FItPMg6MNCP1Hkf72pdRLU8kThzmGtsSWtnLJ3ZDqjE8zl0J5lWqXULGfR3EucjFp/Rj4D7OQPR2qaaA5QaK4aHThptjRduhRJIFVmN4kQPAv+ptAPaqrboVLMmdUW9iXduAb+w5mqfG3S85j4R9QHQep5moq45jJmWPP+nQUmzbLMqnUswH6/IQT7DrWG2U7oan0j2XdvsTWFLC3+xY4MxbLxGaQv3eZpm41PYq4JgbAQPQVDdq3U1quCiiEnl5Euau+y2BljdI0Gi+Z5n2296qcDhTeuBBz3PQczW6sWQihVEACBVyRTZLCwOUUUVMoCiiigCiiigKApSClSStJK1WbCKUpBWpZWkMlARStJtyhlCVP8pifUbH3FSGSm2WgJdjjLr8ahx1XQ/I6H8Ks8LxC3c0VtfsnRvkazpFJdAdxNdyVutMveM4wKjID42EADcA6Fj00qlQUhVj9eZPqadQUbySjHSh62KWVl0HTM3/bH/V+FFsU7GU5vKG9OvtJ9ifKi3E/KPKtP2jBrirSwKmZhvF2p8S/EOX2hzX+nn702jAiRtUkGqbHcQFtyFGaRJA2B5+k/nVdkoxjqlsW1N50k3EWRcVkbVWBU+hEGmOH3yyeM+NSUflLL9aOQYQw8mFVd7i7cyiD+ZhP6VQcR7V2MNeh7k5xDgBjDL8LFUBiVkbclrH/Ng+kE3+/E1Kmb2RtrmLUaTr0qBj8cwWVgeZ5e1YbG/wD9AtqPoLRc9TKj5kT+FZniXanF3937teiCP+rcH0IqiV189vCv7Ztq4CyW6x7m3xnaG1Zb6S5meJAJkx5KJMeg607hcccWisJynyiI8uZ/uOdedcG4ZcxLtB8I1uXWJIX1J3aOVejcHtjDWhlUlF3ZtzJ39ahXXTXJSte/r6keMrjVFRi8y7+xKxFnukATLmJAEzGvpTfD2uwbuS3zRfpHG+pPwHlpScbfzHTXYL6n+/xqdiWCwg2QQfNt2PzrfLx3Jf8AP3exggsRz6kB793/AC0/9U//AF02165/l/Jx+oFSWNXHZvhveN3jDwqdPNv6CryLeFklcFtXLFp2Nhu8KlgJQ5j9W2MpJGu5IjfpSV4hi1AVk+EKrubTuWY94c4FsgEQlsEKNDcnQKQbziGburmSQ+RspABIaDBAJAJnkSKobV3GD4QSuUkBlJkr3p0LkMub6IQ0kdTvVhmby8nP3ti2Md0VHeAA9xdJy5lGQ6wDlLHvNVEba1IscTxJsF2tBX7wLHdXWyrkDSbejPDeCVMc9pFJF3FtezAFbeVjkZFgxeyqCc0hjbGby6axTaYrHlJKICNwAeZtA6/y5rpEAzlG/wBYcLfg7XSha98RuXCFygZFDEKv82gBzc56RU6qrhF/EM7i+gVcloqQIGYqM67mfFPt+NrQBRRRQFTFcilUVWbBEVwrTkVyKAZZaaZKlRSStAQmSkFKmFKSbdARglOolOC3TipQAi06orirSiYoDuHbKcvLdfQbr7SI8vSnb95bYljHlVNjsXHPXdY3nqK887Sdr2YlV8TAkdF05zz9qrhxMJNpdiH8ecn4UavtJ2uCKQrBVHP+9zXm+O7SXnb6EsvVyAS3lBGgqrOJNxs17NPXcDyA5Va2FQDSDVF1zl0x0Pc4L/zK4+Kby/oiCBfuGWu3D/rYD2AMD2pY4QCD13B89wfnVl3qimL+OArPlnscuCQwEUKDEHmOh5j50cK4W2MuEDw2l/xLnID7I6sf/Nc4bhXx14Wk0G7tyReZ9eQHWvRbHDEOXD2xlsWxNz+b+UnmW3J6etSzGEXZPZfX4Hn8bxnKWiPmf0+JC4Tw646KLaIMMhlBLIbn85nNm9TE79Kqe3HaqMuEtKyElVc6NlUmPqE6n51bdtO1QwtvJbjMRCL6cz5CsX2IwzXbty88sw0BImWYySPOAB/qrBFu2TusXRbfvoebRTlO2W33Z6Jw7EWmYMrqxtrmK5hOY6KuXcEak+1K9d9z6ml4vCqEW0yq0eJ5AILn16DSoX7CJ8BdTsArGPZDK/hXtUV6Y9d31fuYpPsix4fgzecIPUnoOZrdWLIRQqiABAqm4Pwq9h00dHYwWDpB9M6GAB9086mcbs3XsEWiVuhrTjK0SUuI5QsYlCFKnqpPWtKRknLLLGisrh04ggA3kXWMm20MxusFliDAJthY0iQeoWv7coWFczcJYs1jNkN3Zhmj4CT4NoHpXSBp6KoXtYsKmUkMLNrNJRpuKl0sviPN+6BI5c+YZtLjs7KSQmaA57knJ3i+Lf4spfkRAXTNMgaSis7h2xyFS4NwaZ1HcAjwWj4TI/4jXRqdkHq3EfHZjKmJEEdx02IJ/wAPqZzaiANqA0dFZfGXceUdrdtg+VQq5rG4Qk6FiutyBvseVX+AD5T3hli7kDw6LmOQDL/LG+utAQ6K5RNVmw7RRNFAEVyK7RQCYoilUUAnLXQKVXCaA7UDG4mBXcXiuQ9vOoS4MlgWaTyA2H9ax22TsfLq+b9P9JdF1kVvGsYMLYe4T9I3gT7zDl5ASfavOsJg81WfbPijYi/lTW1alE/mP1n9zp6AVWYbiGTQiKYjFaYbI9XhaXCOZ7ssG4YsbVXYjhMfDpVh+91AJJ0AJPtSrGJGRcx8US3qdT7TUDblZ6GbvYW4OdM4Xh16/cW2g8TGNdh1J8gNa0t68vLU1qey3DBh0e/dEMQf9KjX9JqcIamU8RxPKjnPXsdwfDreAtC1aE3HgMx3do+I9BvpyqTxfiVvAYc582oktlJDMeRI2PrA1pXDgHLYi5p9hT9VeU+Z3P8A4rzTtv2hOLu5VP0aHTzP2q826z+Tboj5F+5PMopnfPMn7sqg9ziGJ0gs5IUToqqCfwAJr1nsvwe3hLWmuXxE9bh2HroCf9I5Vhew/Z8ue+KkE+C3BKnxaFpEHXUDyzdRXoGKsvaAt27mdV3Dgasd4dYgeoY1tpgpzwvLH79v6L+Nt0rlx2FXGkydzrV/2Z4ZP0rD7g/7v6VQ8JQ3H+ktuqCM7KDcX0GUZh6lRFbzCX0dQbbKyjTwkECOWm3pXppHkWT7IfqDxmyz2iEDEyphSoJAYEjxaGYiCQCJEipN2+FIB5zHsJP4ColnjdhgPpFEhmhjBhc0mDyhHP8ApPSpFBTNYxygeI5foVy28sgTaDQ1wsZgXZmdCNeYeTD41cwzyWAOfMkK3dvmygrtnNuBHJvQ3eGxtu4YRwxABIB2BJGvTUH5VIoCv4XYvIX71y66ZScsjx3NPCBpk7r3mrCiigCiiigCiiigKbNXZpgPSg1VmwemiabDV3NQDk0TSJrs0AuaJpE0xi8YtsSa5KSissEl3A3qsv4xnOVBP97noKiHEXLx0GVTzPIdfOpwurbXKvL+59ay6p39I9I+vd+35OtqHuAt5NWMnl5VVcex3doUB+kcR9xTufU7fOn+I8SFhc7fEZ7tOp+0f5RWPv47OxZjJJkmpy01R0QNnBcM7Zcyey+v+DAwQ6UlsCDyp39rFKGJFZz3CpxvC1OVYHibX0XU/kB7139yTsWH9+dWVi4HuseSgIPUwzfhk/GrzAKJFTSKJywmyn4HwHunDPLa6GNvb9a23D1725A+FR+P/wCU7gb6NnWIyMF9ZRWny+KPauXuKphiqnKC5KqOZME++1WWWxqSjnq9jwL3K2WcdSL2wwq3rLWVbu2YauI09eo6/pXiPZ7ALfxKW2MqS0kbEKCflpW57acSbEOMLYb6VyTdYExbSIIaN5mIM8uZFd7M8ETDsLTAKx+K79VhvAP1W00Trtmgms1umPhgvEz0OHk6Knq77fk1mCC27YZRAAyWhA15M5j5U3ZstcYKupJ/smlX7mdgFGmioo6bAVquB8K7kZm1cjX+UfZFbqKVXBRR5dtncmcPwYsoEHqT1PM1IA/812itBkK7jDW4QXHdCScpTNOxDTAMLB1J0G8iJqrQYF/ArHxkpA7znmXeNFP7QQG2OYamr/EYVbnxCdGXcjRhDDTqKhfuGxldMnhdHtsM9z4HyhlXxeEeFYyxEaRQDfAXwwzJh2zfXO+smZEiCJPLbbSreouF4dbtMzIuUtvBaPZZhfYCalUAUUUUAUUUUAUUUUBlxcpYeoIuU4tyqzYTQ9KD1DW5T9tSdeVAPhq7mqvucQVWyw3qQQPbrSrjZuc7dY/CslnGVxeF1ZJQY5iccF0Gp8qiphzeMuIUcutCYdgSVhusGT8uQo79udIUO3E7X8lt/pCVij0iOYh+S1A4jjreFtG9eOgMKvO4/JR+Z6Cpd69Ckqgd+QZiq+7KrH8K8+7V8J4li2DvbtsqDKluy4IA3JCMcxY8zuYrVOTiuiJcLTGyfjkkvcqeJdoXvuXc6nkNgOSgdBUC5xWNSarb9p0JV1ZCNwwKkeoNdw+Da4QYPkI28z51gz6n1CjhJRRNTiTc/l0H9akWMa7bAn++tP4Ds8zbiPXWtDZ4Wioqgg52yabQJzjTyVh60SyRnLQirwGGxCoGKHxSx1WfFrBE8tvatNwOzeuH4SB1bSodrHKmIcXIEBck7HeY89qvcHiLmInKe5tDdyBmP3FO3q3yNUWW269FUfm9jz7rprw4+YzxHtBawC3ixzP3mijc/RWxoOQry/ifaG/iLwulirAnuwv1J0gdTrvWk/hu7j8TcuAd1hQ7KGuk53UQGaD4pMTLQBp0q37Odirdi6Wnvip8BKwPWOQ8zTlcp65dZP8AehGmVNUXJ9ZfvQ52D7ONZQ3bgm5c+Ec/IE9NyT6dNdLilUIbQAYH/EMaO3p0HIVJxGIyDKCCx0JGwH2Vqz7PcI2u3B5op/8Acf0rbw1DT1z8z+iPP4jiHNtsY4Jwl8LFxlNxY0XVrlkdR/menxD+aYGmsX1uKGQhlOxG1OVBv4EhjctHI51YfUuffXrt4xroNwIrcee3lk6iol7GFFTMjF3OUW1Kk5oJMEkCAATJj5mKifxFh9PHzCt4W8ByF4fTQhVM9OcUOFtRVfc41YWZuAQSDvymTtt4WE7SCOVDcas/bnYkQdBMEtO2XUkHUAExpQFhRVdd41aXu9WIuBmUhG2UqDIiR4nUARJJpX76sf5gOqiRJEsuYax9nWeXOKAn0VFwvELdwwrScoaPIgGQdjuJiYkdalUAUUUUAUUUUBgRcpYuVY4/s86a2znHT6w/Q1TGQYIII3B0I9qrNaknsTFuU4t2oAeli5Q6WS4k9Z9daSyo26x5qY/CoQuUsXKjKEZrElk6ngkrh/suD94QfnSi9xfiQXB1jMfSQZPvUcXKUt2s64WEXmDcfZnXLO/UUuMUmGXL6AqR85mnMygFg4AAJObQADUktsB5k0n9qPPUeYmoFpkvkNli0NVy6d6Rs5B0yCNOu+0T1RvhtJS91+CLjB9sCr+BXFZWv2s1of4Sssz/AMwzqNDoOW+8Za/+DcODKPctj7IZSP8ArUn8avecrcg+cr+IprE37zHu7fxQC7+Bsin7wPiOsD36A8la8+Ot/LqWVzsrXgngpxwAMxtpefKNLjeGR/y1I+tzJ5DzIiVY4Hb72Az5baACCgGZ/q/DpCqvs9W2HtFFCqIA+6fMknmZ1JOpqLw0OUNyNbjG59XYwE0+4EHtRWwx5H/TJSvve8wbgtiZILHzb+gFPXby2RCqAY0A0jTQsd49aQwu657ndr0BEn0C01+0KnwLJ+02p9QOVdUpzXgjp+L/AAQk5PzyyRsDaLKz3G0726RI1nOfgTlqNzTt7FaZUGVenM+bHnVfg7pYMSZPe3v/AJXq+4LwY3SGuAhBrrpn8vTzqyumMHnd+rISn06jvZ/hHeEXHHhHwg/WPU+X51qq4ojQV2tCRllLUwooorpEYxeFW6BmkEHMpVipBgiQR5Eiq9uzWHJnI0wFkXboMBSkSGmIZp6kk761b0UBXLwSyCTkOoI+N9ASTlUT4VkmAIAmurwayHa4FIdgwYhnE5ySx0O+p13HtVhRQFa3AbBtrbyeBZgZnEZnW4dQZ+NVPtSE7O4dTIVgYRcwu3Q2VFKquYNOWCdNvkKtaKAgYHg9my5e2pDFQpOZzoAo2JjZV18qn0UUAUUUUAUUUUAUxiMIlz40VvUCfnTt24FUsxAUAkkmAANSSeQpuxikcSrA6kdCCNSCDqDGtAV1/s7ZbbMvof0M1X3+zLD4HB8mBH4ia0ner9ofMc9qO9XqNp3Gx5+lcwianJGLv8KvJvbJ818X5a1EJI3keulbt8ZbVwhdQ5BYLOpAnX00PyNOF1iZEeo/vmK5pJK1mBFylC5W3uWLR3VDrGoXfp61XY7hNm5Ai2qQWuEGGK8gI2U6y07COchpJc1GNZ+/0/4Q3/5p+z9zr9rbaZm95Wp/cOHOirEQIVjp0ETppUTF8ItW4Cq1y4+iIXIGm7MR8KCdTryAkkA8wd5qMxisUQQiaudfJF+23l0HM+UkLsIEEDrJJ3YndietanC9mLCDUFmOrtmYZj6ToOg5Cn/4fsfZP+5v613Sc5qMTxG4chUbuRbH+rQkei5j7U/mjbatFc7P2WvqMjZUQudXgu5ypBnUhVuSP5lqb/D9j7J/3N/WuaTvNRji1SMFgbl4wi6c2Oij3rYYfhVlNraz1PiPzNSrjhQSSAACSeQA3Nd0kXb6FD2a4IltCzeNu9v6nYRefYVoag8NvWwCq3Fc5i5gj/jM1xfmDp1qT+0pJGYSN9dtt+m4qRU23uO0UhbynYjcrv8AWBiPWa4by9Rz57REz8xQ4OUUk3B1G8bjc8qQcQssMw8Iltdhrqemx+VAO0UlLgbYg7beeo/ClUAUUUUAUUUUAUUUUAUUUUAUUUUAzjMOLqMhJGYESIkdCJ0kHXWqvHcB7/8AxbhJIKkhFWBoQE3K6jXUzJG0RdUUBRXOy1kknQA5jGVIklzMRuO8Iridl7YaSZGbNlKr9u22WY+Ad0oC8tfKL6onE7zomZMsyo8QJEEgcj50BX4js3bdVBYgrat2gRAJW2HAkjWPGZFNDssgMhzOVVgqGTwz9Vpn4m9YTfItLHaZMz28rF0IVtlXNnW38ROgzMPau3e0QXxd2xt9xbvFhlzDOLhC5Z1/w+U70Ap+zdo2RZJJUNdaSFJJuLcWTI1IFzQ+QqPc7KIWY5zDZ4WNFzPnyiCPCCNOfntHf4rtyoKOCQ2mggqbggk7A90xkxoR5w5he0itnzIQUt3bpghpFtiCFIMExHPn0gkBWFwS4LOwZ7jXMiqkLmd1BiIgSdSTooAkxBNWGCwpWXchrjRmPIAbIvRRJ9dTuaqv3yzlmW0sottQxIY57t5rTKCp1UZAdxO2kUu5xh0Fwt3Q7sMChJV2ZbPeyok+mXoC06RQF7Uc463n7vOucfVnyzR6xrHSuYPFd4bg0hLmQEGZ8CNPzYj2qLiuCW7rOzSSzo8EkqMoRYCHw6hCCYmGI2oCxzjqN4359KSb6zGYTqYkbAgH5Ej5iqe12ZthsxMwCF8K6eJWD+dzwxn3OnSo1nsii/XzHMzeK2rA5ktIQVJ2+hDRtmMwIAoDRNdUQCQJMDUamC0esAn2pvFotxGQtGdSsgiYYESKqrvZq2bItSdLly5mIBYlw4MnQzDxO8Cm/wCFLempkPmnxfZAgHNOkErJMSd6AQnZO1qe8c+Od9gMwVBlj4EKoOgQb6yr+FkgjOdYHwqJANojNEFm+iWWmT+FWXCOGjDKyhiQXL7REgCB8p9SYgQBPoCkfs2jWrdsuxCMWnaZBUzBGsHQ/nTGH7LgAZnGbLEBFyHxo8sp+MykEnU+wrRUUBn17K29ZYmQQJVOYujMYGrDvmg8gAOs8u9mQXUhoXMS+gBZQHIUwPGc7IxYmfo131rQ0UBWcJ4MuGZ2VmJfeSftM3WN3MQBAirOiigCiiigCiiigCiiigCiiigCiiigCiiigCuEV2igEtbBmQDO+g19a7lHQV2igGxYX7K7QNBt09K6tsDYAaRoBt09KXRQCVtgaAADpA5bVw2lnNlGaImBMdJ6UuigEWrYUAKAoGwAAA9hS6KKAKKKKAKKKKAKKKKAKKKKAKKKKAKKKKAKKKKAKKKKAKKKKAKKKKAKKKK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33122" name="AutoShape 2" descr="data:image/jpeg;base64,/9j/4AAQSkZJRgABAQAAAQABAAD/2wCEAAkGBhQSEBQUEhQVFBQVGBgXFBgXFRcXFhgXGBgVFBcYFBcXHCYeGBwjHRYUHy8gIycpLCwsFR4xNTAqNSYsLCkBCQoKDgwOGg8PGiwkHSQuLCwsKSwsKSwsLCkpLCwsKSkpLCwpLCkpLCkpLCksKSwsLCksLCksLCwpLCwsLCksLP/AABEIAKUA8AMBIgACEQEDEQH/xAAbAAABBQEBAAAAAAAAAAAAAAAAAwQFBgcCAf/EAEkQAAEDAgMEBwQFCQYFBQAAAAEAAgMEEQUSIQYxQVEHEyJhcYGRMqGxwSNCUrLRFCRDYnKCksLwM1NjoqOzFRY0c/ElNZPD4f/EABkBAAIDAQAAAAAAAAAAAAAAAAAEAQIDBf/EACYRAAICAQQCAgIDAQAAAAAAAAABAhEDBBIhMSIyQWFRcSOBoRP/2gAMAwEAAhEDEQA/ANxVB6XWnqKcgkWmI0JG9jt9vBX5UjpZb+ZxHlO37r1WXRaHsjP6Uut7TvUp/G4gXufUpGijvZPagWCQZ0keQzE8T/EUsyUkbz6lMqV6cN3qqZehZ2YbiT5n3ps+Zx4n1KdxuvoVGzvyusoZZI9lceZ9SmFTGb+071KfPdcXTVr7uAUpkNHMJcW2Jd6laB0d7SZ2fk0p+kjH0ZJ1ezl3lvwsqs2iu24UdIHRyNkYbPYQ5p5Ef171rDJTMMmPcjcUKOwHGW1UDZWcdHDi1w9pp8FIp453QIQhAAhC4llDWlziA0C5JNgAN5JQB2qdtb0hR02aKC0tRyGrGcPpCDv/AFRr4KtbV9Ib6nNDR3ZFudLqHvHER/Zaee89yreH0IbwWM8lcIZx4HLlnTjLNI6WaRz3u3m5AHc0DQAcAl+sy8T6lLimJ3JVuEDe82S7lY4oJKiHmrHHQF3qfxStLC/eS7T9YqYioowdBdKvI+qFWy23kb00TiNS7+Ip624G8+pXLd2iTc7mostRzU1Djz9Sm7nHiT5lLOddJS8kWRRzm101XFtdF4Hd6QmrABv1H9b1JVm5KjdLjx+SQjiZ228mPJV5VA6Xf7CmH+N/9b7p6fTOXD2RWMIbfelax2hvy+C5w3d4JHE5NHd657OmkIYb2inb5LOCZ4eLFezO39xVUatEu3X+vmorFzY3UjQv7IKaYrCS0kDeEMFwdtj+jB7lEQO+lspujcHQN8FBVfZlHipSKstlO8BoTPEae9yE2kqyGDy9+ikYBmbYqLLbeBPYbaL8lqOrebRTEA3+q/2Wu8DoD5LWQsOxigAv3rXdlq7rqOCQ73RtzX35gMpPqCncMrVHP1MKdolUIQtxUFmXSdtEXyfkcZ7IAdORxO9sZ7rWJHeFc9q9o20dO6Q6vPZibxc87h4Dee4LHaUFxL5CXPecznHeSdSVjlnSoYwY9ztnUVOBpZSlJBpc7l5DS8SuKqpO7cEnZ1KpCs1fpZmnAlJZHWubpSko7b/EpaolG4blDIOYilYyCumMsy6QEqgB9l4BN6huUa6pRklhcpjVVNz3KWwqgz6XTWplPC6cZuzc7kjv1QVZGzTEK4dHOyXXfnVQ0FgP0LCAQ4je88wDoPAnkq5h+GGoqYoBue7tHiGDV5B8AVt1NTtYxrGABrQGtA4AaAJrDH5EtRN3Qqsy6WKrNPTRD6rXyH94taPuuWmrHNu6sPxWTlGxjPO2Y/eWuT1F8S8jqgboETwtGpSVDVX8knXSdk8z8Ek0dISo33eky0nP3LrCY7Ek7kpTtuXrOjSx3Qk9WfBeUc+clptY6L3DHbweIITGBpzvG7l4oJokcMjylzOFyojHINbqfYQQ2Rp7j4pnilPmBVlwVZEQTdkEnsgglWmjcC243Kh1MuVr2+HxCt+DkkDW+iloIu+BDFhoVfejeW+HRj7LpG+j3H5qo4tCMqs3RfKDSSN4smeD+8GuHxW2D2F9UvGy4JhjWMx0sLppTZrfUk7mtHElLYjiDII3SSuDWMF3E/AcydwCxPafHZMQmzuuyJmkUd936zubzp4bkxOaihPFieR0eYlislbUGWXwjZwY3fYd/M8VIUtHa1929ROGR68rf16FTVRUElrGNLnO7LWt1cSdwH9eKSbbZ1YwUEc1FQbhrQXOOjWtBLieQA3qKoJTLKOQ7VuXLzWq7J7KCmaXyEPnf7R4MH2Gd3M8fRZxW2iqqoNIOaaS2lrC+voSQtJY9sbZjDOpzpdDnPvScLMzkg2XgFI0UOVuYrAaPaiS3g0JnQNzknglJoTI624b3H5LsTgDJGNBoSoDoSqagF1gmkUed9uCNxJPHcnNEzK2/FBDE8TFy2Nv9DinjKYNZuTKgu6Z5PIAfNP8RfZunJXRlJE70a4ZmkmqTaw+iZ955+6PVaAqr0a/9A083yH/ADkfJWpPwVRRy8juTBYft/FbFp7cRG4+JYN/otqq6pscbnvIaxgLnE7gALkrBcbxb8srJKgNLWvIDQd+VoygnvIF7cFXI+C2FXIeQvs1LTjNZR7HaAKTYew0+qTZ0Bems0DvXUNPv79U2Yb3PonFLNcKpZ9CjYyD2TY87JqxuWXXjvTiaWybPlu46KpdLglaZoBItYOv4X3pAi4PMLmOTS3oiZ5DgeYtu49xUshIrOOUvv8AxVnwEkNDXCxHvHMKIxqC7T4crap/hLal0Eb208r2EXa5rcwPAnS54FaK2itqLtktifsG3JSHRZL/ANW3k+N3q1w/lULkqJOw2nmzO3Xjc0ebnAADvKscWzclJhdSGG9RIwueW8NLZWcTZuax4k3WuKLUrMNTOLjtTKnt5tA+tquoiNoIibcnyC4zHmBqB5phQ0htZ4II4KQwrAw6DrBo1thm4XtoAnMkoDQXdp7rNYACSfIakngqzW7ljWOChGkRlWAxtgNPfc8uevBaDsXsv1DeumH07xx/RsNuwOFzYXPlwSGy+x5a8T1IGcaxR78n6zuBfy5eO642WuLHXLEdRn3eMejkrBKh+eqqHghzXSyZSNxaXkgjuO9ar0jYyaehfk9uUiJuuoz3zEd4aHLLMKptB3Izy+A0sLdkxh1KDZSMo4Ddz+aZMmsLW8SuKmruNPLv70odLaeTzZuwzQfXPNLxgNYeFgm0QytA47zfvSlRPpl47yO9VCuBlDFncTwbu8U6rH5IxzKWpYWhoBuEzxQ5ngDgpoqK0bADcb17icpDfBO2tAaLclC45UWB79B4nRXSM5Pg1jYylEdBTgcWB58X9s/FTaQo4ckbG2tla0W5WAHyS66CVI47duyi9L9WWYeGg26yVjXa72jM8jw7IWZULhZWHpKnfU4gYr/RwANaP1nAOee86tHkolmEPitm8fJLZJWx7TwqNnErrbt6dmS1m9w94U9sNscyr6yacExAlkbQS27h7T7g303Dvuoza7APyOrDQ8vZIzM3N7TQDlLSfrcNVTY9u4v/ANVu2nMLrM8kUTxdIMqezZGGuvJbmsmjZMfTDW39cEg5nkl3u7XcuKk6KhdMWp2L2obYandu3WTWkn7VrqQnjJbrxQBGV5u1aV0ef+2U37B++5ZxN7JWl7BxZcOpx+pf+JznfNNaftimr6RPrwheoTZzyCxDY+GUWBfECS4iNwDS47zkcC2/gEvhWzMNOczGkyHQvecz7cgT7I7gApZCjarsvvlVXwCEIUlDN+mV920jBvMkjvRgH8yrWGQZQDZWPpYjPX0h4WlHneNQsD9ElmfkdTS+h7JrokiO1fgEpUPt3GybOd2R6pcduzqSp1SdIczzddZNF3Rx6koJlSQ5nntoo9st5h3i6cmK7rJrEz85aPH3AqyKNpIfSPKi8aiPV6f0d6letFyDvSNXGS23DepXDKy5Rr2FVnWwRSfbYx38TQU7VO6MscE1L1X16c5PFhvkPuI/dVxXRi7VnEktrow7aBh/4pVnU/S/ytTyTVtzySm1TcmK1AI9rI4d4LAPiCuKmQdXYJPIvJnQxPxRouwbAMOp8vFpcfFznE+9U7pYcDVUzeIjeSe4uaB90qM2P26kpJGQS2fTOcGg7nRZjvB4tuToeeic9IUwdiRB+pFG31Ln/MLaUlsFoRay8kKym7KaRy9XKN5uHfBTMZBapXYaEf8AEWm36KT4sCXitzocnLbFsgaeqzNBGtxdKTSHLuPuRLS9XU1EQFgyWQDwLsw9xCcS0xyqslTJjK0RWHTXmHcD+CswZoqtBHlqG99/xVwZ7Kq1yX+CCryA13gVqmy8dqKmH+DH9wFZTjZs13gfgtfwmLLBE37MbB6NATOn+RTV/A7QhCaEQQhCABCEIAzvpYPbo/2pfhGq9TP0srB0sH6SjH/eP+0FB0bAR3pPN7HU0voIVpsCUxppCGAO0cLhwPAgkEeoUzAwOqYGkXDpowRzGYfgovEYr1VRY6ddJb+N3/6sdvjZvu86+hbrOzp5r2CpytI43TR0JG5R01cQ5oIIBJI0sDbTQ8eSEgbp8k1G830XeD0Lp66NgeGFwd2iM1rNJ0FwkqRpd5p/srdmJ09+OcerHfgr4+0VzcRdHO1uz01I9j3ESRO0ztaW2dyeLmxPA8bLmAhzVrOI4eyeJ0UjczHizh+HI8VkVVQvo6l0Emtu1G77bOB8eB71rlx1yhfT5nLxY62Iq+oxNrdzZmujI4X9tvvB9VrqwHF8zXNkZoQQ5p5OBBB9Qtt2fxdtVTRTt0EjQSOR3OHkQQtML4ox1UKlu/JW9vdjpKlzJ6cAytGV7SbZ2akWJ0uCTv35u5VP/luuIyCmfm5ksDfN2a3othXllaWNN2zGOWUVSKLs50XxxObJVO66QWIZuia7fu3vt36dypW3VUXYrOPs5G7+TG/itvWF4+OtxCofzlc3yacg+CplSUaRrgblktnFMeRPqD7rK2dHYvWuJG6F3vewfJQhoAGX3cBorH0cU9qmY/Zia3+J5P8AKsMXuNah+DInH4cuJ1I5ljh5sb+CUeeylOkBuTEQftxMPiQ57fwUU6r4XPpvUZeJMMEd0ExnU/2zPEhWhn9mqbUzESN8bqwxVhMfE7twG/zVTZIjcUOazftOa31cG/Nba0WFlhrDmqoG8DPFfj+katzTOnXDEtZ7IEIQmBIEIQgAQheFAGa9K8wFRSjkyU+rox8lX6StsFIdJ95MRY0a5IW6d7nPP4KMjhJYeYtpZI5X5HX0q/jJfZ9wfXU54NLnnwYxxv8ABQlC/OS/fmc52v6xLvmpHZWS0tXIf0VJK4eJsB8CoGjmsGi/1R8FD9EC5yyJqcAjkuMawu+GUU/2J5WH9mRzre9nvTKSuve6u2L0B/5eA4tjZL/nEh9xKvjV2Z6h7XH9lXp6gBq6wqq/PaYjf1zR5G4PxUdG0lt+5eYJNatpb6fTx+91vmqR7N8sfBm7hU/pMwrrKTrmjt07g8d7DYPHpY/uq3hJ1FOHscxwu1wLXDmCLFPNWqOPGW12Y66nE0N+StvRPUfQTQn9FJcdwkF/iHKp4TGWGSFx1Y58Z8Wkj32CkujjEcuISRnQSx3/AHozce5z0tj4kP5vLHf9mqIQhNHOPCsWazPUTm2+aX/cctpKx3Chnle77Ush9XuKxzdDOn7ZJmnyx/8AhWLo7p/o5pf7yTKPCMZfiXKBxiYNZpwCueyFMY6GAHeWBx8X9s/eVMa8jTO/EpPShGTVw90Wn/yG/wAB6qHo6UEXIJ5K29JcHbpX974yf2g1w+6VC0dGdRw8VnlT3m+ml/GVrEaexB7wpKku1umiNoYsoH7Q+K7Y8ZQsukb3yN6GjL6ymHF00ZtyDXZifQLbFlWxzc+Jx8mMkd52Df5itVCcwrxOdqpXMEIQthUEIQgAQULwoAyfa4XxaXuZEP8ALf5rmspgBe2pC4xl2fFak7wHtb/CxoPvRilYA066NukcnbOthtQQvhtCGYViE5Gsjeqb+y2zfvPI/dVcoqS4Gmptqrvj9MYMCjjPtP6rN+094kdf3hQ+G0vYuLaBWyKqRXBK3KX2VfFo8mcDXQi978FsmPU4OFzNA0/JnWHhHcfBZgcL66eOL+8e1ptyJ7R8m5lstbTZ4ns4OY5vq0t+avgXDMdZLyRk2E0wcwHuUZVUlpo3DQiWMjxztUpspJeNo4gW9NCvMVj+mj/7sf8AuNWSQzJumvo2EL1eBep45BlGP0/VYpNwDssvq0X94Ka7OS2xWncNznPF/Fj1ZekKiLJYqq12ZTFLpew1LXHu1cL+Ch8JhElXQiMB2Ute4tObKAHk5rbuHql9nlY+pJ4f8NUQhCYEBGsnDI3vO5rXOP7oJ+SxnAHnIHG9zru4k3O5altlNloKk/4Tx/EMvzWb4JT7hy4JfM+hvTLtneMPLm5NxdZv8Ryj4rXIYw1oaNwAA8BosknjP5RE07jNEP8AUatdCMPyGp7RUuk2P8za77E0Z9SWH7yhMMl7Kte3NNnw+oHEMzj9wh/yWfYfU9kW13KubiSZrpeYtDba+XsjxCaslJA3LvasXiNt+/0UPRiRzbgi3n+CxS3IZ6lRcNgQf+JA/wCFJ6dlaus86LsJdmlnfvH0TeW8Ofb0aFoacxKonNzu5sEIQtDAEIQgAQULlxQBkOGASVE7yfalldfuzO+VkxfTiSojiubSSMafBzhf3XSmD0TntBzZLAkm19Tr+KkNh8JdLiOc3McF3k2t2yC1g8dSfJJbW5L9nYk1DHf0WHpWmtTwM+3MD5NY4/GyiaRmSEk8dAluk2oz1VNEPqMfIfF5DR7mH1UXiFSWsaOA+KnK/Iy00fBElsbTdZiDXbxExzj4u7Dfi70WlKl9GdPeKaY/XeGj9mMW+85yuq3xKooTzyubMe2bGV8gP1XyD0e4IqagPqYAf7+If6jVzTuLZ6ho0PXSj/Uco+pu2oiJPsyxu9JG3S1819nQ23C/o3IL1eBep45By9gIsQCDvB3JKmomR3EbGMvvytDb+NkuhAAhCEAV3b8/+nyj7RY31kaFStm6AmRxadWtce7QLQNq8NM9JLGwXeQHMG67mEPaPMi3mqJsniQj60OFnZXtIOjmk3FnArOSuSsbwSqLEqSnLqmnvc/Ts9xzfJasFnmy0ZlqmZR2InF7zyOUtaL8yTe3ctEUYlSK6l3ISqIQ9rmu3OBafAggrFaMdWXRv9qJzmHn2Tl+V/Nbesl24wnq8Qe7UMlyvsOJIyOt5tHqozRtE6WVSr8jCrc1zSN+hVywrY2nqoIZz1jHvjZ1mR1g5zQGkkEGx03iyqz8OaG5m3Ftd9wfVaLsZC5tFEHaXzED9VznOb7iFTFDa2mbaqXTRJYfh7IY2xxjKxu4e8kk7yeacoQmTnghCEACEIQALwr1CAKFi2yM8cjzSta+ORxdlLw0sJ1I14Xvu57lZtmcE/JYAw2L3HNIRxceXcNw8FLoVVFJ2aPJJx2syvad2fFZjfSNsbfDs5j95MNpp2BwDTpYKSnjvXVgtdzpbW42ytI9QAo7aGizzMhYBdzms05k5TY+aWlHdZ1cdRgv0aJsNR9Xh8A3Etzm/N5L/mp5cQxBrQ1osAAABuAGgAXaaSpUcdu3ZlLYxHiVXmF2tkc+1/tZXfFyitpoBm6wD2jew3aa2HorBtlROhrXybo6gNObgHtGUtJ52APqo7aFglMEUFnvflFmm5DiSD5AarBx7R1YTWxP6NajdcX56+q6ScEeVoG+wAv4CyUTByQQhCABCEIA8Kj63AKeZ2aWGN7uZaL+Z3lCFDC6HVLSsjaGxtaxo4NAA9Al0IQiWCisdwCKqYGyg3Bu1zTZzT3H5FCEMF2RdFsIxjgZJXytG5pAAP7Vt6s7RZCFCVEyk32dIQhWKghCEACEIQAIQhAAhCEAQeN4AJT1sbuqmaLZw3Ndv2XtuA75KG2V2THWiplf1j2FwYA3K0E6F2pJJte3K6EKnyaKcttWXQL1CFczEainbI0te1r2nQhwBB8QU0w/AoIHZoYY4yeLWgH14BCFX5JskAvUIViAQhCA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628800"/>
            <a:ext cx="3260837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4221088"/>
            <a:ext cx="3168352" cy="243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1772816"/>
            <a:ext cx="3384376" cy="2139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5263829" y="3385242"/>
            <a:ext cx="2648789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11560" y="188640"/>
            <a:ext cx="8279705" cy="990600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600" b="1" i="0" u="none" strike="noStrike" kern="1200" cap="all" spc="0" normalizeH="0" baseline="0" noProof="0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Cubitalis Alagút szindróma - tünetek</a:t>
            </a:r>
          </a:p>
        </p:txBody>
      </p:sp>
      <p:pic>
        <p:nvPicPr>
          <p:cNvPr id="11" name="Picture 2" descr="http://semmelweis.hu/wp-content/themes/se_uj/images/logo/egyetem_cimer_atl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96250" y="620688"/>
            <a:ext cx="1047750" cy="1047751"/>
          </a:xfrm>
          <a:prstGeom prst="rect">
            <a:avLst/>
          </a:prstGeom>
          <a:noFill/>
        </p:spPr>
      </p:pic>
      <p:pic>
        <p:nvPicPr>
          <p:cNvPr id="12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9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46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6" name="AutoShape 8" descr="data:image/jpeg;base64,/9j/4AAQSkZJRgABAQAAAQABAAD/2wCEAAkGBxQQEhQUExQVFRUXFRQUFRUYFRQXGBUXFxgYGRgVFxcYHigiGBolHBcXITEhJSkrLi4uHR81RDMsNygtLisBCgoKDg0OGxAQGzYkHyUsLDQuLCwsLCwsLCwsLCwsLCw3LCwsLCw0LCwsLCwsNCwsLCwsLCwwLSwsLy8sLCwsLP/AABEIALoBDwMBIgACEQEDEQH/xAAbAAABBQEBAAAAAAAAAAAAAAAAAgMEBQYBB//EAEMQAAIBAgQDBgIHBgQFBQEAAAECEQADBBIhMQVBUQYTImFxgTKRI0JScqGxwRQVFmLR8DNTgpJDY6LC4ZOys9PxB//EABoBAQADAQEBAAAAAAAAAAAAAAACAwQBBQb/xAAtEQACAgECBAQGAwEBAAAAAAAAAQIDERIxBBMhQSIyUXFhgaGx0fAUkeFSBf/aAAwDAQACEQMRAD8A9xooooAooooAooooAooooAopu/cyqzAEwCYG5gbCqfGZr9onNofqroI8+bfl5UBdgzUXieM7pJHxHRR59fQb1Q9m+Jd0TYuGAJNsnlGpX8yPfypd++brlztsg6L19Tv8q42ThHLG7ae53J6k7mpCJXEWpCLUDSCLToFAFKoAFdoooAooooDlcNdrhoBJptjS2NMuaAQ5qO5py41R3agG3NRrjU7caotw0A25q57LYLM5uHZdB94/0H51SqpYgDUkgAeZrd8Pwos21Qchqep5mupFdksLBJoooqZnCiiigCiiigCiiigCiiigCiiigCqgp3FyP+HckjyO5X9R79Kt6icVVTafNpAkHmGGxHnNAZjtFw+PEPWlcLxPeLr8Q0Yfkff+tWmHf9otQRDDQjoeYrMXc2Hu5h7jqOYrjWScJaWaZFp5RTWGuB1DKZBEinxUDSdArtVHHOGPfa2UyjKH1JiCzWyCPAx+o2xU679Io4biwV+lBGRQ30t0Fm8BePDCgnvAGEEAjTkBzJoaKzy8KxKr4bgznvWM3HYBmF0KVOURBdZIA2NNnhOLytF1Q5BAPeXNPHbKy2TMRlRgdiZ35gMmlrlcWYE7xr612h0DSDSjSGNAIY0y5pbmmX67Abk7CgGm1rl61lWTudqhPjTcYW7MgEw1znHOOlO4q7J02Ggqqu6NjenZdyTi1uR7jVGc05cam0QsQo1JIAHmatIlz2WwWZzcOy6L94/0H51qqj4DCi1bVByGp6nmfnUippGWUssKKKK6RCiiigIn7zs/5if7hSrePtMYFxCemYVRFabe2DuJqOov5SNVRWUQFfhZl9GIHy2qTb4leX6wb7yifmsflTURdTNFRVXY40h0cFD1Oq/7h+sVZI4YSCCOo1FSK2mtxVFFFDgVScdxEstsbCHb/tH6+wq7rKPd7xmf7TEj02X8AK4yytZYqzdNpg422f05N7fl6U5x7BB1zCkoKkYS7lDW21ESnmOntt8q4mSsj3KLgOO7t+7b4WOn8rf0P5+prUCq88OtndAfbX51Ks2bkQGUgDmpJ9zm1NGhCeFhj9FItPMg6MNCP1Hkf72pdRLU8kThzmGtsSWtnLJ3ZDqjE8zl0J5lWqXULGfR3EucjFp/Rj4D7OQPR2qaaA5QaK4aHThptjRduhRJIFVmN4kQPAv+ptAPaqrboVLMmdUW9iXduAb+w5mqfG3S85j4R9QHQep5moq45jJmWPP+nQUmzbLMqnUswH6/IQT7DrWG2U7oan0j2XdvsTWFLC3+xY4MxbLxGaQv3eZpm41PYq4JgbAQPQVDdq3U1quCiiEnl5Euau+y2BljdI0Gi+Z5n2296qcDhTeuBBz3PQczW6sWQihVEACBVyRTZLCwOUUUVMoCiiigCiiigKApSClSStJK1WbCKUpBWpZWkMlARStJtyhlCVP8pifUbH3FSGSm2WgJdjjLr8ahx1XQ/I6H8Ks8LxC3c0VtfsnRvkazpFJdAdxNdyVutMveM4wKjID42EADcA6Fj00qlQUhVj9eZPqadQUbySjHSh62KWVl0HTM3/bH/V+FFsU7GU5vKG9OvtJ9ifKi3E/KPKtP2jBrirSwKmZhvF2p8S/EOX2hzX+nn702jAiRtUkGqbHcQFtyFGaRJA2B5+k/nVdkoxjqlsW1N50k3EWRcVkbVWBU+hEGmOH3yyeM+NSUflLL9aOQYQw8mFVd7i7cyiD+ZhP6VQcR7V2MNeh7k5xDgBjDL8LFUBiVkbclrH/Ng+kE3+/E1Kmb2RtrmLUaTr0qBj8cwWVgeZ5e1YbG/wD9AtqPoLRc9TKj5kT+FZniXanF3937teiCP+rcH0IqiV189vCv7Ztq4CyW6x7m3xnaG1Zb6S5meJAJkx5KJMeg607hcccWisJynyiI8uZ/uOdedcG4ZcxLtB8I1uXWJIX1J3aOVejcHtjDWhlUlF3ZtzJ39ahXXTXJSte/r6keMrjVFRi8y7+xKxFnukATLmJAEzGvpTfD2uwbuS3zRfpHG+pPwHlpScbfzHTXYL6n+/xqdiWCwg2QQfNt2PzrfLx3Jf8AP3exggsRz6kB793/AC0/9U//AF02165/l/Jx+oFSWNXHZvhveN3jDwqdPNv6CryLeFklcFtXLFp2Nhu8KlgJQ5j9W2MpJGu5IjfpSV4hi1AVk+EKrubTuWY94c4FsgEQlsEKNDcnQKQbziGburmSQ+RspABIaDBAJAJnkSKobV3GD4QSuUkBlJkr3p0LkMub6IQ0kdTvVhmby8nP3ti2Md0VHeAA9xdJy5lGQ6wDlLHvNVEba1IscTxJsF2tBX7wLHdXWyrkDSbejPDeCVMc9pFJF3FtezAFbeVjkZFgxeyqCc0hjbGby6axTaYrHlJKICNwAeZtA6/y5rpEAzlG/wBYcLfg7XSha98RuXCFygZFDEKv82gBzc56RU6qrhF/EM7i+gVcloqQIGYqM67mfFPt+NrQBRRRQFTFcilUVWbBEVwrTkVyKAZZaaZKlRSStAQmSkFKmFKSbdARglOolOC3TipQAi06orirSiYoDuHbKcvLdfQbr7SI8vSnb95bYljHlVNjsXHPXdY3nqK887Sdr2YlV8TAkdF05zz9qrhxMJNpdiH8ecn4UavtJ2uCKQrBVHP+9zXm+O7SXnb6EsvVyAS3lBGgqrOJNxs17NPXcDyA5Va2FQDSDVF1zl0x0Pc4L/zK4+Kby/oiCBfuGWu3D/rYD2AMD2pY4QCD13B89wfnVl3qimL+OArPlnscuCQwEUKDEHmOh5j50cK4W2MuEDw2l/xLnID7I6sf/Nc4bhXx14Wk0G7tyReZ9eQHWvRbHDEOXD2xlsWxNz+b+UnmW3J6etSzGEXZPZfX4Hn8bxnKWiPmf0+JC4Tw646KLaIMMhlBLIbn85nNm9TE79Kqe3HaqMuEtKyElVc6NlUmPqE6n51bdtO1QwtvJbjMRCL6cz5CsX2IwzXbty88sw0BImWYySPOAB/qrBFu2TusXRbfvoebRTlO2W33Z6Jw7EWmYMrqxtrmK5hOY6KuXcEak+1K9d9z6ml4vCqEW0yq0eJ5AILn16DSoX7CJ8BdTsArGPZDK/hXtUV6Y9d31fuYpPsix4fgzecIPUnoOZrdWLIRQqiABAqm4Pwq9h00dHYwWDpB9M6GAB9086mcbs3XsEWiVuhrTjK0SUuI5QsYlCFKnqpPWtKRknLLLGisrh04ggA3kXWMm20MxusFliDAJthY0iQeoWv7coWFczcJYs1jNkN3Zhmj4CT4NoHpXSBp6KoXtYsKmUkMLNrNJRpuKl0sviPN+6BI5c+YZtLjs7KSQmaA57knJ3i+Lf4spfkRAXTNMgaSis7h2xyFS4NwaZ1HcAjwWj4TI/4jXRqdkHq3EfHZjKmJEEdx02IJ/wAPqZzaiANqA0dFZfGXceUdrdtg+VQq5rG4Qk6FiutyBvseVX+AD5T3hli7kDw6LmOQDL/LG+utAQ6K5RNVmw7RRNFAEVyK7RQCYoilUUAnLXQKVXCaA7UDG4mBXcXiuQ9vOoS4MlgWaTyA2H9ax22TsfLq+b9P9JdF1kVvGsYMLYe4T9I3gT7zDl5ASfavOsJg81WfbPijYi/lTW1alE/mP1n9zp6AVWYbiGTQiKYjFaYbI9XhaXCOZ7ssG4YsbVXYjhMfDpVh+91AJJ0AJPtSrGJGRcx8US3qdT7TUDblZ6GbvYW4OdM4Xh16/cW2g8TGNdh1J8gNa0t68vLU1qey3DBh0e/dEMQf9KjX9JqcIamU8RxPKjnPXsdwfDreAtC1aE3HgMx3do+I9BvpyqTxfiVvAYc582oktlJDMeRI2PrA1pXDgHLYi5p9hT9VeU+Z3P8A4rzTtv2hOLu5VP0aHTzP2q826z+Tboj5F+5PMopnfPMn7sqg9ziGJ0gs5IUToqqCfwAJr1nsvwe3hLWmuXxE9bh2HroCf9I5Vhew/Z8ue+KkE+C3BKnxaFpEHXUDyzdRXoGKsvaAt27mdV3Dgasd4dYgeoY1tpgpzwvLH79v6L+Nt0rlx2FXGkydzrV/2Z4ZP0rD7g/7v6VQ8JQ3H+ktuqCM7KDcX0GUZh6lRFbzCX0dQbbKyjTwkECOWm3pXppHkWT7IfqDxmyz2iEDEyphSoJAYEjxaGYiCQCJEipN2+FIB5zHsJP4ColnjdhgPpFEhmhjBhc0mDyhHP8ApPSpFBTNYxygeI5foVy28sgTaDQ1wsZgXZmdCNeYeTD41cwzyWAOfMkK3dvmygrtnNuBHJvQ3eGxtu4YRwxABIB2BJGvTUH5VIoCv4XYvIX71y66ZScsjx3NPCBpk7r3mrCiigCiiigCiiigKbNXZpgPSg1VmwemiabDV3NQDk0TSJrs0AuaJpE0xi8YtsSa5KSissEl3A3qsv4xnOVBP97noKiHEXLx0GVTzPIdfOpwurbXKvL+59ay6p39I9I+vd+35OtqHuAt5NWMnl5VVcex3doUB+kcR9xTufU7fOn+I8SFhc7fEZ7tOp+0f5RWPv47OxZjJJkmpy01R0QNnBcM7Zcyey+v+DAwQ6UlsCDyp39rFKGJFZz3CpxvC1OVYHibX0XU/kB7139yTsWH9+dWVi4HuseSgIPUwzfhk/GrzAKJFTSKJywmyn4HwHunDPLa6GNvb9a23D1725A+FR+P/wCU7gb6NnWIyMF9ZRWny+KPauXuKphiqnKC5KqOZME++1WWWxqSjnq9jwL3K2WcdSL2wwq3rLWVbu2YauI09eo6/pXiPZ7ALfxKW2MqS0kbEKCflpW57acSbEOMLYb6VyTdYExbSIIaN5mIM8uZFd7M8ETDsLTAKx+K79VhvAP1W00Trtmgms1umPhgvEz0OHk6Knq77fk1mCC27YZRAAyWhA15M5j5U3ZstcYKupJ/smlX7mdgFGmioo6bAVquB8K7kZm1cjX+UfZFbqKVXBRR5dtncmcPwYsoEHqT1PM1IA/812itBkK7jDW4QXHdCScpTNOxDTAMLB1J0G8iJqrQYF/ArHxkpA7znmXeNFP7QQG2OYamr/EYVbnxCdGXcjRhDDTqKhfuGxldMnhdHtsM9z4HyhlXxeEeFYyxEaRQDfAXwwzJh2zfXO+smZEiCJPLbbSreouF4dbtMzIuUtvBaPZZhfYCalUAUUUUAUUUUAUUUUBlxcpYeoIuU4tyqzYTQ9KD1DW5T9tSdeVAPhq7mqvucQVWyw3qQQPbrSrjZuc7dY/CslnGVxeF1ZJQY5iccF0Gp8qiphzeMuIUcutCYdgSVhusGT8uQo79udIUO3E7X8lt/pCVij0iOYh+S1A4jjreFtG9eOgMKvO4/JR+Z6Cpd69Ckqgd+QZiq+7KrH8K8+7V8J4li2DvbtsqDKluy4IA3JCMcxY8zuYrVOTiuiJcLTGyfjkkvcqeJdoXvuXc6nkNgOSgdBUC5xWNSarb9p0JV1ZCNwwKkeoNdw+Da4QYPkI28z51gz6n1CjhJRRNTiTc/l0H9akWMa7bAn++tP4Ds8zbiPXWtDZ4Wioqgg52yabQJzjTyVh60SyRnLQirwGGxCoGKHxSx1WfFrBE8tvatNwOzeuH4SB1bSodrHKmIcXIEBck7HeY89qvcHiLmInKe5tDdyBmP3FO3q3yNUWW269FUfm9jz7rprw4+YzxHtBawC3ixzP3mijc/RWxoOQry/ifaG/iLwulirAnuwv1J0gdTrvWk/hu7j8TcuAd1hQ7KGuk53UQGaD4pMTLQBp0q37Odirdi6Wnvip8BKwPWOQ8zTlcp65dZP8AehGmVNUXJ9ZfvQ52D7ONZQ3bgm5c+Ec/IE9NyT6dNdLilUIbQAYH/EMaO3p0HIVJxGIyDKCCx0JGwH2Vqz7PcI2u3B5op/8Acf0rbw1DT1z8z+iPP4jiHNtsY4Jwl8LFxlNxY0XVrlkdR/menxD+aYGmsX1uKGQhlOxG1OVBv4EhjctHI51YfUuffXrt4xroNwIrcee3lk6iol7GFFTMjF3OUW1Kk5oJMEkCAATJj5mKifxFh9PHzCt4W8ByF4fTQhVM9OcUOFtRVfc41YWZuAQSDvymTtt4WE7SCOVDcas/bnYkQdBMEtO2XUkHUAExpQFhRVdd41aXu9WIuBmUhG2UqDIiR4nUARJJpX76sf5gOqiRJEsuYax9nWeXOKAn0VFwvELdwwrScoaPIgGQdjuJiYkdalUAUUUUAUUUUBgRcpYuVY4/s86a2znHT6w/Q1TGQYIII3B0I9qrNaknsTFuU4t2oAeli5Q6WS4k9Z9daSyo26x5qY/CoQuUsXKjKEZrElk6ngkrh/suD94QfnSi9xfiQXB1jMfSQZPvUcXKUt2s64WEXmDcfZnXLO/UUuMUmGXL6AqR85mnMygFg4AAJObQADUktsB5k0n9qPPUeYmoFpkvkNli0NVy6d6Rs5B0yCNOu+0T1RvhtJS91+CLjB9sCr+BXFZWv2s1of4Sssz/AMwzqNDoOW+8Za/+DcODKPctj7IZSP8ArUn8avecrcg+cr+IprE37zHu7fxQC7+Bsin7wPiOsD36A8la8+Ot/LqWVzsrXgngpxwAMxtpefKNLjeGR/y1I+tzJ5DzIiVY4Hb72Az5baACCgGZ/q/DpCqvs9W2HtFFCqIA+6fMknmZ1JOpqLw0OUNyNbjG59XYwE0+4EHtRWwx5H/TJSvve8wbgtiZILHzb+gFPXby2RCqAY0A0jTQsd49aQwu657ndr0BEn0C01+0KnwLJ+02p9QOVdUpzXgjp+L/AAQk5PzyyRsDaLKz3G0726RI1nOfgTlqNzTt7FaZUGVenM+bHnVfg7pYMSZPe3v/AJXq+4LwY3SGuAhBrrpn8vTzqyumMHnd+rISn06jvZ/hHeEXHHhHwg/WPU+X51qq4ojQV2tCRllLUwooorpEYxeFW6BmkEHMpVipBgiQR5Eiq9uzWHJnI0wFkXboMBSkSGmIZp6kk761b0UBXLwSyCTkOoI+N9ASTlUT4VkmAIAmurwayHa4FIdgwYhnE5ySx0O+p13HtVhRQFa3AbBtrbyeBZgZnEZnW4dQZ+NVPtSE7O4dTIVgYRcwu3Q2VFKquYNOWCdNvkKtaKAgYHg9my5e2pDFQpOZzoAo2JjZV18qn0UUAUUUUAUUUUAUxiMIlz40VvUCfnTt24FUsxAUAkkmAANSSeQpuxikcSrA6kdCCNSCDqDGtAV1/s7ZbbMvof0M1X3+zLD4HB8mBH4ia0ner9ofMc9qO9XqNp3Gx5+lcwianJGLv8KvJvbJ818X5a1EJI3keulbt8ZbVwhdQ5BYLOpAnX00PyNOF1iZEeo/vmK5pJK1mBFylC5W3uWLR3VDrGoXfp61XY7hNm5Ai2qQWuEGGK8gI2U6y07COchpJc1GNZ+/0/4Q3/5p+z9zr9rbaZm95Wp/cOHOirEQIVjp0ETppUTF8ItW4Cq1y4+iIXIGm7MR8KCdTryAkkA8wd5qMxisUQQiaudfJF+23l0HM+UkLsIEEDrJJ3YndietanC9mLCDUFmOrtmYZj6ToOg5Cn/4fsfZP+5v613Sc5qMTxG4chUbuRbH+rQkei5j7U/mjbatFc7P2WvqMjZUQudXgu5ypBnUhVuSP5lqb/D9j7J/3N/WuaTvNRji1SMFgbl4wi6c2Oij3rYYfhVlNraz1PiPzNSrjhQSSAACSeQA3Nd0kXb6FD2a4IltCzeNu9v6nYRefYVoag8NvWwCq3Fc5i5gj/jM1xfmDp1qT+0pJGYSN9dtt+m4qRU23uO0UhbynYjcrv8AWBiPWa4by9Rz57REz8xQ4OUUk3B1G8bjc8qQcQssMw8Iltdhrqemx+VAO0UlLgbYg7beeo/ClUAUUUUAUUUUAUUUUAUUUUAUUUUAzjMOLqMhJGYESIkdCJ0kHXWqvHcB7/8AxbhJIKkhFWBoQE3K6jXUzJG0RdUUBRXOy1kknQA5jGVIklzMRuO8Iridl7YaSZGbNlKr9u22WY+Ad0oC8tfKL6onE7zomZMsyo8QJEEgcj50BX4js3bdVBYgrat2gRAJW2HAkjWPGZFNDssgMhzOVVgqGTwz9Vpn4m9YTfItLHaZMz28rF0IVtlXNnW38ROgzMPau3e0QXxd2xt9xbvFhlzDOLhC5Z1/w+U70Ap+zdo2RZJJUNdaSFJJuLcWTI1IFzQ+QqPc7KIWY5zDZ4WNFzPnyiCPCCNOfntHf4rtyoKOCQ2mggqbggk7A90xkxoR5w5he0itnzIQUt3bpghpFtiCFIMExHPn0gkBWFwS4LOwZ7jXMiqkLmd1BiIgSdSTooAkxBNWGCwpWXchrjRmPIAbIvRRJ9dTuaqv3yzlmW0sottQxIY57t5rTKCp1UZAdxO2kUu5xh0Fwt3Q7sMChJV2ZbPeyok+mXoC06RQF7Uc463n7vOucfVnyzR6xrHSuYPFd4bg0hLmQEGZ8CNPzYj2qLiuCW7rOzSSzo8EkqMoRYCHw6hCCYmGI2oCxzjqN4359KSb6zGYTqYkbAgH5Ej5iqe12ZthsxMwCF8K6eJWD+dzwxn3OnSo1nsii/XzHMzeK2rA5ktIQVJ2+hDRtmMwIAoDRNdUQCQJMDUamC0esAn2pvFotxGQtGdSsgiYYESKqrvZq2bItSdLly5mIBYlw4MnQzDxO8Cm/wCFLempkPmnxfZAgHNOkErJMSd6AQnZO1qe8c+Od9gMwVBlj4EKoOgQb6yr+FkgjOdYHwqJANojNEFm+iWWmT+FWXCOGjDKyhiQXL7REgCB8p9SYgQBPoCkfs2jWrdsuxCMWnaZBUzBGsHQ/nTGH7LgAZnGbLEBFyHxo8sp+MykEnU+wrRUUBn17K29ZYmQQJVOYujMYGrDvmg8gAOs8u9mQXUhoXMS+gBZQHIUwPGc7IxYmfo131rQ0UBWcJ4MuGZ2VmJfeSftM3WN3MQBAirOiigCiiigCiiigCiiigCiiigCiiigCiiigCuEV2igEtbBmQDO+g19a7lHQV2igGxYX7K7QNBt09K6tsDYAaRoBt09KXRQCVtgaAADpA5bVw2lnNlGaImBMdJ6UuigEWrYUAKAoGwAAA9hS6KKAKKKKAKKKKAKKKKAKKKKAKKKKAKKKKAKKKKAKKKKAKKKKAKKKKAKKKK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7898" name="AutoShape 10" descr="data:image/jpeg;base64,/9j/4AAQSkZJRgABAQAAAQABAAD/2wCEAAkGBxQQEhQUExQVFRUXFRQUFRUYFRQXGBUXFxgYGRgVFxcYHigiGBolHBcXITEhJSkrLi4uHR81RDMsNygtLisBCgoKDg0OGxAQGzYkHyUsLDQuLCwsLCwsLCwsLCwsLCw3LCwsLCw0LCwsLCwsNCwsLCwsLCwwLSwsLy8sLCwsLP/AABEIALoBDwMBIgACEQEDEQH/xAAbAAABBQEBAAAAAAAAAAAAAAAAAgMEBQYBB//EAEMQAAIBAgQDBgIHBgQFBQEAAAECEQADBBIhMQVBUQYTImFxgTKRI0JScqGxwRQVFmLR8DNTgpJDY6LC4ZOys9PxB//EABoBAQADAQEBAAAAAAAAAAAAAAACAwQBBQb/xAAtEQACAgECBAQGAwEBAAAAAAAAAQIDERIxBBMhQSIyUXFhgaGx0fAUkeFSBf/aAAwDAQACEQMRAD8A9xooooAooooAooooAooooAopu/cyqzAEwCYG5gbCqfGZr9onNofqroI8+bfl5UBdgzUXieM7pJHxHRR59fQb1Q9m+Jd0TYuGAJNsnlGpX8yPfypd++brlztsg6L19Tv8q42ThHLG7ae53J6k7mpCJXEWpCLUDSCLToFAFKoAFdoooAooooDlcNdrhoBJptjS2NMuaAQ5qO5py41R3agG3NRrjU7caotw0A25q57LYLM5uHZdB94/0H51SqpYgDUkgAeZrd8Pwos21Qchqep5mupFdksLBJoooqZnCiiigCiiigCiiigCiiigCiiigCqgp3FyP+HckjyO5X9R79Kt6icVVTafNpAkHmGGxHnNAZjtFw+PEPWlcLxPeLr8Q0Yfkff+tWmHf9otQRDDQjoeYrMXc2Hu5h7jqOYrjWScJaWaZFp5RTWGuB1DKZBEinxUDSdArtVHHOGPfa2UyjKH1JiCzWyCPAx+o2xU679Io4biwV+lBGRQ30t0Fm8BePDCgnvAGEEAjTkBzJoaKzy8KxKr4bgznvWM3HYBmF0KVOURBdZIA2NNnhOLytF1Q5BAPeXNPHbKy2TMRlRgdiZ35gMmlrlcWYE7xr612h0DSDSjSGNAIY0y5pbmmX67Abk7CgGm1rl61lWTudqhPjTcYW7MgEw1znHOOlO4q7J02Ggqqu6NjenZdyTi1uR7jVGc05cam0QsQo1JIAHmatIlz2WwWZzcOy6L94/0H51qqj4DCi1bVByGp6nmfnUippGWUssKKKK6RCiiigIn7zs/5if7hSrePtMYFxCemYVRFabe2DuJqOov5SNVRWUQFfhZl9GIHy2qTb4leX6wb7yifmsflTURdTNFRVXY40h0cFD1Oq/7h+sVZI4YSCCOo1FSK2mtxVFFFDgVScdxEstsbCHb/tH6+wq7rKPd7xmf7TEj02X8AK4yytZYqzdNpg422f05N7fl6U5x7BB1zCkoKkYS7lDW21ESnmOntt8q4mSsj3KLgOO7t+7b4WOn8rf0P5+prUCq88OtndAfbX51Ks2bkQGUgDmpJ9zm1NGhCeFhj9FItPMg6MNCP1Hkf72pdRLU8kThzmGtsSWtnLJ3ZDqjE8zl0J5lWqXULGfR3EucjFp/Rj4D7OQPR2qaaA5QaK4aHThptjRduhRJIFVmN4kQPAv+ptAPaqrboVLMmdUW9iXduAb+w5mqfG3S85j4R9QHQep5moq45jJmWPP+nQUmzbLMqnUswH6/IQT7DrWG2U7oan0j2XdvsTWFLC3+xY4MxbLxGaQv3eZpm41PYq4JgbAQPQVDdq3U1quCiiEnl5Euau+y2BljdI0Gi+Z5n2296qcDhTeuBBz3PQczW6sWQihVEACBVyRTZLCwOUUUVMoCiiigCiiigKApSClSStJK1WbCKUpBWpZWkMlARStJtyhlCVP8pifUbH3FSGSm2WgJdjjLr8ahx1XQ/I6H8Ks8LxC3c0VtfsnRvkazpFJdAdxNdyVutMveM4wKjID42EADcA6Fj00qlQUhVj9eZPqadQUbySjHSh62KWVl0HTM3/bH/V+FFsU7GU5vKG9OvtJ9ifKi3E/KPKtP2jBrirSwKmZhvF2p8S/EOX2hzX+nn702jAiRtUkGqbHcQFtyFGaRJA2B5+k/nVdkoxjqlsW1N50k3EWRcVkbVWBU+hEGmOH3yyeM+NSUflLL9aOQYQw8mFVd7i7cyiD+ZhP6VQcR7V2MNeh7k5xDgBjDL8LFUBiVkbclrH/Ng+kE3+/E1Kmb2RtrmLUaTr0qBj8cwWVgeZ5e1YbG/wD9AtqPoLRc9TKj5kT+FZniXanF3937teiCP+rcH0IqiV189vCv7Ztq4CyW6x7m3xnaG1Zb6S5meJAJkx5KJMeg607hcccWisJynyiI8uZ/uOdedcG4ZcxLtB8I1uXWJIX1J3aOVejcHtjDWhlUlF3ZtzJ39ahXXTXJSte/r6keMrjVFRi8y7+xKxFnukATLmJAEzGvpTfD2uwbuS3zRfpHG+pPwHlpScbfzHTXYL6n+/xqdiWCwg2QQfNt2PzrfLx3Jf8AP3exggsRz6kB793/AC0/9U//AF02165/l/Jx+oFSWNXHZvhveN3jDwqdPNv6CryLeFklcFtXLFp2Nhu8KlgJQ5j9W2MpJGu5IjfpSV4hi1AVk+EKrubTuWY94c4FsgEQlsEKNDcnQKQbziGburmSQ+RspABIaDBAJAJnkSKobV3GD4QSuUkBlJkr3p0LkMub6IQ0kdTvVhmby8nP3ti2Md0VHeAA9xdJy5lGQ6wDlLHvNVEba1IscTxJsF2tBX7wLHdXWyrkDSbejPDeCVMc9pFJF3FtezAFbeVjkZFgxeyqCc0hjbGby6axTaYrHlJKICNwAeZtA6/y5rpEAzlG/wBYcLfg7XSha98RuXCFygZFDEKv82gBzc56RU6qrhF/EM7i+gVcloqQIGYqM67mfFPt+NrQBRRRQFTFcilUVWbBEVwrTkVyKAZZaaZKlRSStAQmSkFKmFKSbdARglOolOC3TipQAi06orirSiYoDuHbKcvLdfQbr7SI8vSnb95bYljHlVNjsXHPXdY3nqK887Sdr2YlV8TAkdF05zz9qrhxMJNpdiH8ecn4UavtJ2uCKQrBVHP+9zXm+O7SXnb6EsvVyAS3lBGgqrOJNxs17NPXcDyA5Va2FQDSDVF1zl0x0Pc4L/zK4+Kby/oiCBfuGWu3D/rYD2AMD2pY4QCD13B89wfnVl3qimL+OArPlnscuCQwEUKDEHmOh5j50cK4W2MuEDw2l/xLnID7I6sf/Nc4bhXx14Wk0G7tyReZ9eQHWvRbHDEOXD2xlsWxNz+b+UnmW3J6etSzGEXZPZfX4Hn8bxnKWiPmf0+JC4Tw646KLaIMMhlBLIbn85nNm9TE79Kqe3HaqMuEtKyElVc6NlUmPqE6n51bdtO1QwtvJbjMRCL6cz5CsX2IwzXbty88sw0BImWYySPOAB/qrBFu2TusXRbfvoebRTlO2W33Z6Jw7EWmYMrqxtrmK5hOY6KuXcEak+1K9d9z6ml4vCqEW0yq0eJ5AILn16DSoX7CJ8BdTsArGPZDK/hXtUV6Y9d31fuYpPsix4fgzecIPUnoOZrdWLIRQqiABAqm4Pwq9h00dHYwWDpB9M6GAB9086mcbs3XsEWiVuhrTjK0SUuI5QsYlCFKnqpPWtKRknLLLGisrh04ggA3kXWMm20MxusFliDAJthY0iQeoWv7coWFczcJYs1jNkN3Zhmj4CT4NoHpXSBp6KoXtYsKmUkMLNrNJRpuKl0sviPN+6BI5c+YZtLjs7KSQmaA57knJ3i+Lf4spfkRAXTNMgaSis7h2xyFS4NwaZ1HcAjwWj4TI/4jXRqdkHq3EfHZjKmJEEdx02IJ/wAPqZzaiANqA0dFZfGXceUdrdtg+VQq5rG4Qk6FiutyBvseVX+AD5T3hli7kDw6LmOQDL/LG+utAQ6K5RNVmw7RRNFAEVyK7RQCYoilUUAnLXQKVXCaA7UDG4mBXcXiuQ9vOoS4MlgWaTyA2H9ax22TsfLq+b9P9JdF1kVvGsYMLYe4T9I3gT7zDl5ASfavOsJg81WfbPijYi/lTW1alE/mP1n9zp6AVWYbiGTQiKYjFaYbI9XhaXCOZ7ssG4YsbVXYjhMfDpVh+91AJJ0AJPtSrGJGRcx8US3qdT7TUDblZ6GbvYW4OdM4Xh16/cW2g8TGNdh1J8gNa0t68vLU1qey3DBh0e/dEMQf9KjX9JqcIamU8RxPKjnPXsdwfDreAtC1aE3HgMx3do+I9BvpyqTxfiVvAYc582oktlJDMeRI2PrA1pXDgHLYi5p9hT9VeU+Z3P8A4rzTtv2hOLu5VP0aHTzP2q826z+Tboj5F+5PMopnfPMn7sqg9ziGJ0gs5IUToqqCfwAJr1nsvwe3hLWmuXxE9bh2HroCf9I5Vhew/Z8ue+KkE+C3BKnxaFpEHXUDyzdRXoGKsvaAt27mdV3Dgasd4dYgeoY1tpgpzwvLH79v6L+Nt0rlx2FXGkydzrV/2Z4ZP0rD7g/7v6VQ8JQ3H+ktuqCM7KDcX0GUZh6lRFbzCX0dQbbKyjTwkECOWm3pXppHkWT7IfqDxmyz2iEDEyphSoJAYEjxaGYiCQCJEipN2+FIB5zHsJP4ColnjdhgPpFEhmhjBhc0mDyhHP8ApPSpFBTNYxygeI5foVy28sgTaDQ1wsZgXZmdCNeYeTD41cwzyWAOfMkK3dvmygrtnNuBHJvQ3eGxtu4YRwxABIB2BJGvTUH5VIoCv4XYvIX71y66ZScsjx3NPCBpk7r3mrCiigCiiigCiiigKbNXZpgPSg1VmwemiabDV3NQDk0TSJrs0AuaJpE0xi8YtsSa5KSissEl3A3qsv4xnOVBP97noKiHEXLx0GVTzPIdfOpwurbXKvL+59ay6p39I9I+vd+35OtqHuAt5NWMnl5VVcex3doUB+kcR9xTufU7fOn+I8SFhc7fEZ7tOp+0f5RWPv47OxZjJJkmpy01R0QNnBcM7Zcyey+v+DAwQ6UlsCDyp39rFKGJFZz3CpxvC1OVYHibX0XU/kB7139yTsWH9+dWVi4HuseSgIPUwzfhk/GrzAKJFTSKJywmyn4HwHunDPLa6GNvb9a23D1725A+FR+P/wCU7gb6NnWIyMF9ZRWny+KPauXuKphiqnKC5KqOZME++1WWWxqSjnq9jwL3K2WcdSL2wwq3rLWVbu2YauI09eo6/pXiPZ7ALfxKW2MqS0kbEKCflpW57acSbEOMLYb6VyTdYExbSIIaN5mIM8uZFd7M8ETDsLTAKx+K79VhvAP1W00Trtmgms1umPhgvEz0OHk6Knq77fk1mCC27YZRAAyWhA15M5j5U3ZstcYKupJ/smlX7mdgFGmioo6bAVquB8K7kZm1cjX+UfZFbqKVXBRR5dtncmcPwYsoEHqT1PM1IA/812itBkK7jDW4QXHdCScpTNOxDTAMLB1J0G8iJqrQYF/ArHxkpA7znmXeNFP7QQG2OYamr/EYVbnxCdGXcjRhDDTqKhfuGxldMnhdHtsM9z4HyhlXxeEeFYyxEaRQDfAXwwzJh2zfXO+smZEiCJPLbbSreouF4dbtMzIuUtvBaPZZhfYCalUAUUUUAUUUUAUUUUBlxcpYeoIuU4tyqzYTQ9KD1DW5T9tSdeVAPhq7mqvucQVWyw3qQQPbrSrjZuc7dY/CslnGVxeF1ZJQY5iccF0Gp8qiphzeMuIUcutCYdgSVhusGT8uQo79udIUO3E7X8lt/pCVij0iOYh+S1A4jjreFtG9eOgMKvO4/JR+Z6Cpd69Ckqgd+QZiq+7KrH8K8+7V8J4li2DvbtsqDKluy4IA3JCMcxY8zuYrVOTiuiJcLTGyfjkkvcqeJdoXvuXc6nkNgOSgdBUC5xWNSarb9p0JV1ZCNwwKkeoNdw+Da4QYPkI28z51gz6n1CjhJRRNTiTc/l0H9akWMa7bAn++tP4Ds8zbiPXWtDZ4Wioqgg52yabQJzjTyVh60SyRnLQirwGGxCoGKHxSx1WfFrBE8tvatNwOzeuH4SB1bSodrHKmIcXIEBck7HeY89qvcHiLmInKe5tDdyBmP3FO3q3yNUWW269FUfm9jz7rprw4+YzxHtBawC3ixzP3mijc/RWxoOQry/ifaG/iLwulirAnuwv1J0gdTrvWk/hu7j8TcuAd1hQ7KGuk53UQGaD4pMTLQBp0q37Odirdi6Wnvip8BKwPWOQ8zTlcp65dZP8AehGmVNUXJ9ZfvQ52D7ONZQ3bgm5c+Ec/IE9NyT6dNdLilUIbQAYH/EMaO3p0HIVJxGIyDKCCx0JGwH2Vqz7PcI2u3B5op/8Acf0rbw1DT1z8z+iPP4jiHNtsY4Jwl8LFxlNxY0XVrlkdR/menxD+aYGmsX1uKGQhlOxG1OVBv4EhjctHI51YfUuffXrt4xroNwIrcee3lk6iol7GFFTMjF3OUW1Kk5oJMEkCAATJj5mKifxFh9PHzCt4W8ByF4fTQhVM9OcUOFtRVfc41YWZuAQSDvymTtt4WE7SCOVDcas/bnYkQdBMEtO2XUkHUAExpQFhRVdd41aXu9WIuBmUhG2UqDIiR4nUARJJpX76sf5gOqiRJEsuYax9nWeXOKAn0VFwvELdwwrScoaPIgGQdjuJiYkdalUAUUUUAUUUUBgRcpYuVY4/s86a2znHT6w/Q1TGQYIII3B0I9qrNaknsTFuU4t2oAeli5Q6WS4k9Z9daSyo26x5qY/CoQuUsXKjKEZrElk6ngkrh/suD94QfnSi9xfiQXB1jMfSQZPvUcXKUt2s64WEXmDcfZnXLO/UUuMUmGXL6AqR85mnMygFg4AAJObQADUktsB5k0n9qPPUeYmoFpkvkNli0NVy6d6Rs5B0yCNOu+0T1RvhtJS91+CLjB9sCr+BXFZWv2s1of4Sssz/AMwzqNDoOW+8Za/+DcODKPctj7IZSP8ArUn8avecrcg+cr+IprE37zHu7fxQC7+Bsin7wPiOsD36A8la8+Ot/LqWVzsrXgngpxwAMxtpefKNLjeGR/y1I+tzJ5DzIiVY4Hb72Az5baACCgGZ/q/DpCqvs9W2HtFFCqIA+6fMknmZ1JOpqLw0OUNyNbjG59XYwE0+4EHtRWwx5H/TJSvve8wbgtiZILHzb+gFPXby2RCqAY0A0jTQsd49aQwu657ndr0BEn0C01+0KnwLJ+02p9QOVdUpzXgjp+L/AAQk5PzyyRsDaLKz3G0726RI1nOfgTlqNzTt7FaZUGVenM+bHnVfg7pYMSZPe3v/AJXq+4LwY3SGuAhBrrpn8vTzqyumMHnd+rISn06jvZ/hHeEXHHhHwg/WPU+X51qq4ojQV2tCRllLUwooorpEYxeFW6BmkEHMpVipBgiQR5Eiq9uzWHJnI0wFkXboMBSkSGmIZp6kk761b0UBXLwSyCTkOoI+N9ASTlUT4VkmAIAmurwayHa4FIdgwYhnE5ySx0O+p13HtVhRQFa3AbBtrbyeBZgZnEZnW4dQZ+NVPtSE7O4dTIVgYRcwu3Q2VFKquYNOWCdNvkKtaKAgYHg9my5e2pDFQpOZzoAo2JjZV18qn0UUAUUUUAUUUUAUxiMIlz40VvUCfnTt24FUsxAUAkkmAANSSeQpuxikcSrA6kdCCNSCDqDGtAV1/s7ZbbMvof0M1X3+zLD4HB8mBH4ia0ner9ofMc9qO9XqNp3Gx5+lcwianJGLv8KvJvbJ818X5a1EJI3keulbt8ZbVwhdQ5BYLOpAnX00PyNOF1iZEeo/vmK5pJK1mBFylC5W3uWLR3VDrGoXfp61XY7hNm5Ai2qQWuEGGK8gI2U6y07COchpJc1GNZ+/0/4Q3/5p+z9zr9rbaZm95Wp/cOHOirEQIVjp0ETppUTF8ItW4Cq1y4+iIXIGm7MR8KCdTryAkkA8wd5qMxisUQQiaudfJF+23l0HM+UkLsIEEDrJJ3YndietanC9mLCDUFmOrtmYZj6ToOg5Cn/4fsfZP+5v613Sc5qMTxG4chUbuRbH+rQkei5j7U/mjbatFc7P2WvqMjZUQudXgu5ypBnUhVuSP5lqb/D9j7J/3N/WuaTvNRji1SMFgbl4wi6c2Oij3rYYfhVlNraz1PiPzNSrjhQSSAACSeQA3Nd0kXb6FD2a4IltCzeNu9v6nYRefYVoag8NvWwCq3Fc5i5gj/jM1xfmDp1qT+0pJGYSN9dtt+m4qRU23uO0UhbynYjcrv8AWBiPWa4by9Rz57REz8xQ4OUUk3B1G8bjc8qQcQssMw8Iltdhrqemx+VAO0UlLgbYg7beeo/ClUAUUUUAUUUUAUUUUAUUUUAUUUUAzjMOLqMhJGYESIkdCJ0kHXWqvHcB7/8AxbhJIKkhFWBoQE3K6jXUzJG0RdUUBRXOy1kknQA5jGVIklzMRuO8Iridl7YaSZGbNlKr9u22WY+Ad0oC8tfKL6onE7zomZMsyo8QJEEgcj50BX4js3bdVBYgrat2gRAJW2HAkjWPGZFNDssgMhzOVVgqGTwz9Vpn4m9YTfItLHaZMz28rF0IVtlXNnW38ROgzMPau3e0QXxd2xt9xbvFhlzDOLhC5Z1/w+U70Ap+zdo2RZJJUNdaSFJJuLcWTI1IFzQ+QqPc7KIWY5zDZ4WNFzPnyiCPCCNOfntHf4rtyoKOCQ2mggqbggk7A90xkxoR5w5he0itnzIQUt3bpghpFtiCFIMExHPn0gkBWFwS4LOwZ7jXMiqkLmd1BiIgSdSTooAkxBNWGCwpWXchrjRmPIAbIvRRJ9dTuaqv3yzlmW0sottQxIY57t5rTKCp1UZAdxO2kUu5xh0Fwt3Q7sMChJV2ZbPeyok+mXoC06RQF7Uc463n7vOucfVnyzR6xrHSuYPFd4bg0hLmQEGZ8CNPzYj2qLiuCW7rOzSSzo8EkqMoRYCHw6hCCYmGI2oCxzjqN4359KSb6zGYTqYkbAgH5Ej5iqe12ZthsxMwCF8K6eJWD+dzwxn3OnSo1nsii/XzHMzeK2rA5ktIQVJ2+hDRtmMwIAoDRNdUQCQJMDUamC0esAn2pvFotxGQtGdSsgiYYESKqrvZq2bItSdLly5mIBYlw4MnQzDxO8Cm/wCFLempkPmnxfZAgHNOkErJMSd6AQnZO1qe8c+Od9gMwVBlj4EKoOgQb6yr+FkgjOdYHwqJANojNEFm+iWWmT+FWXCOGjDKyhiQXL7REgCB8p9SYgQBPoCkfs2jWrdsuxCMWnaZBUzBGsHQ/nTGH7LgAZnGbLEBFyHxo8sp+MykEnU+wrRUUBn17K29ZYmQQJVOYujMYGrDvmg8gAOs8u9mQXUhoXMS+gBZQHIUwPGc7IxYmfo131rQ0UBWcJ4MuGZ2VmJfeSftM3WN3MQBAirOiigCiiigCiiigCiiigCiiigCiiigCiiigCuEV2igEtbBmQDO+g19a7lHQV2igGxYX7K7QNBt09K6tsDYAaRoBt09KXRQCVtgaAADpA5bVw2lnNlGaImBMdJ6UuigEWrYUAKAoGwAAA9hS6KKAKKKKAKKKKAKKKKAKKKKAKKKKAKKKKAKKKKAKKKKAKKKKAKKKKAKKKK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11560" y="188640"/>
            <a:ext cx="8279705" cy="990600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600" b="1" i="0" u="none" strike="noStrike" kern="1200" cap="all" spc="0" normalizeH="0" baseline="0" noProof="0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Cubitalis Alagút szindróma - </a:t>
            </a:r>
            <a:r>
              <a:rPr lang="hu-HU" altLang="hu-HU" sz="4600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rPr>
              <a:t>Kivizsgálás</a:t>
            </a:r>
            <a:endParaRPr kumimoji="0" lang="hu-HU" altLang="hu-HU" sz="4600" b="1" i="0" u="none" strike="noStrike" kern="1200" cap="all" spc="0" normalizeH="0" baseline="0" noProof="0" dirty="0" smtClean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63000"/>
                      <a:satMod val="255000"/>
                    </a:schemeClr>
                  </a:gs>
                  <a:gs pos="9000">
                    <a:schemeClr val="accent1">
                      <a:tint val="63000"/>
                      <a:satMod val="255000"/>
                    </a:schemeClr>
                  </a:gs>
                  <a:gs pos="53000">
                    <a:schemeClr val="accent1">
                      <a:shade val="60000"/>
                      <a:satMod val="100000"/>
                    </a:schemeClr>
                  </a:gs>
                  <a:gs pos="90000">
                    <a:schemeClr val="accent1">
                      <a:tint val="63000"/>
                      <a:satMod val="255000"/>
                    </a:schemeClr>
                  </a:gs>
                  <a:gs pos="100000">
                    <a:schemeClr val="accent1">
                      <a:tint val="63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" name="Picture 2" descr="http://semmelweis.hu/wp-content/themes/se_uj/images/logo/egyetem_cimer_at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6250" y="620688"/>
            <a:ext cx="1047750" cy="1047751"/>
          </a:xfrm>
          <a:prstGeom prst="rect">
            <a:avLst/>
          </a:prstGeom>
          <a:noFill/>
        </p:spPr>
      </p:pic>
      <p:pic>
        <p:nvPicPr>
          <p:cNvPr id="6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6" name="AutoShape 8" descr="data:image/jpeg;base64,/9j/4AAQSkZJRgABAQAAAQABAAD/2wCEAAkGBxQQEhQUExQVFRUXFRQUFRUYFRQXGBUXFxgYGRgVFxcYHigiGBolHBcXITEhJSkrLi4uHR81RDMsNygtLisBCgoKDg0OGxAQGzYkHyUsLDQuLCwsLCwsLCwsLCwsLCw3LCwsLCw0LCwsLCwsNCwsLCwsLCwwLSwsLy8sLCwsLP/AABEIALoBDwMBIgACEQEDEQH/xAAbAAABBQEBAAAAAAAAAAAAAAAAAgMEBQYBB//EAEMQAAIBAgQDBgIHBgQFBQEAAAECEQADBBIhMQVBUQYTImFxgTKRI0JScqGxwRQVFmLR8DNTgpJDY6LC4ZOys9PxB//EABoBAQADAQEBAAAAAAAAAAAAAAACAwQBBQb/xAAtEQACAgECBAQGAwEBAAAAAAAAAQIDERIxBBMhQSIyUXFhgaGx0fAUkeFSBf/aAAwDAQACEQMRAD8A9xooooAooooAooooAooooAopu/cyqzAEwCYG5gbCqfGZr9onNofqroI8+bfl5UBdgzUXieM7pJHxHRR59fQb1Q9m+Jd0TYuGAJNsnlGpX8yPfypd++brlztsg6L19Tv8q42ThHLG7ae53J6k7mpCJXEWpCLUDSCLToFAFKoAFdoooAooooDlcNdrhoBJptjS2NMuaAQ5qO5py41R3agG3NRrjU7caotw0A25q57LYLM5uHZdB94/0H51SqpYgDUkgAeZrd8Pwos21Qchqep5mupFdksLBJoooqZnCiiigCiiigCiiigCiiigCiiigCqgp3FyP+HckjyO5X9R79Kt6icVVTafNpAkHmGGxHnNAZjtFw+PEPWlcLxPeLr8Q0Yfkff+tWmHf9otQRDDQjoeYrMXc2Hu5h7jqOYrjWScJaWaZFp5RTWGuB1DKZBEinxUDSdArtVHHOGPfa2UyjKH1JiCzWyCPAx+o2xU679Io4biwV+lBGRQ30t0Fm8BePDCgnvAGEEAjTkBzJoaKzy8KxKr4bgznvWM3HYBmF0KVOURBdZIA2NNnhOLytF1Q5BAPeXNPHbKy2TMRlRgdiZ35gMmlrlcWYE7xr612h0DSDSjSGNAIY0y5pbmmX67Abk7CgGm1rl61lWTudqhPjTcYW7MgEw1znHOOlO4q7J02Ggqqu6NjenZdyTi1uR7jVGc05cam0QsQo1JIAHmatIlz2WwWZzcOy6L94/0H51qqj4DCi1bVByGp6nmfnUippGWUssKKKK6RCiiigIn7zs/5if7hSrePtMYFxCemYVRFabe2DuJqOov5SNVRWUQFfhZl9GIHy2qTb4leX6wb7yifmsflTURdTNFRVXY40h0cFD1Oq/7h+sVZI4YSCCOo1FSK2mtxVFFFDgVScdxEstsbCHb/tH6+wq7rKPd7xmf7TEj02X8AK4yytZYqzdNpg422f05N7fl6U5x7BB1zCkoKkYS7lDW21ESnmOntt8q4mSsj3KLgOO7t+7b4WOn8rf0P5+prUCq88OtndAfbX51Ks2bkQGUgDmpJ9zm1NGhCeFhj9FItPMg6MNCP1Hkf72pdRLU8kThzmGtsSWtnLJ3ZDqjE8zl0J5lWqXULGfR3EucjFp/Rj4D7OQPR2qaaA5QaK4aHThptjRduhRJIFVmN4kQPAv+ptAPaqrboVLMmdUW9iXduAb+w5mqfG3S85j4R9QHQep5moq45jJmWPP+nQUmzbLMqnUswH6/IQT7DrWG2U7oan0j2XdvsTWFLC3+xY4MxbLxGaQv3eZpm41PYq4JgbAQPQVDdq3U1quCiiEnl5Euau+y2BljdI0Gi+Z5n2296qcDhTeuBBz3PQczW6sWQihVEACBVyRTZLCwOUUUVMoCiiigCiiigKApSClSStJK1WbCKUpBWpZWkMlARStJtyhlCVP8pifUbH3FSGSm2WgJdjjLr8ahx1XQ/I6H8Ks8LxC3c0VtfsnRvkazpFJdAdxNdyVutMveM4wKjID42EADcA6Fj00qlQUhVj9eZPqadQUbySjHSh62KWVl0HTM3/bH/V+FFsU7GU5vKG9OvtJ9ifKi3E/KPKtP2jBrirSwKmZhvF2p8S/EOX2hzX+nn702jAiRtUkGqbHcQFtyFGaRJA2B5+k/nVdkoxjqlsW1N50k3EWRcVkbVWBU+hEGmOH3yyeM+NSUflLL9aOQYQw8mFVd7i7cyiD+ZhP6VQcR7V2MNeh7k5xDgBjDL8LFUBiVkbclrH/Ng+kE3+/E1Kmb2RtrmLUaTr0qBj8cwWVgeZ5e1YbG/wD9AtqPoLRc9TKj5kT+FZniXanF3937teiCP+rcH0IqiV189vCv7Ztq4CyW6x7m3xnaG1Zb6S5meJAJkx5KJMeg607hcccWisJynyiI8uZ/uOdedcG4ZcxLtB8I1uXWJIX1J3aOVejcHtjDWhlUlF3ZtzJ39ahXXTXJSte/r6keMrjVFRi8y7+xKxFnukATLmJAEzGvpTfD2uwbuS3zRfpHG+pPwHlpScbfzHTXYL6n+/xqdiWCwg2QQfNt2PzrfLx3Jf8AP3exggsRz6kB793/AC0/9U//AF02165/l/Jx+oFSWNXHZvhveN3jDwqdPNv6CryLeFklcFtXLFp2Nhu8KlgJQ5j9W2MpJGu5IjfpSV4hi1AVk+EKrubTuWY94c4FsgEQlsEKNDcnQKQbziGburmSQ+RspABIaDBAJAJnkSKobV3GD4QSuUkBlJkr3p0LkMub6IQ0kdTvVhmby8nP3ti2Md0VHeAA9xdJy5lGQ6wDlLHvNVEba1IscTxJsF2tBX7wLHdXWyrkDSbejPDeCVMc9pFJF3FtezAFbeVjkZFgxeyqCc0hjbGby6axTaYrHlJKICNwAeZtA6/y5rpEAzlG/wBYcLfg7XSha98RuXCFygZFDEKv82gBzc56RU6qrhF/EM7i+gVcloqQIGYqM67mfFPt+NrQBRRRQFTFcilUVWbBEVwrTkVyKAZZaaZKlRSStAQmSkFKmFKSbdARglOolOC3TipQAi06orirSiYoDuHbKcvLdfQbr7SI8vSnb95bYljHlVNjsXHPXdY3nqK887Sdr2YlV8TAkdF05zz9qrhxMJNpdiH8ecn4UavtJ2uCKQrBVHP+9zXm+O7SXnb6EsvVyAS3lBGgqrOJNxs17NPXcDyA5Va2FQDSDVF1zl0x0Pc4L/zK4+Kby/oiCBfuGWu3D/rYD2AMD2pY4QCD13B89wfnVl3qimL+OArPlnscuCQwEUKDEHmOh5j50cK4W2MuEDw2l/xLnID7I6sf/Nc4bhXx14Wk0G7tyReZ9eQHWvRbHDEOXD2xlsWxNz+b+UnmW3J6etSzGEXZPZfX4Hn8bxnKWiPmf0+JC4Tw646KLaIMMhlBLIbn85nNm9TE79Kqe3HaqMuEtKyElVc6NlUmPqE6n51bdtO1QwtvJbjMRCL6cz5CsX2IwzXbty88sw0BImWYySPOAB/qrBFu2TusXRbfvoebRTlO2W33Z6Jw7EWmYMrqxtrmK5hOY6KuXcEak+1K9d9z6ml4vCqEW0yq0eJ5AILn16DSoX7CJ8BdTsArGPZDK/hXtUV6Y9d31fuYpPsix4fgzecIPUnoOZrdWLIRQqiABAqm4Pwq9h00dHYwWDpB9M6GAB9086mcbs3XsEWiVuhrTjK0SUuI5QsYlCFKnqpPWtKRknLLLGisrh04ggA3kXWMm20MxusFliDAJthY0iQeoWv7coWFczcJYs1jNkN3Zhmj4CT4NoHpXSBp6KoXtYsKmUkMLNrNJRpuKl0sviPN+6BI5c+YZtLjs7KSQmaA57knJ3i+Lf4spfkRAXTNMgaSis7h2xyFS4NwaZ1HcAjwWj4TI/4jXRqdkHq3EfHZjKmJEEdx02IJ/wAPqZzaiANqA0dFZfGXceUdrdtg+VQq5rG4Qk6FiutyBvseVX+AD5T3hli7kDw6LmOQDL/LG+utAQ6K5RNVmw7RRNFAEVyK7RQCYoilUUAnLXQKVXCaA7UDG4mBXcXiuQ9vOoS4MlgWaTyA2H9ax22TsfLq+b9P9JdF1kVvGsYMLYe4T9I3gT7zDl5ASfavOsJg81WfbPijYi/lTW1alE/mP1n9zp6AVWYbiGTQiKYjFaYbI9XhaXCOZ7ssG4YsbVXYjhMfDpVh+91AJJ0AJPtSrGJGRcx8US3qdT7TUDblZ6GbvYW4OdM4Xh16/cW2g8TGNdh1J8gNa0t68vLU1qey3DBh0e/dEMQf9KjX9JqcIamU8RxPKjnPXsdwfDreAtC1aE3HgMx3do+I9BvpyqTxfiVvAYc582oktlJDMeRI2PrA1pXDgHLYi5p9hT9VeU+Z3P8A4rzTtv2hOLu5VP0aHTzP2q826z+Tboj5F+5PMopnfPMn7sqg9ziGJ0gs5IUToqqCfwAJr1nsvwe3hLWmuXxE9bh2HroCf9I5Vhew/Z8ue+KkE+C3BKnxaFpEHXUDyzdRXoGKsvaAt27mdV3Dgasd4dYgeoY1tpgpzwvLH79v6L+Nt0rlx2FXGkydzrV/2Z4ZP0rD7g/7v6VQ8JQ3H+ktuqCM7KDcX0GUZh6lRFbzCX0dQbbKyjTwkECOWm3pXppHkWT7IfqDxmyz2iEDEyphSoJAYEjxaGYiCQCJEipN2+FIB5zHsJP4ColnjdhgPpFEhmhjBhc0mDyhHP8ApPSpFBTNYxygeI5foVy28sgTaDQ1wsZgXZmdCNeYeTD41cwzyWAOfMkK3dvmygrtnNuBHJvQ3eGxtu4YRwxABIB2BJGvTUH5VIoCv4XYvIX71y66ZScsjx3NPCBpk7r3mrCiigCiiigCiiigKbNXZpgPSg1VmwemiabDV3NQDk0TSJrs0AuaJpE0xi8YtsSa5KSissEl3A3qsv4xnOVBP97noKiHEXLx0GVTzPIdfOpwurbXKvL+59ay6p39I9I+vd+35OtqHuAt5NWMnl5VVcex3doUB+kcR9xTufU7fOn+I8SFhc7fEZ7tOp+0f5RWPv47OxZjJJkmpy01R0QNnBcM7Zcyey+v+DAwQ6UlsCDyp39rFKGJFZz3CpxvC1OVYHibX0XU/kB7139yTsWH9+dWVi4HuseSgIPUwzfhk/GrzAKJFTSKJywmyn4HwHunDPLa6GNvb9a23D1725A+FR+P/wCU7gb6NnWIyMF9ZRWny+KPauXuKphiqnKC5KqOZME++1WWWxqSjnq9jwL3K2WcdSL2wwq3rLWVbu2YauI09eo6/pXiPZ7ALfxKW2MqS0kbEKCflpW57acSbEOMLYb6VyTdYExbSIIaN5mIM8uZFd7M8ETDsLTAKx+K79VhvAP1W00Trtmgms1umPhgvEz0OHk6Knq77fk1mCC27YZRAAyWhA15M5j5U3ZstcYKupJ/smlX7mdgFGmioo6bAVquB8K7kZm1cjX+UfZFbqKVXBRR5dtncmcPwYsoEHqT1PM1IA/812itBkK7jDW4QXHdCScpTNOxDTAMLB1J0G8iJqrQYF/ArHxkpA7znmXeNFP7QQG2OYamr/EYVbnxCdGXcjRhDDTqKhfuGxldMnhdHtsM9z4HyhlXxeEeFYyxEaRQDfAXwwzJh2zfXO+smZEiCJPLbbSreouF4dbtMzIuUtvBaPZZhfYCalUAUUUUAUUUUAUUUUBlxcpYeoIuU4tyqzYTQ9KD1DW5T9tSdeVAPhq7mqvucQVWyw3qQQPbrSrjZuc7dY/CslnGVxeF1ZJQY5iccF0Gp8qiphzeMuIUcutCYdgSVhusGT8uQo79udIUO3E7X8lt/pCVij0iOYh+S1A4jjreFtG9eOgMKvO4/JR+Z6Cpd69Ckqgd+QZiq+7KrH8K8+7V8J4li2DvbtsqDKluy4IA3JCMcxY8zuYrVOTiuiJcLTGyfjkkvcqeJdoXvuXc6nkNgOSgdBUC5xWNSarb9p0JV1ZCNwwKkeoNdw+Da4QYPkI28z51gz6n1CjhJRRNTiTc/l0H9akWMa7bAn++tP4Ds8zbiPXWtDZ4Wioqgg52yabQJzjTyVh60SyRnLQirwGGxCoGKHxSx1WfFrBE8tvatNwOzeuH4SB1bSodrHKmIcXIEBck7HeY89qvcHiLmInKe5tDdyBmP3FO3q3yNUWW269FUfm9jz7rprw4+YzxHtBawC3ixzP3mijc/RWxoOQry/ifaG/iLwulirAnuwv1J0gdTrvWk/hu7j8TcuAd1hQ7KGuk53UQGaD4pMTLQBp0q37Odirdi6Wnvip8BKwPWOQ8zTlcp65dZP8AehGmVNUXJ9ZfvQ52D7ONZQ3bgm5c+Ec/IE9NyT6dNdLilUIbQAYH/EMaO3p0HIVJxGIyDKCCx0JGwH2Vqz7PcI2u3B5op/8Acf0rbw1DT1z8z+iPP4jiHNtsY4Jwl8LFxlNxY0XVrlkdR/menxD+aYGmsX1uKGQhlOxG1OVBv4EhjctHI51YfUuffXrt4xroNwIrcee3lk6iol7GFFTMjF3OUW1Kk5oJMEkCAATJj5mKifxFh9PHzCt4W8ByF4fTQhVM9OcUOFtRVfc41YWZuAQSDvymTtt4WE7SCOVDcas/bnYkQdBMEtO2XUkHUAExpQFhRVdd41aXu9WIuBmUhG2UqDIiR4nUARJJpX76sf5gOqiRJEsuYax9nWeXOKAn0VFwvELdwwrScoaPIgGQdjuJiYkdalUAUUUUAUUUUBgRcpYuVY4/s86a2znHT6w/Q1TGQYIII3B0I9qrNaknsTFuU4t2oAeli5Q6WS4k9Z9daSyo26x5qY/CoQuUsXKjKEZrElk6ngkrh/suD94QfnSi9xfiQXB1jMfSQZPvUcXKUt2s64WEXmDcfZnXLO/UUuMUmGXL6AqR85mnMygFg4AAJObQADUktsB5k0n9qPPUeYmoFpkvkNli0NVy6d6Rs5B0yCNOu+0T1RvhtJS91+CLjB9sCr+BXFZWv2s1of4Sssz/AMwzqNDoOW+8Za/+DcODKPctj7IZSP8ArUn8avecrcg+cr+IprE37zHu7fxQC7+Bsin7wPiOsD36A8la8+Ot/LqWVzsrXgngpxwAMxtpefKNLjeGR/y1I+tzJ5DzIiVY4Hb72Az5baACCgGZ/q/DpCqvs9W2HtFFCqIA+6fMknmZ1JOpqLw0OUNyNbjG59XYwE0+4EHtRWwx5H/TJSvve8wbgtiZILHzb+gFPXby2RCqAY0A0jTQsd49aQwu657ndr0BEn0C01+0KnwLJ+02p9QOVdUpzXgjp+L/AAQk5PzyyRsDaLKz3G0726RI1nOfgTlqNzTt7FaZUGVenM+bHnVfg7pYMSZPe3v/AJXq+4LwY3SGuAhBrrpn8vTzqyumMHnd+rISn06jvZ/hHeEXHHhHwg/WPU+X51qq4ojQV2tCRllLUwooorpEYxeFW6BmkEHMpVipBgiQR5Eiq9uzWHJnI0wFkXboMBSkSGmIZp6kk761b0UBXLwSyCTkOoI+N9ASTlUT4VkmAIAmurwayHa4FIdgwYhnE5ySx0O+p13HtVhRQFa3AbBtrbyeBZgZnEZnW4dQZ+NVPtSE7O4dTIVgYRcwu3Q2VFKquYNOWCdNvkKtaKAgYHg9my5e2pDFQpOZzoAo2JjZV18qn0UUAUUUUAUUUUAUxiMIlz40VvUCfnTt24FUsxAUAkkmAANSSeQpuxikcSrA6kdCCNSCDqDGtAV1/s7ZbbMvof0M1X3+zLD4HB8mBH4ia0ner9ofMc9qO9XqNp3Gx5+lcwianJGLv8KvJvbJ818X5a1EJI3keulbt8ZbVwhdQ5BYLOpAnX00PyNOF1iZEeo/vmK5pJK1mBFylC5W3uWLR3VDrGoXfp61XY7hNm5Ai2qQWuEGGK8gI2U6y07COchpJc1GNZ+/0/4Q3/5p+z9zr9rbaZm95Wp/cOHOirEQIVjp0ETppUTF8ItW4Cq1y4+iIXIGm7MR8KCdTryAkkA8wd5qMxisUQQiaudfJF+23l0HM+UkLsIEEDrJJ3YndietanC9mLCDUFmOrtmYZj6ToOg5Cn/4fsfZP+5v613Sc5qMTxG4chUbuRbH+rQkei5j7U/mjbatFc7P2WvqMjZUQudXgu5ypBnUhVuSP5lqb/D9j7J/3N/WuaTvNRji1SMFgbl4wi6c2Oij3rYYfhVlNraz1PiPzNSrjhQSSAACSeQA3Nd0kXb6FD2a4IltCzeNu9v6nYRefYVoag8NvWwCq3Fc5i5gj/jM1xfmDp1qT+0pJGYSN9dtt+m4qRU23uO0UhbynYjcrv8AWBiPWa4by9Rz57REz8xQ4OUUk3B1G8bjc8qQcQssMw8Iltdhrqemx+VAO0UlLgbYg7beeo/ClUAUUUUAUUUUAUUUUAUUUUAUUUUAzjMOLqMhJGYESIkdCJ0kHXWqvHcB7/8AxbhJIKkhFWBoQE3K6jXUzJG0RdUUBRXOy1kknQA5jGVIklzMRuO8Iridl7YaSZGbNlKr9u22WY+Ad0oC8tfKL6onE7zomZMsyo8QJEEgcj50BX4js3bdVBYgrat2gRAJW2HAkjWPGZFNDssgMhzOVVgqGTwz9Vpn4m9YTfItLHaZMz28rF0IVtlXNnW38ROgzMPau3e0QXxd2xt9xbvFhlzDOLhC5Z1/w+U70Ap+zdo2RZJJUNdaSFJJuLcWTI1IFzQ+QqPc7KIWY5zDZ4WNFzPnyiCPCCNOfntHf4rtyoKOCQ2mggqbggk7A90xkxoR5w5he0itnzIQUt3bpghpFtiCFIMExHPn0gkBWFwS4LOwZ7jXMiqkLmd1BiIgSdSTooAkxBNWGCwpWXchrjRmPIAbIvRRJ9dTuaqv3yzlmW0sottQxIY57t5rTKCp1UZAdxO2kUu5xh0Fwt3Q7sMChJV2ZbPeyok+mXoC06RQF7Uc463n7vOucfVnyzR6xrHSuYPFd4bg0hLmQEGZ8CNPzYj2qLiuCW7rOzSSzo8EkqMoRYCHw6hCCYmGI2oCxzjqN4359KSb6zGYTqYkbAgH5Ej5iqe12ZthsxMwCF8K6eJWD+dzwxn3OnSo1nsii/XzHMzeK2rA5ktIQVJ2+hDRtmMwIAoDRNdUQCQJMDUamC0esAn2pvFotxGQtGdSsgiYYESKqrvZq2bItSdLly5mIBYlw4MnQzDxO8Cm/wCFLempkPmnxfZAgHNOkErJMSd6AQnZO1qe8c+Od9gMwVBlj4EKoOgQb6yr+FkgjOdYHwqJANojNEFm+iWWmT+FWXCOGjDKyhiQXL7REgCB8p9SYgQBPoCkfs2jWrdsuxCMWnaZBUzBGsHQ/nTGH7LgAZnGbLEBFyHxo8sp+MykEnU+wrRUUBn17K29ZYmQQJVOYujMYGrDvmg8gAOs8u9mQXUhoXMS+gBZQHIUwPGc7IxYmfo131rQ0UBWcJ4MuGZ2VmJfeSftM3WN3MQBAirOiigCiiigCiiigCiiigCiiigCiiigCiiigCuEV2igEtbBmQDO+g19a7lHQV2igGxYX7K7QNBt09K6tsDYAaRoBt09KXRQCVtgaAADpA5bVw2lnNlGaImBMdJ6UuigEWrYUAKAoGwAAA9hS6KKAKKKKAKKKKAKKKKAKKKKAKKKKAKKKKAKKKKAKKKKAKKKKAKKKKAKKKK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7898" name="AutoShape 10" descr="data:image/jpeg;base64,/9j/4AAQSkZJRgABAQAAAQABAAD/2wCEAAkGBxQQEhQUExQVFRUXFRQUFRUYFRQXGBUXFxgYGRgVFxcYHigiGBolHBcXITEhJSkrLi4uHR81RDMsNygtLisBCgoKDg0OGxAQGzYkHyUsLDQuLCwsLCwsLCwsLCwsLCw3LCwsLCw0LCwsLCwsNCwsLCwsLCwwLSwsLy8sLCwsLP/AABEIALoBDwMBIgACEQEDEQH/xAAbAAABBQEBAAAAAAAAAAAAAAAAAgMEBQYBB//EAEMQAAIBAgQDBgIHBgQFBQEAAAECEQADBBIhMQVBUQYTImFxgTKRI0JScqGxwRQVFmLR8DNTgpJDY6LC4ZOys9PxB//EABoBAQADAQEBAAAAAAAAAAAAAAACAwQBBQb/xAAtEQACAgECBAQGAwEBAAAAAAAAAQIDERIxBBMhQSIyUXFhgaGx0fAUkeFSBf/aAAwDAQACEQMRAD8A9xooooAooooAooooAooooAopu/cyqzAEwCYG5gbCqfGZr9onNofqroI8+bfl5UBdgzUXieM7pJHxHRR59fQb1Q9m+Jd0TYuGAJNsnlGpX8yPfypd++brlztsg6L19Tv8q42ThHLG7ae53J6k7mpCJXEWpCLUDSCLToFAFKoAFdoooAooooDlcNdrhoBJptjS2NMuaAQ5qO5py41R3agG3NRrjU7caotw0A25q57LYLM5uHZdB94/0H51SqpYgDUkgAeZrd8Pwos21Qchqep5mupFdksLBJoooqZnCiiigCiiigCiiigCiiigCiiigCqgp3FyP+HckjyO5X9R79Kt6icVVTafNpAkHmGGxHnNAZjtFw+PEPWlcLxPeLr8Q0Yfkff+tWmHf9otQRDDQjoeYrMXc2Hu5h7jqOYrjWScJaWaZFp5RTWGuB1DKZBEinxUDSdArtVHHOGPfa2UyjKH1JiCzWyCPAx+o2xU679Io4biwV+lBGRQ30t0Fm8BePDCgnvAGEEAjTkBzJoaKzy8KxKr4bgznvWM3HYBmF0KVOURBdZIA2NNnhOLytF1Q5BAPeXNPHbKy2TMRlRgdiZ35gMmlrlcWYE7xr612h0DSDSjSGNAIY0y5pbmmX67Abk7CgGm1rl61lWTudqhPjTcYW7MgEw1znHOOlO4q7J02Ggqqu6NjenZdyTi1uR7jVGc05cam0QsQo1JIAHmatIlz2WwWZzcOy6L94/0H51qqj4DCi1bVByGp6nmfnUippGWUssKKKK6RCiiigIn7zs/5if7hSrePtMYFxCemYVRFabe2DuJqOov5SNVRWUQFfhZl9GIHy2qTb4leX6wb7yifmsflTURdTNFRVXY40h0cFD1Oq/7h+sVZI4YSCCOo1FSK2mtxVFFFDgVScdxEstsbCHb/tH6+wq7rKPd7xmf7TEj02X8AK4yytZYqzdNpg422f05N7fl6U5x7BB1zCkoKkYS7lDW21ESnmOntt8q4mSsj3KLgOO7t+7b4WOn8rf0P5+prUCq88OtndAfbX51Ks2bkQGUgDmpJ9zm1NGhCeFhj9FItPMg6MNCP1Hkf72pdRLU8kThzmGtsSWtnLJ3ZDqjE8zl0J5lWqXULGfR3EucjFp/Rj4D7OQPR2qaaA5QaK4aHThptjRduhRJIFVmN4kQPAv+ptAPaqrboVLMmdUW9iXduAb+w5mqfG3S85j4R9QHQep5moq45jJmWPP+nQUmzbLMqnUswH6/IQT7DrWG2U7oan0j2XdvsTWFLC3+xY4MxbLxGaQv3eZpm41PYq4JgbAQPQVDdq3U1quCiiEnl5Euau+y2BljdI0Gi+Z5n2296qcDhTeuBBz3PQczW6sWQihVEACBVyRTZLCwOUUUVMoCiiigCiiigKApSClSStJK1WbCKUpBWpZWkMlARStJtyhlCVP8pifUbH3FSGSm2WgJdjjLr8ahx1XQ/I6H8Ks8LxC3c0VtfsnRvkazpFJdAdxNdyVutMveM4wKjID42EADcA6Fj00qlQUhVj9eZPqadQUbySjHSh62KWVl0HTM3/bH/V+FFsU7GU5vKG9OvtJ9ifKi3E/KPKtP2jBrirSwKmZhvF2p8S/EOX2hzX+nn702jAiRtUkGqbHcQFtyFGaRJA2B5+k/nVdkoxjqlsW1N50k3EWRcVkbVWBU+hEGmOH3yyeM+NSUflLL9aOQYQw8mFVd7i7cyiD+ZhP6VQcR7V2MNeh7k5xDgBjDL8LFUBiVkbclrH/Ng+kE3+/E1Kmb2RtrmLUaTr0qBj8cwWVgeZ5e1YbG/wD9AtqPoLRc9TKj5kT+FZniXanF3937teiCP+rcH0IqiV189vCv7Ztq4CyW6x7m3xnaG1Zb6S5meJAJkx5KJMeg607hcccWisJynyiI8uZ/uOdedcG4ZcxLtB8I1uXWJIX1J3aOVejcHtjDWhlUlF3ZtzJ39ahXXTXJSte/r6keMrjVFRi8y7+xKxFnukATLmJAEzGvpTfD2uwbuS3zRfpHG+pPwHlpScbfzHTXYL6n+/xqdiWCwg2QQfNt2PzrfLx3Jf8AP3exggsRz6kB793/AC0/9U//AF02165/l/Jx+oFSWNXHZvhveN3jDwqdPNv6CryLeFklcFtXLFp2Nhu8KlgJQ5j9W2MpJGu5IjfpSV4hi1AVk+EKrubTuWY94c4FsgEQlsEKNDcnQKQbziGburmSQ+RspABIaDBAJAJnkSKobV3GD4QSuUkBlJkr3p0LkMub6IQ0kdTvVhmby8nP3ti2Md0VHeAA9xdJy5lGQ6wDlLHvNVEba1IscTxJsF2tBX7wLHdXWyrkDSbejPDeCVMc9pFJF3FtezAFbeVjkZFgxeyqCc0hjbGby6axTaYrHlJKICNwAeZtA6/y5rpEAzlG/wBYcLfg7XSha98RuXCFygZFDEKv82gBzc56RU6qrhF/EM7i+gVcloqQIGYqM67mfFPt+NrQBRRRQFTFcilUVWbBEVwrTkVyKAZZaaZKlRSStAQmSkFKmFKSbdARglOolOC3TipQAi06orirSiYoDuHbKcvLdfQbr7SI8vSnb95bYljHlVNjsXHPXdY3nqK887Sdr2YlV8TAkdF05zz9qrhxMJNpdiH8ecn4UavtJ2uCKQrBVHP+9zXm+O7SXnb6EsvVyAS3lBGgqrOJNxs17NPXcDyA5Va2FQDSDVF1zl0x0Pc4L/zK4+Kby/oiCBfuGWu3D/rYD2AMD2pY4QCD13B89wfnVl3qimL+OArPlnscuCQwEUKDEHmOh5j50cK4W2MuEDw2l/xLnID7I6sf/Nc4bhXx14Wk0G7tyReZ9eQHWvRbHDEOXD2xlsWxNz+b+UnmW3J6etSzGEXZPZfX4Hn8bxnKWiPmf0+JC4Tw646KLaIMMhlBLIbn85nNm9TE79Kqe3HaqMuEtKyElVc6NlUmPqE6n51bdtO1QwtvJbjMRCL6cz5CsX2IwzXbty88sw0BImWYySPOAB/qrBFu2TusXRbfvoebRTlO2W33Z6Jw7EWmYMrqxtrmK5hOY6KuXcEak+1K9d9z6ml4vCqEW0yq0eJ5AILn16DSoX7CJ8BdTsArGPZDK/hXtUV6Y9d31fuYpPsix4fgzecIPUnoOZrdWLIRQqiABAqm4Pwq9h00dHYwWDpB9M6GAB9086mcbs3XsEWiVuhrTjK0SUuI5QsYlCFKnqpPWtKRknLLLGisrh04ggA3kXWMm20MxusFliDAJthY0iQeoWv7coWFczcJYs1jNkN3Zhmj4CT4NoHpXSBp6KoXtYsKmUkMLNrNJRpuKl0sviPN+6BI5c+YZtLjs7KSQmaA57knJ3i+Lf4spfkRAXTNMgaSis7h2xyFS4NwaZ1HcAjwWj4TI/4jXRqdkHq3EfHZjKmJEEdx02IJ/wAPqZzaiANqA0dFZfGXceUdrdtg+VQq5rG4Qk6FiutyBvseVX+AD5T3hli7kDw6LmOQDL/LG+utAQ6K5RNVmw7RRNFAEVyK7RQCYoilUUAnLXQKVXCaA7UDG4mBXcXiuQ9vOoS4MlgWaTyA2H9ax22TsfLq+b9P9JdF1kVvGsYMLYe4T9I3gT7zDl5ASfavOsJg81WfbPijYi/lTW1alE/mP1n9zp6AVWYbiGTQiKYjFaYbI9XhaXCOZ7ssG4YsbVXYjhMfDpVh+91AJJ0AJPtSrGJGRcx8US3qdT7TUDblZ6GbvYW4OdM4Xh16/cW2g8TGNdh1J8gNa0t68vLU1qey3DBh0e/dEMQf9KjX9JqcIamU8RxPKjnPXsdwfDreAtC1aE3HgMx3do+I9BvpyqTxfiVvAYc582oktlJDMeRI2PrA1pXDgHLYi5p9hT9VeU+Z3P8A4rzTtv2hOLu5VP0aHTzP2q826z+Tboj5F+5PMopnfPMn7sqg9ziGJ0gs5IUToqqCfwAJr1nsvwe3hLWmuXxE9bh2HroCf9I5Vhew/Z8ue+KkE+C3BKnxaFpEHXUDyzdRXoGKsvaAt27mdV3Dgasd4dYgeoY1tpgpzwvLH79v6L+Nt0rlx2FXGkydzrV/2Z4ZP0rD7g/7v6VQ8JQ3H+ktuqCM7KDcX0GUZh6lRFbzCX0dQbbKyjTwkECOWm3pXppHkWT7IfqDxmyz2iEDEyphSoJAYEjxaGYiCQCJEipN2+FIB5zHsJP4ColnjdhgPpFEhmhjBhc0mDyhHP8ApPSpFBTNYxygeI5foVy28sgTaDQ1wsZgXZmdCNeYeTD41cwzyWAOfMkK3dvmygrtnNuBHJvQ3eGxtu4YRwxABIB2BJGvTUH5VIoCv4XYvIX71y66ZScsjx3NPCBpk7r3mrCiigCiiigCiiigKbNXZpgPSg1VmwemiabDV3NQDk0TSJrs0AuaJpE0xi8YtsSa5KSissEl3A3qsv4xnOVBP97noKiHEXLx0GVTzPIdfOpwurbXKvL+59ay6p39I9I+vd+35OtqHuAt5NWMnl5VVcex3doUB+kcR9xTufU7fOn+I8SFhc7fEZ7tOp+0f5RWPv47OxZjJJkmpy01R0QNnBcM7Zcyey+v+DAwQ6UlsCDyp39rFKGJFZz3CpxvC1OVYHibX0XU/kB7139yTsWH9+dWVi4HuseSgIPUwzfhk/GrzAKJFTSKJywmyn4HwHunDPLa6GNvb9a23D1725A+FR+P/wCU7gb6NnWIyMF9ZRWny+KPauXuKphiqnKC5KqOZME++1WWWxqSjnq9jwL3K2WcdSL2wwq3rLWVbu2YauI09eo6/pXiPZ7ALfxKW2MqS0kbEKCflpW57acSbEOMLYb6VyTdYExbSIIaN5mIM8uZFd7M8ETDsLTAKx+K79VhvAP1W00Trtmgms1umPhgvEz0OHk6Knq77fk1mCC27YZRAAyWhA15M5j5U3ZstcYKupJ/smlX7mdgFGmioo6bAVquB8K7kZm1cjX+UfZFbqKVXBRR5dtncmcPwYsoEHqT1PM1IA/812itBkK7jDW4QXHdCScpTNOxDTAMLB1J0G8iJqrQYF/ArHxkpA7znmXeNFP7QQG2OYamr/EYVbnxCdGXcjRhDDTqKhfuGxldMnhdHtsM9z4HyhlXxeEeFYyxEaRQDfAXwwzJh2zfXO+smZEiCJPLbbSreouF4dbtMzIuUtvBaPZZhfYCalUAUUUUAUUUUAUUUUBlxcpYeoIuU4tyqzYTQ9KD1DW5T9tSdeVAPhq7mqvucQVWyw3qQQPbrSrjZuc7dY/CslnGVxeF1ZJQY5iccF0Gp8qiphzeMuIUcutCYdgSVhusGT8uQo79udIUO3E7X8lt/pCVij0iOYh+S1A4jjreFtG9eOgMKvO4/JR+Z6Cpd69Ckqgd+QZiq+7KrH8K8+7V8J4li2DvbtsqDKluy4IA3JCMcxY8zuYrVOTiuiJcLTGyfjkkvcqeJdoXvuXc6nkNgOSgdBUC5xWNSarb9p0JV1ZCNwwKkeoNdw+Da4QYPkI28z51gz6n1CjhJRRNTiTc/l0H9akWMa7bAn++tP4Ds8zbiPXWtDZ4Wioqgg52yabQJzjTyVh60SyRnLQirwGGxCoGKHxSx1WfFrBE8tvatNwOzeuH4SB1bSodrHKmIcXIEBck7HeY89qvcHiLmInKe5tDdyBmP3FO3q3yNUWW269FUfm9jz7rprw4+YzxHtBawC3ixzP3mijc/RWxoOQry/ifaG/iLwulirAnuwv1J0gdTrvWk/hu7j8TcuAd1hQ7KGuk53UQGaD4pMTLQBp0q37Odirdi6Wnvip8BKwPWOQ8zTlcp65dZP8AehGmVNUXJ9ZfvQ52D7ONZQ3bgm5c+Ec/IE9NyT6dNdLilUIbQAYH/EMaO3p0HIVJxGIyDKCCx0JGwH2Vqz7PcI2u3B5op/8Acf0rbw1DT1z8z+iPP4jiHNtsY4Jwl8LFxlNxY0XVrlkdR/menxD+aYGmsX1uKGQhlOxG1OVBv4EhjctHI51YfUuffXrt4xroNwIrcee3lk6iol7GFFTMjF3OUW1Kk5oJMEkCAATJj5mKifxFh9PHzCt4W8ByF4fTQhVM9OcUOFtRVfc41YWZuAQSDvymTtt4WE7SCOVDcas/bnYkQdBMEtO2XUkHUAExpQFhRVdd41aXu9WIuBmUhG2UqDIiR4nUARJJpX76sf5gOqiRJEsuYax9nWeXOKAn0VFwvELdwwrScoaPIgGQdjuJiYkdalUAUUUUAUUUUBgRcpYuVY4/s86a2znHT6w/Q1TGQYIII3B0I9qrNaknsTFuU4t2oAeli5Q6WS4k9Z9daSyo26x5qY/CoQuUsXKjKEZrElk6ngkrh/suD94QfnSi9xfiQXB1jMfSQZPvUcXKUt2s64WEXmDcfZnXLO/UUuMUmGXL6AqR85mnMygFg4AAJObQADUktsB5k0n9qPPUeYmoFpkvkNli0NVy6d6Rs5B0yCNOu+0T1RvhtJS91+CLjB9sCr+BXFZWv2s1of4Sssz/AMwzqNDoOW+8Za/+DcODKPctj7IZSP8ArUn8avecrcg+cr+IprE37zHu7fxQC7+Bsin7wPiOsD36A8la8+Ot/LqWVzsrXgngpxwAMxtpefKNLjeGR/y1I+tzJ5DzIiVY4Hb72Az5baACCgGZ/q/DpCqvs9W2HtFFCqIA+6fMknmZ1JOpqLw0OUNyNbjG59XYwE0+4EHtRWwx5H/TJSvve8wbgtiZILHzb+gFPXby2RCqAY0A0jTQsd49aQwu657ndr0BEn0C01+0KnwLJ+02p9QOVdUpzXgjp+L/AAQk5PzyyRsDaLKz3G0726RI1nOfgTlqNzTt7FaZUGVenM+bHnVfg7pYMSZPe3v/AJXq+4LwY3SGuAhBrrpn8vTzqyumMHnd+rISn06jvZ/hHeEXHHhHwg/WPU+X51qq4ojQV2tCRllLUwooorpEYxeFW6BmkEHMpVipBgiQR5Eiq9uzWHJnI0wFkXboMBSkSGmIZp6kk761b0UBXLwSyCTkOoI+N9ASTlUT4VkmAIAmurwayHa4FIdgwYhnE5ySx0O+p13HtVhRQFa3AbBtrbyeBZgZnEZnW4dQZ+NVPtSE7O4dTIVgYRcwu3Q2VFKquYNOWCdNvkKtaKAgYHg9my5e2pDFQpOZzoAo2JjZV18qn0UUAUUUUAUUUUAUxiMIlz40VvUCfnTt24FUsxAUAkkmAANSSeQpuxikcSrA6kdCCNSCDqDGtAV1/s7ZbbMvof0M1X3+zLD4HB8mBH4ia0ner9ofMc9qO9XqNp3Gx5+lcwianJGLv8KvJvbJ818X5a1EJI3keulbt8ZbVwhdQ5BYLOpAnX00PyNOF1iZEeo/vmK5pJK1mBFylC5W3uWLR3VDrGoXfp61XY7hNm5Ai2qQWuEGGK8gI2U6y07COchpJc1GNZ+/0/4Q3/5p+z9zr9rbaZm95Wp/cOHOirEQIVjp0ETppUTF8ItW4Cq1y4+iIXIGm7MR8KCdTryAkkA8wd5qMxisUQQiaudfJF+23l0HM+UkLsIEEDrJJ3YndietanC9mLCDUFmOrtmYZj6ToOg5Cn/4fsfZP+5v613Sc5qMTxG4chUbuRbH+rQkei5j7U/mjbatFc7P2WvqMjZUQudXgu5ypBnUhVuSP5lqb/D9j7J/3N/WuaTvNRji1SMFgbl4wi6c2Oij3rYYfhVlNraz1PiPzNSrjhQSSAACSeQA3Nd0kXb6FD2a4IltCzeNu9v6nYRefYVoag8NvWwCq3Fc5i5gj/jM1xfmDp1qT+0pJGYSN9dtt+m4qRU23uO0UhbynYjcrv8AWBiPWa4by9Rz57REz8xQ4OUUk3B1G8bjc8qQcQssMw8Iltdhrqemx+VAO0UlLgbYg7beeo/ClUAUUUUAUUUUAUUUUAUUUUAUUUUAzjMOLqMhJGYESIkdCJ0kHXWqvHcB7/8AxbhJIKkhFWBoQE3K6jXUzJG0RdUUBRXOy1kknQA5jGVIklzMRuO8Iridl7YaSZGbNlKr9u22WY+Ad0oC8tfKL6onE7zomZMsyo8QJEEgcj50BX4js3bdVBYgrat2gRAJW2HAkjWPGZFNDssgMhzOVVgqGTwz9Vpn4m9YTfItLHaZMz28rF0IVtlXNnW38ROgzMPau3e0QXxd2xt9xbvFhlzDOLhC5Z1/w+U70Ap+zdo2RZJJUNdaSFJJuLcWTI1IFzQ+QqPc7KIWY5zDZ4WNFzPnyiCPCCNOfntHf4rtyoKOCQ2mggqbggk7A90xkxoR5w5he0itnzIQUt3bpghpFtiCFIMExHPn0gkBWFwS4LOwZ7jXMiqkLmd1BiIgSdSTooAkxBNWGCwpWXchrjRmPIAbIvRRJ9dTuaqv3yzlmW0sottQxIY57t5rTKCp1UZAdxO2kUu5xh0Fwt3Q7sMChJV2ZbPeyok+mXoC06RQF7Uc463n7vOucfVnyzR6xrHSuYPFd4bg0hLmQEGZ8CNPzYj2qLiuCW7rOzSSzo8EkqMoRYCHw6hCCYmGI2oCxzjqN4359KSb6zGYTqYkbAgH5Ej5iqe12ZthsxMwCF8K6eJWD+dzwxn3OnSo1nsii/XzHMzeK2rA5ktIQVJ2+hDRtmMwIAoDRNdUQCQJMDUamC0esAn2pvFotxGQtGdSsgiYYESKqrvZq2bItSdLly5mIBYlw4MnQzDxO8Cm/wCFLempkPmnxfZAgHNOkErJMSd6AQnZO1qe8c+Od9gMwVBlj4EKoOgQb6yr+FkgjOdYHwqJANojNEFm+iWWmT+FWXCOGjDKyhiQXL7REgCB8p9SYgQBPoCkfs2jWrdsuxCMWnaZBUzBGsHQ/nTGH7LgAZnGbLEBFyHxo8sp+MykEnU+wrRUUBn17K29ZYmQQJVOYujMYGrDvmg8gAOs8u9mQXUhoXMS+gBZQHIUwPGc7IxYmfo131rQ0UBWcJ4MuGZ2VmJfeSftM3WN3MQBAirOiigCiiigCiiigCiiigCiiigCiiigCiiigCuEV2igEtbBmQDO+g19a7lHQV2igGxYX7K7QNBt09K6tsDYAaRoBt09KXRQCVtgaAADpA5bVw2lnNlGaImBMdJ6UuigEWrYUAKAoGwAAA9hS6KKAKKKKAKKKKAKKKKAKKKKAKKKKAKKKKAKKKKAKKKKAKKKKAKKKKAKKKK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11560" y="188640"/>
            <a:ext cx="8279705" cy="990600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600" b="1" i="0" u="none" strike="noStrike" kern="1200" cap="all" spc="0" normalizeH="0" baseline="0" noProof="0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Cubitalis Alagút szindróma - </a:t>
            </a:r>
            <a:r>
              <a:rPr lang="hu-HU" altLang="hu-HU" sz="4600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rPr>
              <a:t>Kivizsgálás</a:t>
            </a:r>
            <a:endParaRPr kumimoji="0" lang="hu-HU" altLang="hu-HU" sz="4600" b="1" i="0" u="none" strike="noStrike" kern="1200" cap="all" spc="0" normalizeH="0" baseline="0" noProof="0" dirty="0" smtClean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63000"/>
                      <a:satMod val="255000"/>
                    </a:schemeClr>
                  </a:gs>
                  <a:gs pos="9000">
                    <a:schemeClr val="accent1">
                      <a:tint val="63000"/>
                      <a:satMod val="255000"/>
                    </a:schemeClr>
                  </a:gs>
                  <a:gs pos="53000">
                    <a:schemeClr val="accent1">
                      <a:shade val="60000"/>
                      <a:satMod val="100000"/>
                    </a:schemeClr>
                  </a:gs>
                  <a:gs pos="90000">
                    <a:schemeClr val="accent1">
                      <a:tint val="63000"/>
                      <a:satMod val="255000"/>
                    </a:schemeClr>
                  </a:gs>
                  <a:gs pos="100000">
                    <a:schemeClr val="accent1">
                      <a:tint val="63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" name="Picture 2" descr="http://semmelweis.hu/wp-content/themes/se_uj/images/logo/egyetem_cimer_at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6250" y="620688"/>
            <a:ext cx="1047750" cy="104775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187624" y="2708920"/>
            <a:ext cx="4032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Neurofiziológiai vizsgálatok</a:t>
            </a:r>
          </a:p>
          <a:p>
            <a:endParaRPr lang="hu-HU" dirty="0" smtClean="0"/>
          </a:p>
          <a:p>
            <a:r>
              <a:rPr lang="hu-HU" dirty="0" smtClean="0"/>
              <a:t>Idegi UH</a:t>
            </a:r>
            <a:endParaRPr lang="hu-HU" dirty="0"/>
          </a:p>
        </p:txBody>
      </p:sp>
      <p:pic>
        <p:nvPicPr>
          <p:cNvPr id="7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1628800"/>
            <a:ext cx="6264696" cy="49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6" name="AutoShape 8" descr="data:image/jpeg;base64,/9j/4AAQSkZJRgABAQAAAQABAAD/2wCEAAkGBxQQEhQUExQVFRUXFRQUFRUYFRQXGBUXFxgYGRgVFxcYHigiGBolHBcXITEhJSkrLi4uHR81RDMsNygtLisBCgoKDg0OGxAQGzYkHyUsLDQuLCwsLCwsLCwsLCwsLCw3LCwsLCw0LCwsLCwsNCwsLCwsLCwwLSwsLy8sLCwsLP/AABEIALoBDwMBIgACEQEDEQH/xAAbAAABBQEBAAAAAAAAAAAAAAAAAgMEBQYBB//EAEMQAAIBAgQDBgIHBgQFBQEAAAECEQADBBIhMQVBUQYTImFxgTKRI0JScqGxwRQVFmLR8DNTgpJDY6LC4ZOys9PxB//EABoBAQADAQEBAAAAAAAAAAAAAAACAwQBBQb/xAAtEQACAgECBAQGAwEBAAAAAAAAAQIDERIxBBMhQSIyUXFhgaGx0fAUkeFSBf/aAAwDAQACEQMRAD8A9xooooAooooAooooAooooAopu/cyqzAEwCYG5gbCqfGZr9onNofqroI8+bfl5UBdgzUXieM7pJHxHRR59fQb1Q9m+Jd0TYuGAJNsnlGpX8yPfypd++brlztsg6L19Tv8q42ThHLG7ae53J6k7mpCJXEWpCLUDSCLToFAFKoAFdoooAooooDlcNdrhoBJptjS2NMuaAQ5qO5py41R3agG3NRrjU7caotw0A25q57LYLM5uHZdB94/0H51SqpYgDUkgAeZrd8Pwos21Qchqep5mupFdksLBJoooqZnCiiigCiiigCiiigCiiigCiiigCqgp3FyP+HckjyO5X9R79Kt6icVVTafNpAkHmGGxHnNAZjtFw+PEPWlcLxPeLr8Q0Yfkff+tWmHf9otQRDDQjoeYrMXc2Hu5h7jqOYrjWScJaWaZFp5RTWGuB1DKZBEinxUDSdArtVHHOGPfa2UyjKH1JiCzWyCPAx+o2xU679Io4biwV+lBGRQ30t0Fm8BePDCgnvAGEEAjTkBzJoaKzy8KxKr4bgznvWM3HYBmF0KVOURBdZIA2NNnhOLytF1Q5BAPeXNPHbKy2TMRlRgdiZ35gMmlrlcWYE7xr612h0DSDSjSGNAIY0y5pbmmX67Abk7CgGm1rl61lWTudqhPjTcYW7MgEw1znHOOlO4q7J02Ggqqu6NjenZdyTi1uR7jVGc05cam0QsQo1JIAHmatIlz2WwWZzcOy6L94/0H51qqj4DCi1bVByGp6nmfnUippGWUssKKKK6RCiiigIn7zs/5if7hSrePtMYFxCemYVRFabe2DuJqOov5SNVRWUQFfhZl9GIHy2qTb4leX6wb7yifmsflTURdTNFRVXY40h0cFD1Oq/7h+sVZI4YSCCOo1FSK2mtxVFFFDgVScdxEstsbCHb/tH6+wq7rKPd7xmf7TEj02X8AK4yytZYqzdNpg422f05N7fl6U5x7BB1zCkoKkYS7lDW21ESnmOntt8q4mSsj3KLgOO7t+7b4WOn8rf0P5+prUCq88OtndAfbX51Ks2bkQGUgDmpJ9zm1NGhCeFhj9FItPMg6MNCP1Hkf72pdRLU8kThzmGtsSWtnLJ3ZDqjE8zl0J5lWqXULGfR3EucjFp/Rj4D7OQPR2qaaA5QaK4aHThptjRduhRJIFVmN4kQPAv+ptAPaqrboVLMmdUW9iXduAb+w5mqfG3S85j4R9QHQep5moq45jJmWPP+nQUmzbLMqnUswH6/IQT7DrWG2U7oan0j2XdvsTWFLC3+xY4MxbLxGaQv3eZpm41PYq4JgbAQPQVDdq3U1quCiiEnl5Euau+y2BljdI0Gi+Z5n2296qcDhTeuBBz3PQczW6sWQihVEACBVyRTZLCwOUUUVMoCiiigCiiigKApSClSStJK1WbCKUpBWpZWkMlARStJtyhlCVP8pifUbH3FSGSm2WgJdjjLr8ahx1XQ/I6H8Ks8LxC3c0VtfsnRvkazpFJdAdxNdyVutMveM4wKjID42EADcA6Fj00qlQUhVj9eZPqadQUbySjHSh62KWVl0HTM3/bH/V+FFsU7GU5vKG9OvtJ9ifKi3E/KPKtP2jBrirSwKmZhvF2p8S/EOX2hzX+nn702jAiRtUkGqbHcQFtyFGaRJA2B5+k/nVdkoxjqlsW1N50k3EWRcVkbVWBU+hEGmOH3yyeM+NSUflLL9aOQYQw8mFVd7i7cyiD+ZhP6VQcR7V2MNeh7k5xDgBjDL8LFUBiVkbclrH/Ng+kE3+/E1Kmb2RtrmLUaTr0qBj8cwWVgeZ5e1YbG/wD9AtqPoLRc9TKj5kT+FZniXanF3937teiCP+rcH0IqiV189vCv7Ztq4CyW6x7m3xnaG1Zb6S5meJAJkx5KJMeg607hcccWisJynyiI8uZ/uOdedcG4ZcxLtB8I1uXWJIX1J3aOVejcHtjDWhlUlF3ZtzJ39ahXXTXJSte/r6keMrjVFRi8y7+xKxFnukATLmJAEzGvpTfD2uwbuS3zRfpHG+pPwHlpScbfzHTXYL6n+/xqdiWCwg2QQfNt2PzrfLx3Jf8AP3exggsRz6kB793/AC0/9U//AF02165/l/Jx+oFSWNXHZvhveN3jDwqdPNv6CryLeFklcFtXLFp2Nhu8KlgJQ5j9W2MpJGu5IjfpSV4hi1AVk+EKrubTuWY94c4FsgEQlsEKNDcnQKQbziGburmSQ+RspABIaDBAJAJnkSKobV3GD4QSuUkBlJkr3p0LkMub6IQ0kdTvVhmby8nP3ti2Md0VHeAA9xdJy5lGQ6wDlLHvNVEba1IscTxJsF2tBX7wLHdXWyrkDSbejPDeCVMc9pFJF3FtezAFbeVjkZFgxeyqCc0hjbGby6axTaYrHlJKICNwAeZtA6/y5rpEAzlG/wBYcLfg7XSha98RuXCFygZFDEKv82gBzc56RU6qrhF/EM7i+gVcloqQIGYqM67mfFPt+NrQBRRRQFTFcilUVWbBEVwrTkVyKAZZaaZKlRSStAQmSkFKmFKSbdARglOolOC3TipQAi06orirSiYoDuHbKcvLdfQbr7SI8vSnb95bYljHlVNjsXHPXdY3nqK887Sdr2YlV8TAkdF05zz9qrhxMJNpdiH8ecn4UavtJ2uCKQrBVHP+9zXm+O7SXnb6EsvVyAS3lBGgqrOJNxs17NPXcDyA5Va2FQDSDVF1zl0x0Pc4L/zK4+Kby/oiCBfuGWu3D/rYD2AMD2pY4QCD13B89wfnVl3qimL+OArPlnscuCQwEUKDEHmOh5j50cK4W2MuEDw2l/xLnID7I6sf/Nc4bhXx14Wk0G7tyReZ9eQHWvRbHDEOXD2xlsWxNz+b+UnmW3J6etSzGEXZPZfX4Hn8bxnKWiPmf0+JC4Tw646KLaIMMhlBLIbn85nNm9TE79Kqe3HaqMuEtKyElVc6NlUmPqE6n51bdtO1QwtvJbjMRCL6cz5CsX2IwzXbty88sw0BImWYySPOAB/qrBFu2TusXRbfvoebRTlO2W33Z6Jw7EWmYMrqxtrmK5hOY6KuXcEak+1K9d9z6ml4vCqEW0yq0eJ5AILn16DSoX7CJ8BdTsArGPZDK/hXtUV6Y9d31fuYpPsix4fgzecIPUnoOZrdWLIRQqiABAqm4Pwq9h00dHYwWDpB9M6GAB9086mcbs3XsEWiVuhrTjK0SUuI5QsYlCFKnqpPWtKRknLLLGisrh04ggA3kXWMm20MxusFliDAJthY0iQeoWv7coWFczcJYs1jNkN3Zhmj4CT4NoHpXSBp6KoXtYsKmUkMLNrNJRpuKl0sviPN+6BI5c+YZtLjs7KSQmaA57knJ3i+Lf4spfkRAXTNMgaSis7h2xyFS4NwaZ1HcAjwWj4TI/4jXRqdkHq3EfHZjKmJEEdx02IJ/wAPqZzaiANqA0dFZfGXceUdrdtg+VQq5rG4Qk6FiutyBvseVX+AD5T3hli7kDw6LmOQDL/LG+utAQ6K5RNVmw7RRNFAEVyK7RQCYoilUUAnLXQKVXCaA7UDG4mBXcXiuQ9vOoS4MlgWaTyA2H9ax22TsfLq+b9P9JdF1kVvGsYMLYe4T9I3gT7zDl5ASfavOsJg81WfbPijYi/lTW1alE/mP1n9zp6AVWYbiGTQiKYjFaYbI9XhaXCOZ7ssG4YsbVXYjhMfDpVh+91AJJ0AJPtSrGJGRcx8US3qdT7TUDblZ6GbvYW4OdM4Xh16/cW2g8TGNdh1J8gNa0t68vLU1qey3DBh0e/dEMQf9KjX9JqcIamU8RxPKjnPXsdwfDreAtC1aE3HgMx3do+I9BvpyqTxfiVvAYc582oktlJDMeRI2PrA1pXDgHLYi5p9hT9VeU+Z3P8A4rzTtv2hOLu5VP0aHTzP2q826z+Tboj5F+5PMopnfPMn7sqg9ziGJ0gs5IUToqqCfwAJr1nsvwe3hLWmuXxE9bh2HroCf9I5Vhew/Z8ue+KkE+C3BKnxaFpEHXUDyzdRXoGKsvaAt27mdV3Dgasd4dYgeoY1tpgpzwvLH79v6L+Nt0rlx2FXGkydzrV/2Z4ZP0rD7g/7v6VQ8JQ3H+ktuqCM7KDcX0GUZh6lRFbzCX0dQbbKyjTwkECOWm3pXppHkWT7IfqDxmyz2iEDEyphSoJAYEjxaGYiCQCJEipN2+FIB5zHsJP4ColnjdhgPpFEhmhjBhc0mDyhHP8ApPSpFBTNYxygeI5foVy28sgTaDQ1wsZgXZmdCNeYeTD41cwzyWAOfMkK3dvmygrtnNuBHJvQ3eGxtu4YRwxABIB2BJGvTUH5VIoCv4XYvIX71y66ZScsjx3NPCBpk7r3mrCiigCiiigCiiigKbNXZpgPSg1VmwemiabDV3NQDk0TSJrs0AuaJpE0xi8YtsSa5KSissEl3A3qsv4xnOVBP97noKiHEXLx0GVTzPIdfOpwurbXKvL+59ay6p39I9I+vd+35OtqHuAt5NWMnl5VVcex3doUB+kcR9xTufU7fOn+I8SFhc7fEZ7tOp+0f5RWPv47OxZjJJkmpy01R0QNnBcM7Zcyey+v+DAwQ6UlsCDyp39rFKGJFZz3CpxvC1OVYHibX0XU/kB7139yTsWH9+dWVi4HuseSgIPUwzfhk/GrzAKJFTSKJywmyn4HwHunDPLa6GNvb9a23D1725A+FR+P/wCU7gb6NnWIyMF9ZRWny+KPauXuKphiqnKC5KqOZME++1WWWxqSjnq9jwL3K2WcdSL2wwq3rLWVbu2YauI09eo6/pXiPZ7ALfxKW2MqS0kbEKCflpW57acSbEOMLYb6VyTdYExbSIIaN5mIM8uZFd7M8ETDsLTAKx+K79VhvAP1W00Trtmgms1umPhgvEz0OHk6Knq77fk1mCC27YZRAAyWhA15M5j5U3ZstcYKupJ/smlX7mdgFGmioo6bAVquB8K7kZm1cjX+UfZFbqKVXBRR5dtncmcPwYsoEHqT1PM1IA/812itBkK7jDW4QXHdCScpTNOxDTAMLB1J0G8iJqrQYF/ArHxkpA7znmXeNFP7QQG2OYamr/EYVbnxCdGXcjRhDDTqKhfuGxldMnhdHtsM9z4HyhlXxeEeFYyxEaRQDfAXwwzJh2zfXO+smZEiCJPLbbSreouF4dbtMzIuUtvBaPZZhfYCalUAUUUUAUUUUAUUUUBlxcpYeoIuU4tyqzYTQ9KD1DW5T9tSdeVAPhq7mqvucQVWyw3qQQPbrSrjZuc7dY/CslnGVxeF1ZJQY5iccF0Gp8qiphzeMuIUcutCYdgSVhusGT8uQo79udIUO3E7X8lt/pCVij0iOYh+S1A4jjreFtG9eOgMKvO4/JR+Z6Cpd69Ckqgd+QZiq+7KrH8K8+7V8J4li2DvbtsqDKluy4IA3JCMcxY8zuYrVOTiuiJcLTGyfjkkvcqeJdoXvuXc6nkNgOSgdBUC5xWNSarb9p0JV1ZCNwwKkeoNdw+Da4QYPkI28z51gz6n1CjhJRRNTiTc/l0H9akWMa7bAn++tP4Ds8zbiPXWtDZ4Wioqgg52yabQJzjTyVh60SyRnLQirwGGxCoGKHxSx1WfFrBE8tvatNwOzeuH4SB1bSodrHKmIcXIEBck7HeY89qvcHiLmInKe5tDdyBmP3FO3q3yNUWW269FUfm9jz7rprw4+YzxHtBawC3ixzP3mijc/RWxoOQry/ifaG/iLwulirAnuwv1J0gdTrvWk/hu7j8TcuAd1hQ7KGuk53UQGaD4pMTLQBp0q37Odirdi6Wnvip8BKwPWOQ8zTlcp65dZP8AehGmVNUXJ9ZfvQ52D7ONZQ3bgm5c+Ec/IE9NyT6dNdLilUIbQAYH/EMaO3p0HIVJxGIyDKCCx0JGwH2Vqz7PcI2u3B5op/8Acf0rbw1DT1z8z+iPP4jiHNtsY4Jwl8LFxlNxY0XVrlkdR/menxD+aYGmsX1uKGQhlOxG1OVBv4EhjctHI51YfUuffXrt4xroNwIrcee3lk6iol7GFFTMjF3OUW1Kk5oJMEkCAATJj5mKifxFh9PHzCt4W8ByF4fTQhVM9OcUOFtRVfc41YWZuAQSDvymTtt4WE7SCOVDcas/bnYkQdBMEtO2XUkHUAExpQFhRVdd41aXu9WIuBmUhG2UqDIiR4nUARJJpX76sf5gOqiRJEsuYax9nWeXOKAn0VFwvELdwwrScoaPIgGQdjuJiYkdalUAUUUUAUUUUBgRcpYuVY4/s86a2znHT6w/Q1TGQYIII3B0I9qrNaknsTFuU4t2oAeli5Q6WS4k9Z9daSyo26x5qY/CoQuUsXKjKEZrElk6ngkrh/suD94QfnSi9xfiQXB1jMfSQZPvUcXKUt2s64WEXmDcfZnXLO/UUuMUmGXL6AqR85mnMygFg4AAJObQADUktsB5k0n9qPPUeYmoFpkvkNli0NVy6d6Rs5B0yCNOu+0T1RvhtJS91+CLjB9sCr+BXFZWv2s1of4Sssz/AMwzqNDoOW+8Za/+DcODKPctj7IZSP8ArUn8avecrcg+cr+IprE37zHu7fxQC7+Bsin7wPiOsD36A8la8+Ot/LqWVzsrXgngpxwAMxtpefKNLjeGR/y1I+tzJ5DzIiVY4Hb72Az5baACCgGZ/q/DpCqvs9W2HtFFCqIA+6fMknmZ1JOpqLw0OUNyNbjG59XYwE0+4EHtRWwx5H/TJSvve8wbgtiZILHzb+gFPXby2RCqAY0A0jTQsd49aQwu657ndr0BEn0C01+0KnwLJ+02p9QOVdUpzXgjp+L/AAQk5PzyyRsDaLKz3G0726RI1nOfgTlqNzTt7FaZUGVenM+bHnVfg7pYMSZPe3v/AJXq+4LwY3SGuAhBrrpn8vTzqyumMHnd+rISn06jvZ/hHeEXHHhHwg/WPU+X51qq4ojQV2tCRllLUwooorpEYxeFW6BmkEHMpVipBgiQR5Eiq9uzWHJnI0wFkXboMBSkSGmIZp6kk761b0UBXLwSyCTkOoI+N9ASTlUT4VkmAIAmurwayHa4FIdgwYhnE5ySx0O+p13HtVhRQFa3AbBtrbyeBZgZnEZnW4dQZ+NVPtSE7O4dTIVgYRcwu3Q2VFKquYNOWCdNvkKtaKAgYHg9my5e2pDFQpOZzoAo2JjZV18qn0UUAUUUUAUUUUAUxiMIlz40VvUCfnTt24FUsxAUAkkmAANSSeQpuxikcSrA6kdCCNSCDqDGtAV1/s7ZbbMvof0M1X3+zLD4HB8mBH4ia0ner9ofMc9qO9XqNp3Gx5+lcwianJGLv8KvJvbJ818X5a1EJI3keulbt8ZbVwhdQ5BYLOpAnX00PyNOF1iZEeo/vmK5pJK1mBFylC5W3uWLR3VDrGoXfp61XY7hNm5Ai2qQWuEGGK8gI2U6y07COchpJc1GNZ+/0/4Q3/5p+z9zr9rbaZm95Wp/cOHOirEQIVjp0ETppUTF8ItW4Cq1y4+iIXIGm7MR8KCdTryAkkA8wd5qMxisUQQiaudfJF+23l0HM+UkLsIEEDrJJ3YndietanC9mLCDUFmOrtmYZj6ToOg5Cn/4fsfZP+5v613Sc5qMTxG4chUbuRbH+rQkei5j7U/mjbatFc7P2WvqMjZUQudXgu5ypBnUhVuSP5lqb/D9j7J/3N/WuaTvNRji1SMFgbl4wi6c2Oij3rYYfhVlNraz1PiPzNSrjhQSSAACSeQA3Nd0kXb6FD2a4IltCzeNu9v6nYRefYVoag8NvWwCq3Fc5i5gj/jM1xfmDp1qT+0pJGYSN9dtt+m4qRU23uO0UhbynYjcrv8AWBiPWa4by9Rz57REz8xQ4OUUk3B1G8bjc8qQcQssMw8Iltdhrqemx+VAO0UlLgbYg7beeo/ClUAUUUUAUUUUAUUUUAUUUUAUUUUAzjMOLqMhJGYESIkdCJ0kHXWqvHcB7/8AxbhJIKkhFWBoQE3K6jXUzJG0RdUUBRXOy1kknQA5jGVIklzMRuO8Iridl7YaSZGbNlKr9u22WY+Ad0oC8tfKL6onE7zomZMsyo8QJEEgcj50BX4js3bdVBYgrat2gRAJW2HAkjWPGZFNDssgMhzOVVgqGTwz9Vpn4m9YTfItLHaZMz28rF0IVtlXNnW38ROgzMPau3e0QXxd2xt9xbvFhlzDOLhC5Z1/w+U70Ap+zdo2RZJJUNdaSFJJuLcWTI1IFzQ+QqPc7KIWY5zDZ4WNFzPnyiCPCCNOfntHf4rtyoKOCQ2mggqbggk7A90xkxoR5w5he0itnzIQUt3bpghpFtiCFIMExHPn0gkBWFwS4LOwZ7jXMiqkLmd1BiIgSdSTooAkxBNWGCwpWXchrjRmPIAbIvRRJ9dTuaqv3yzlmW0sottQxIY57t5rTKCp1UZAdxO2kUu5xh0Fwt3Q7sMChJV2ZbPeyok+mXoC06RQF7Uc463n7vOucfVnyzR6xrHSuYPFd4bg0hLmQEGZ8CNPzYj2qLiuCW7rOzSSzo8EkqMoRYCHw6hCCYmGI2oCxzjqN4359KSb6zGYTqYkbAgH5Ej5iqe12ZthsxMwCF8K6eJWD+dzwxn3OnSo1nsii/XzHMzeK2rA5ktIQVJ2+hDRtmMwIAoDRNdUQCQJMDUamC0esAn2pvFotxGQtGdSsgiYYESKqrvZq2bItSdLly5mIBYlw4MnQzDxO8Cm/wCFLempkPmnxfZAgHNOkErJMSd6AQnZO1qe8c+Od9gMwVBlj4EKoOgQb6yr+FkgjOdYHwqJANojNEFm+iWWmT+FWXCOGjDKyhiQXL7REgCB8p9SYgQBPoCkfs2jWrdsuxCMWnaZBUzBGsHQ/nTGH7LgAZnGbLEBFyHxo8sp+MykEnU+wrRUUBn17K29ZYmQQJVOYujMYGrDvmg8gAOs8u9mQXUhoXMS+gBZQHIUwPGc7IxYmfo131rQ0UBWcJ4MuGZ2VmJfeSftM3WN3MQBAirOiigCiiigCiiigCiiigCiiigCiiigCiiigCuEV2igEtbBmQDO+g19a7lHQV2igGxYX7K7QNBt09K6tsDYAaRoBt09KXRQCVtgaAADpA5bVw2lnNlGaImBMdJ6UuigEWrYUAKAoGwAAA9hS6KKAKKKKAKKKKAKKKKAKKKKAKKKKAKKKKAKKKKAKKKKAKKKKAKKKKAKKKK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7898" name="AutoShape 10" descr="data:image/jpeg;base64,/9j/4AAQSkZJRgABAQAAAQABAAD/2wCEAAkGBxQQEhQUExQVFRUXFRQUFRUYFRQXGBUXFxgYGRgVFxcYHigiGBolHBcXITEhJSkrLi4uHR81RDMsNygtLisBCgoKDg0OGxAQGzYkHyUsLDQuLCwsLCwsLCwsLCwsLCw3LCwsLCw0LCwsLCwsNCwsLCwsLCwwLSwsLy8sLCwsLP/AABEIALoBDwMBIgACEQEDEQH/xAAbAAABBQEBAAAAAAAAAAAAAAAAAgMEBQYBB//EAEMQAAIBAgQDBgIHBgQFBQEAAAECEQADBBIhMQVBUQYTImFxgTKRI0JScqGxwRQVFmLR8DNTgpJDY6LC4ZOys9PxB//EABoBAQADAQEBAAAAAAAAAAAAAAACAwQBBQb/xAAtEQACAgECBAQGAwEBAAAAAAAAAQIDERIxBBMhQSIyUXFhgaGx0fAUkeFSBf/aAAwDAQACEQMRAD8A9xooooAooooAooooAooooAopu/cyqzAEwCYG5gbCqfGZr9onNofqroI8+bfl5UBdgzUXieM7pJHxHRR59fQb1Q9m+Jd0TYuGAJNsnlGpX8yPfypd++brlztsg6L19Tv8q42ThHLG7ae53J6k7mpCJXEWpCLUDSCLToFAFKoAFdoooAooooDlcNdrhoBJptjS2NMuaAQ5qO5py41R3agG3NRrjU7caotw0A25q57LYLM5uHZdB94/0H51SqpYgDUkgAeZrd8Pwos21Qchqep5mupFdksLBJoooqZnCiiigCiiigCiiigCiiigCiiigCqgp3FyP+HckjyO5X9R79Kt6icVVTafNpAkHmGGxHnNAZjtFw+PEPWlcLxPeLr8Q0Yfkff+tWmHf9otQRDDQjoeYrMXc2Hu5h7jqOYrjWScJaWaZFp5RTWGuB1DKZBEinxUDSdArtVHHOGPfa2UyjKH1JiCzWyCPAx+o2xU679Io4biwV+lBGRQ30t0Fm8BePDCgnvAGEEAjTkBzJoaKzy8KxKr4bgznvWM3HYBmF0KVOURBdZIA2NNnhOLytF1Q5BAPeXNPHbKy2TMRlRgdiZ35gMmlrlcWYE7xr612h0DSDSjSGNAIY0y5pbmmX67Abk7CgGm1rl61lWTudqhPjTcYW7MgEw1znHOOlO4q7J02Ggqqu6NjenZdyTi1uR7jVGc05cam0QsQo1JIAHmatIlz2WwWZzcOy6L94/0H51qqj4DCi1bVByGp6nmfnUippGWUssKKKK6RCiiigIn7zs/5if7hSrePtMYFxCemYVRFabe2DuJqOov5SNVRWUQFfhZl9GIHy2qTb4leX6wb7yifmsflTURdTNFRVXY40h0cFD1Oq/7h+sVZI4YSCCOo1FSK2mtxVFFFDgVScdxEstsbCHb/tH6+wq7rKPd7xmf7TEj02X8AK4yytZYqzdNpg422f05N7fl6U5x7BB1zCkoKkYS7lDW21ESnmOntt8q4mSsj3KLgOO7t+7b4WOn8rf0P5+prUCq88OtndAfbX51Ks2bkQGUgDmpJ9zm1NGhCeFhj9FItPMg6MNCP1Hkf72pdRLU8kThzmGtsSWtnLJ3ZDqjE8zl0J5lWqXULGfR3EucjFp/Rj4D7OQPR2qaaA5QaK4aHThptjRduhRJIFVmN4kQPAv+ptAPaqrboVLMmdUW9iXduAb+w5mqfG3S85j4R9QHQep5moq45jJmWPP+nQUmzbLMqnUswH6/IQT7DrWG2U7oan0j2XdvsTWFLC3+xY4MxbLxGaQv3eZpm41PYq4JgbAQPQVDdq3U1quCiiEnl5Euau+y2BljdI0Gi+Z5n2296qcDhTeuBBz3PQczW6sWQihVEACBVyRTZLCwOUUUVMoCiiigCiiigKApSClSStJK1WbCKUpBWpZWkMlARStJtyhlCVP8pifUbH3FSGSm2WgJdjjLr8ahx1XQ/I6H8Ks8LxC3c0VtfsnRvkazpFJdAdxNdyVutMveM4wKjID42EADcA6Fj00qlQUhVj9eZPqadQUbySjHSh62KWVl0HTM3/bH/V+FFsU7GU5vKG9OvtJ9ifKi3E/KPKtP2jBrirSwKmZhvF2p8S/EOX2hzX+nn702jAiRtUkGqbHcQFtyFGaRJA2B5+k/nVdkoxjqlsW1N50k3EWRcVkbVWBU+hEGmOH3yyeM+NSUflLL9aOQYQw8mFVd7i7cyiD+ZhP6VQcR7V2MNeh7k5xDgBjDL8LFUBiVkbclrH/Ng+kE3+/E1Kmb2RtrmLUaTr0qBj8cwWVgeZ5e1YbG/wD9AtqPoLRc9TKj5kT+FZniXanF3937teiCP+rcH0IqiV189vCv7Ztq4CyW6x7m3xnaG1Zb6S5meJAJkx5KJMeg607hcccWisJynyiI8uZ/uOdedcG4ZcxLtB8I1uXWJIX1J3aOVejcHtjDWhlUlF3ZtzJ39ahXXTXJSte/r6keMrjVFRi8y7+xKxFnukATLmJAEzGvpTfD2uwbuS3zRfpHG+pPwHlpScbfzHTXYL6n+/xqdiWCwg2QQfNt2PzrfLx3Jf8AP3exggsRz6kB793/AC0/9U//AF02165/l/Jx+oFSWNXHZvhveN3jDwqdPNv6CryLeFklcFtXLFp2Nhu8KlgJQ5j9W2MpJGu5IjfpSV4hi1AVk+EKrubTuWY94c4FsgEQlsEKNDcnQKQbziGburmSQ+RspABIaDBAJAJnkSKobV3GD4QSuUkBlJkr3p0LkMub6IQ0kdTvVhmby8nP3ti2Md0VHeAA9xdJy5lGQ6wDlLHvNVEba1IscTxJsF2tBX7wLHdXWyrkDSbejPDeCVMc9pFJF3FtezAFbeVjkZFgxeyqCc0hjbGby6axTaYrHlJKICNwAeZtA6/y5rpEAzlG/wBYcLfg7XSha98RuXCFygZFDEKv82gBzc56RU6qrhF/EM7i+gVcloqQIGYqM67mfFPt+NrQBRRRQFTFcilUVWbBEVwrTkVyKAZZaaZKlRSStAQmSkFKmFKSbdARglOolOC3TipQAi06orirSiYoDuHbKcvLdfQbr7SI8vSnb95bYljHlVNjsXHPXdY3nqK887Sdr2YlV8TAkdF05zz9qrhxMJNpdiH8ecn4UavtJ2uCKQrBVHP+9zXm+O7SXnb6EsvVyAS3lBGgqrOJNxs17NPXcDyA5Va2FQDSDVF1zl0x0Pc4L/zK4+Kby/oiCBfuGWu3D/rYD2AMD2pY4QCD13B89wfnVl3qimL+OArPlnscuCQwEUKDEHmOh5j50cK4W2MuEDw2l/xLnID7I6sf/Nc4bhXx14Wk0G7tyReZ9eQHWvRbHDEOXD2xlsWxNz+b+UnmW3J6etSzGEXZPZfX4Hn8bxnKWiPmf0+JC4Tw646KLaIMMhlBLIbn85nNm9TE79Kqe3HaqMuEtKyElVc6NlUmPqE6n51bdtO1QwtvJbjMRCL6cz5CsX2IwzXbty88sw0BImWYySPOAB/qrBFu2TusXRbfvoebRTlO2W33Z6Jw7EWmYMrqxtrmK5hOY6KuXcEak+1K9d9z6ml4vCqEW0yq0eJ5AILn16DSoX7CJ8BdTsArGPZDK/hXtUV6Y9d31fuYpPsix4fgzecIPUnoOZrdWLIRQqiABAqm4Pwq9h00dHYwWDpB9M6GAB9086mcbs3XsEWiVuhrTjK0SUuI5QsYlCFKnqpPWtKRknLLLGisrh04ggA3kXWMm20MxusFliDAJthY0iQeoWv7coWFczcJYs1jNkN3Zhmj4CT4NoHpXSBp6KoXtYsKmUkMLNrNJRpuKl0sviPN+6BI5c+YZtLjs7KSQmaA57knJ3i+Lf4spfkRAXTNMgaSis7h2xyFS4NwaZ1HcAjwWj4TI/4jXRqdkHq3EfHZjKmJEEdx02IJ/wAPqZzaiANqA0dFZfGXceUdrdtg+VQq5rG4Qk6FiutyBvseVX+AD5T3hli7kDw6LmOQDL/LG+utAQ6K5RNVmw7RRNFAEVyK7RQCYoilUUAnLXQKVXCaA7UDG4mBXcXiuQ9vOoS4MlgWaTyA2H9ax22TsfLq+b9P9JdF1kVvGsYMLYe4T9I3gT7zDl5ASfavOsJg81WfbPijYi/lTW1alE/mP1n9zp6AVWYbiGTQiKYjFaYbI9XhaXCOZ7ssG4YsbVXYjhMfDpVh+91AJJ0AJPtSrGJGRcx8US3qdT7TUDblZ6GbvYW4OdM4Xh16/cW2g8TGNdh1J8gNa0t68vLU1qey3DBh0e/dEMQf9KjX9JqcIamU8RxPKjnPXsdwfDreAtC1aE3HgMx3do+I9BvpyqTxfiVvAYc582oktlJDMeRI2PrA1pXDgHLYi5p9hT9VeU+Z3P8A4rzTtv2hOLu5VP0aHTzP2q826z+Tboj5F+5PMopnfPMn7sqg9ziGJ0gs5IUToqqCfwAJr1nsvwe3hLWmuXxE9bh2HroCf9I5Vhew/Z8ue+KkE+C3BKnxaFpEHXUDyzdRXoGKsvaAt27mdV3Dgasd4dYgeoY1tpgpzwvLH79v6L+Nt0rlx2FXGkydzrV/2Z4ZP0rD7g/7v6VQ8JQ3H+ktuqCM7KDcX0GUZh6lRFbzCX0dQbbKyjTwkECOWm3pXppHkWT7IfqDxmyz2iEDEyphSoJAYEjxaGYiCQCJEipN2+FIB5zHsJP4ColnjdhgPpFEhmhjBhc0mDyhHP8ApPSpFBTNYxygeI5foVy28sgTaDQ1wsZgXZmdCNeYeTD41cwzyWAOfMkK3dvmygrtnNuBHJvQ3eGxtu4YRwxABIB2BJGvTUH5VIoCv4XYvIX71y66ZScsjx3NPCBpk7r3mrCiigCiiigCiiigKbNXZpgPSg1VmwemiabDV3NQDk0TSJrs0AuaJpE0xi8YtsSa5KSissEl3A3qsv4xnOVBP97noKiHEXLx0GVTzPIdfOpwurbXKvL+59ay6p39I9I+vd+35OtqHuAt5NWMnl5VVcex3doUB+kcR9xTufU7fOn+I8SFhc7fEZ7tOp+0f5RWPv47OxZjJJkmpy01R0QNnBcM7Zcyey+v+DAwQ6UlsCDyp39rFKGJFZz3CpxvC1OVYHibX0XU/kB7139yTsWH9+dWVi4HuseSgIPUwzfhk/GrzAKJFTSKJywmyn4HwHunDPLa6GNvb9a23D1725A+FR+P/wCU7gb6NnWIyMF9ZRWny+KPauXuKphiqnKC5KqOZME++1WWWxqSjnq9jwL3K2WcdSL2wwq3rLWVbu2YauI09eo6/pXiPZ7ALfxKW2MqS0kbEKCflpW57acSbEOMLYb6VyTdYExbSIIaN5mIM8uZFd7M8ETDsLTAKx+K79VhvAP1W00Trtmgms1umPhgvEz0OHk6Knq77fk1mCC27YZRAAyWhA15M5j5U3ZstcYKupJ/smlX7mdgFGmioo6bAVquB8K7kZm1cjX+UfZFbqKVXBRR5dtncmcPwYsoEHqT1PM1IA/812itBkK7jDW4QXHdCScpTNOxDTAMLB1J0G8iJqrQYF/ArHxkpA7znmXeNFP7QQG2OYamr/EYVbnxCdGXcjRhDDTqKhfuGxldMnhdHtsM9z4HyhlXxeEeFYyxEaRQDfAXwwzJh2zfXO+smZEiCJPLbbSreouF4dbtMzIuUtvBaPZZhfYCalUAUUUUAUUUUAUUUUBlxcpYeoIuU4tyqzYTQ9KD1DW5T9tSdeVAPhq7mqvucQVWyw3qQQPbrSrjZuc7dY/CslnGVxeF1ZJQY5iccF0Gp8qiphzeMuIUcutCYdgSVhusGT8uQo79udIUO3E7X8lt/pCVij0iOYh+S1A4jjreFtG9eOgMKvO4/JR+Z6Cpd69Ckqgd+QZiq+7KrH8K8+7V8J4li2DvbtsqDKluy4IA3JCMcxY8zuYrVOTiuiJcLTGyfjkkvcqeJdoXvuXc6nkNgOSgdBUC5xWNSarb9p0JV1ZCNwwKkeoNdw+Da4QYPkI28z51gz6n1CjhJRRNTiTc/l0H9akWMa7bAn++tP4Ds8zbiPXWtDZ4Wioqgg52yabQJzjTyVh60SyRnLQirwGGxCoGKHxSx1WfFrBE8tvatNwOzeuH4SB1bSodrHKmIcXIEBck7HeY89qvcHiLmInKe5tDdyBmP3FO3q3yNUWW269FUfm9jz7rprw4+YzxHtBawC3ixzP3mijc/RWxoOQry/ifaG/iLwulirAnuwv1J0gdTrvWk/hu7j8TcuAd1hQ7KGuk53UQGaD4pMTLQBp0q37Odirdi6Wnvip8BKwPWOQ8zTlcp65dZP8AehGmVNUXJ9ZfvQ52D7ONZQ3bgm5c+Ec/IE9NyT6dNdLilUIbQAYH/EMaO3p0HIVJxGIyDKCCx0JGwH2Vqz7PcI2u3B5op/8Acf0rbw1DT1z8z+iPP4jiHNtsY4Jwl8LFxlNxY0XVrlkdR/menxD+aYGmsX1uKGQhlOxG1OVBv4EhjctHI51YfUuffXrt4xroNwIrcee3lk6iol7GFFTMjF3OUW1Kk5oJMEkCAATJj5mKifxFh9PHzCt4W8ByF4fTQhVM9OcUOFtRVfc41YWZuAQSDvymTtt4WE7SCOVDcas/bnYkQdBMEtO2XUkHUAExpQFhRVdd41aXu9WIuBmUhG2UqDIiR4nUARJJpX76sf5gOqiRJEsuYax9nWeXOKAn0VFwvELdwwrScoaPIgGQdjuJiYkdalUAUUUUAUUUUBgRcpYuVY4/s86a2znHT6w/Q1TGQYIII3B0I9qrNaknsTFuU4t2oAeli5Q6WS4k9Z9daSyo26x5qY/CoQuUsXKjKEZrElk6ngkrh/suD94QfnSi9xfiQXB1jMfSQZPvUcXKUt2s64WEXmDcfZnXLO/UUuMUmGXL6AqR85mnMygFg4AAJObQADUktsB5k0n9qPPUeYmoFpkvkNli0NVy6d6Rs5B0yCNOu+0T1RvhtJS91+CLjB9sCr+BXFZWv2s1of4Sssz/AMwzqNDoOW+8Za/+DcODKPctj7IZSP8ArUn8avecrcg+cr+IprE37zHu7fxQC7+Bsin7wPiOsD36A8la8+Ot/LqWVzsrXgngpxwAMxtpefKNLjeGR/y1I+tzJ5DzIiVY4Hb72Az5baACCgGZ/q/DpCqvs9W2HtFFCqIA+6fMknmZ1JOpqLw0OUNyNbjG59XYwE0+4EHtRWwx5H/TJSvve8wbgtiZILHzb+gFPXby2RCqAY0A0jTQsd49aQwu657ndr0BEn0C01+0KnwLJ+02p9QOVdUpzXgjp+L/AAQk5PzyyRsDaLKz3G0726RI1nOfgTlqNzTt7FaZUGVenM+bHnVfg7pYMSZPe3v/AJXq+4LwY3SGuAhBrrpn8vTzqyumMHnd+rISn06jvZ/hHeEXHHhHwg/WPU+X51qq4ojQV2tCRllLUwooorpEYxeFW6BmkEHMpVipBgiQR5Eiq9uzWHJnI0wFkXboMBSkSGmIZp6kk761b0UBXLwSyCTkOoI+N9ASTlUT4VkmAIAmurwayHa4FIdgwYhnE5ySx0O+p13HtVhRQFa3AbBtrbyeBZgZnEZnW4dQZ+NVPtSE7O4dTIVgYRcwu3Q2VFKquYNOWCdNvkKtaKAgYHg9my5e2pDFQpOZzoAo2JjZV18qn0UUAUUUUAUUUUAUxiMIlz40VvUCfnTt24FUsxAUAkkmAANSSeQpuxikcSrA6kdCCNSCDqDGtAV1/s7ZbbMvof0M1X3+zLD4HB8mBH4ia0ner9ofMc9qO9XqNp3Gx5+lcwianJGLv8KvJvbJ818X5a1EJI3keulbt8ZbVwhdQ5BYLOpAnX00PyNOF1iZEeo/vmK5pJK1mBFylC5W3uWLR3VDrGoXfp61XY7hNm5Ai2qQWuEGGK8gI2U6y07COchpJc1GNZ+/0/4Q3/5p+z9zr9rbaZm95Wp/cOHOirEQIVjp0ETppUTF8ItW4Cq1y4+iIXIGm7MR8KCdTryAkkA8wd5qMxisUQQiaudfJF+23l0HM+UkLsIEEDrJJ3YndietanC9mLCDUFmOrtmYZj6ToOg5Cn/4fsfZP+5v613Sc5qMTxG4chUbuRbH+rQkei5j7U/mjbatFc7P2WvqMjZUQudXgu5ypBnUhVuSP5lqb/D9j7J/3N/WuaTvNRji1SMFgbl4wi6c2Oij3rYYfhVlNraz1PiPzNSrjhQSSAACSeQA3Nd0kXb6FD2a4IltCzeNu9v6nYRefYVoag8NvWwCq3Fc5i5gj/jM1xfmDp1qT+0pJGYSN9dtt+m4qRU23uO0UhbynYjcrv8AWBiPWa4by9Rz57REz8xQ4OUUk3B1G8bjc8qQcQssMw8Iltdhrqemx+VAO0UlLgbYg7beeo/ClUAUUUUAUUUUAUUUUAUUUUAUUUUAzjMOLqMhJGYESIkdCJ0kHXWqvHcB7/8AxbhJIKkhFWBoQE3K6jXUzJG0RdUUBRXOy1kknQA5jGVIklzMRuO8Iridl7YaSZGbNlKr9u22WY+Ad0oC8tfKL6onE7zomZMsyo8QJEEgcj50BX4js3bdVBYgrat2gRAJW2HAkjWPGZFNDssgMhzOVVgqGTwz9Vpn4m9YTfItLHaZMz28rF0IVtlXNnW38ROgzMPau3e0QXxd2xt9xbvFhlzDOLhC5Z1/w+U70Ap+zdo2RZJJUNdaSFJJuLcWTI1IFzQ+QqPc7KIWY5zDZ4WNFzPnyiCPCCNOfntHf4rtyoKOCQ2mggqbggk7A90xkxoR5w5he0itnzIQUt3bpghpFtiCFIMExHPn0gkBWFwS4LOwZ7jXMiqkLmd1BiIgSdSTooAkxBNWGCwpWXchrjRmPIAbIvRRJ9dTuaqv3yzlmW0sottQxIY57t5rTKCp1UZAdxO2kUu5xh0Fwt3Q7sMChJV2ZbPeyok+mXoC06RQF7Uc463n7vOucfVnyzR6xrHSuYPFd4bg0hLmQEGZ8CNPzYj2qLiuCW7rOzSSzo8EkqMoRYCHw6hCCYmGI2oCxzjqN4359KSb6zGYTqYkbAgH5Ej5iqe12ZthsxMwCF8K6eJWD+dzwxn3OnSo1nsii/XzHMzeK2rA5ktIQVJ2+hDRtmMwIAoDRNdUQCQJMDUamC0esAn2pvFotxGQtGdSsgiYYESKqrvZq2bItSdLly5mIBYlw4MnQzDxO8Cm/wCFLempkPmnxfZAgHNOkErJMSd6AQnZO1qe8c+Od9gMwVBlj4EKoOgQb6yr+FkgjOdYHwqJANojNEFm+iWWmT+FWXCOGjDKyhiQXL7REgCB8p9SYgQBPoCkfs2jWrdsuxCMWnaZBUzBGsHQ/nTGH7LgAZnGbLEBFyHxo8sp+MykEnU+wrRUUBn17K29ZYmQQJVOYujMYGrDvmg8gAOs8u9mQXUhoXMS+gBZQHIUwPGc7IxYmfo131rQ0UBWcJ4MuGZ2VmJfeSftM3WN3MQBAirOiigCiiigCiiigCiiigCiiigCiiigCiiigCuEV2igEtbBmQDO+g19a7lHQV2igGxYX7K7QNBt09K6tsDYAaRoBt09KXRQCVtgaAADpA5bVw2lnNlGaImBMdJ6UuigEWrYUAKAoGwAAA9hS6KKAKKKKAKKKKAKKKKAKKKKAKKKKAKKKKAKKKKAKKKKAKKKKAKKKKAKKKK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" name="Oval 5"/>
          <p:cNvSpPr/>
          <p:nvPr/>
        </p:nvSpPr>
        <p:spPr>
          <a:xfrm>
            <a:off x="6372200" y="2204864"/>
            <a:ext cx="1152128" cy="72008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Oval 7"/>
          <p:cNvSpPr/>
          <p:nvPr/>
        </p:nvSpPr>
        <p:spPr>
          <a:xfrm>
            <a:off x="6372200" y="3140968"/>
            <a:ext cx="1152128" cy="72008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Oval 8"/>
          <p:cNvSpPr/>
          <p:nvPr/>
        </p:nvSpPr>
        <p:spPr>
          <a:xfrm flipV="1">
            <a:off x="6300192" y="3933056"/>
            <a:ext cx="1152128" cy="79208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extBox 9"/>
          <p:cNvSpPr txBox="1"/>
          <p:nvPr/>
        </p:nvSpPr>
        <p:spPr>
          <a:xfrm>
            <a:off x="4932040" y="5733256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 smtClean="0"/>
              <a:t>Osborne fascia</a:t>
            </a:r>
            <a:endParaRPr lang="hu-HU" sz="11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4788024" y="5085184"/>
            <a:ext cx="432048" cy="64807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 flipV="1">
            <a:off x="4932040" y="5517232"/>
            <a:ext cx="1152128" cy="79208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11560" y="188640"/>
            <a:ext cx="8279705" cy="990600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600" b="1" i="0" u="none" strike="noStrike" kern="1200" cap="all" spc="0" normalizeH="0" baseline="0" noProof="0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Cubitalis Alagút szindróma - Anatómia</a:t>
            </a:r>
          </a:p>
        </p:txBody>
      </p:sp>
      <p:pic>
        <p:nvPicPr>
          <p:cNvPr id="15" name="Picture 2" descr="http://semmelweis.hu/wp-content/themes/se_uj/images/logo/egyetem_cimer_at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96250" y="620688"/>
            <a:ext cx="1047750" cy="1047751"/>
          </a:xfrm>
          <a:prstGeom prst="rect">
            <a:avLst/>
          </a:prstGeom>
          <a:noFill/>
        </p:spPr>
      </p:pic>
      <p:pic>
        <p:nvPicPr>
          <p:cNvPr id="16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7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88640"/>
            <a:ext cx="8460432" cy="2301240"/>
          </a:xfrm>
        </p:spPr>
        <p:txBody>
          <a:bodyPr/>
          <a:lstStyle/>
          <a:p>
            <a:pPr eaLnBrk="1" hangingPunct="1"/>
            <a:r>
              <a:rPr lang="hu-HU" altLang="hu-HU" dirty="0" smtClean="0"/>
              <a:t>A kéz leggyakoribb ortopédiai betegségei: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27584" y="2332037"/>
            <a:ext cx="8153400" cy="4525963"/>
          </a:xfrm>
        </p:spPr>
        <p:txBody>
          <a:bodyPr>
            <a:normAutofit lnSpcReduction="10000"/>
          </a:bodyPr>
          <a:lstStyle/>
          <a:p>
            <a:pPr eaLnBrk="1" hangingPunct="1"/>
            <a:endParaRPr lang="hu-HU" altLang="hu-HU" u="sng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r>
              <a:rPr lang="hu-HU" altLang="hu-HU" sz="2800" dirty="0" smtClean="0"/>
              <a:t>Alagútszindrómák</a:t>
            </a:r>
          </a:p>
          <a:p>
            <a:pPr eaLnBrk="1" hangingPunct="1">
              <a:defRPr/>
            </a:pPr>
            <a:r>
              <a:rPr lang="hu-HU" altLang="hu-HU" sz="2800" dirty="0" smtClean="0"/>
              <a:t>Dupuytren betegség</a:t>
            </a:r>
          </a:p>
          <a:p>
            <a:pPr eaLnBrk="1" hangingPunct="1">
              <a:defRPr/>
            </a:pPr>
            <a:r>
              <a:rPr lang="hu-HU" altLang="hu-HU" sz="2800" dirty="0" smtClean="0"/>
              <a:t>A kéz tumorszerű elváltozásai</a:t>
            </a:r>
          </a:p>
          <a:p>
            <a:pPr eaLnBrk="1" hangingPunct="1">
              <a:defRPr/>
            </a:pPr>
            <a:r>
              <a:rPr lang="hu-HU" altLang="hu-HU" sz="2800" dirty="0" smtClean="0"/>
              <a:t>A kéz daganatos megbetegedései</a:t>
            </a:r>
          </a:p>
          <a:p>
            <a:pPr eaLnBrk="1" hangingPunct="1"/>
            <a:r>
              <a:rPr lang="hu-HU" altLang="hu-HU" sz="2800" dirty="0" smtClean="0"/>
              <a:t>Arthrosisok</a:t>
            </a:r>
          </a:p>
          <a:p>
            <a:pPr eaLnBrk="1" hangingPunct="1"/>
            <a:r>
              <a:rPr lang="hu-HU" altLang="hu-HU" sz="2800" dirty="0" smtClean="0"/>
              <a:t>A kéz sérülések utáni másodlagos helyreállítása</a:t>
            </a:r>
          </a:p>
          <a:p>
            <a:pPr eaLnBrk="1" hangingPunct="1"/>
            <a:r>
              <a:rPr lang="hu-HU" altLang="hu-HU" sz="2800" dirty="0" smtClean="0"/>
              <a:t>Rheumás betegség következményei </a:t>
            </a:r>
          </a:p>
          <a:p>
            <a:pPr eaLnBrk="1" hangingPunct="1"/>
            <a:r>
              <a:rPr lang="hu-HU" altLang="hu-HU" sz="2800" dirty="0" smtClean="0"/>
              <a:t>A kéz fejlődési rendellenességei</a:t>
            </a:r>
          </a:p>
          <a:p>
            <a:pPr eaLnBrk="1" hangingPunct="1"/>
            <a:r>
              <a:rPr lang="hu-HU" altLang="hu-HU" sz="2800" dirty="0" smtClean="0"/>
              <a:t>A carpus betegségei</a:t>
            </a:r>
          </a:p>
          <a:p>
            <a:pPr eaLnBrk="1" hangingPunct="1">
              <a:defRPr/>
            </a:pPr>
            <a:endParaRPr lang="hu-HU" altLang="hu-HU" sz="2800" dirty="0" smtClean="0"/>
          </a:p>
        </p:txBody>
      </p:sp>
      <p:pic>
        <p:nvPicPr>
          <p:cNvPr id="108546" name="Picture 2" descr="SE cím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1047750" cy="1047751"/>
          </a:xfrm>
          <a:prstGeom prst="rect">
            <a:avLst/>
          </a:prstGeom>
          <a:noFill/>
        </p:spPr>
      </p:pic>
      <p:pic>
        <p:nvPicPr>
          <p:cNvPr id="5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916832"/>
            <a:ext cx="8020050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6" name="AutoShape 8" descr="data:image/jpeg;base64,/9j/4AAQSkZJRgABAQAAAQABAAD/2wCEAAkGBxQQEhQUExQVFRUXFRQUFRUYFRQXGBUXFxgYGRgVFxcYHigiGBolHBcXITEhJSkrLi4uHR81RDMsNygtLisBCgoKDg0OGxAQGzYkHyUsLDQuLCwsLCwsLCwsLCwsLCw3LCwsLCw0LCwsLCwsNCwsLCwsLCwwLSwsLy8sLCwsLP/AABEIALoBDwMBIgACEQEDEQH/xAAbAAABBQEBAAAAAAAAAAAAAAAAAgMEBQYBB//EAEMQAAIBAgQDBgIHBgQFBQEAAAECEQADBBIhMQVBUQYTImFxgTKRI0JScqGxwRQVFmLR8DNTgpJDY6LC4ZOys9PxB//EABoBAQADAQEBAAAAAAAAAAAAAAACAwQBBQb/xAAtEQACAgECBAQGAwEBAAAAAAAAAQIDERIxBBMhQSIyUXFhgaGx0fAUkeFSBf/aAAwDAQACEQMRAD8A9xooooAooooAooooAooooAopu/cyqzAEwCYG5gbCqfGZr9onNofqroI8+bfl5UBdgzUXieM7pJHxHRR59fQb1Q9m+Jd0TYuGAJNsnlGpX8yPfypd++brlztsg6L19Tv8q42ThHLG7ae53J6k7mpCJXEWpCLUDSCLToFAFKoAFdoooAooooDlcNdrhoBJptjS2NMuaAQ5qO5py41R3agG3NRrjU7caotw0A25q57LYLM5uHZdB94/0H51SqpYgDUkgAeZrd8Pwos21Qchqep5mupFdksLBJoooqZnCiiigCiiigCiiigCiiigCiiigCqgp3FyP+HckjyO5X9R79Kt6icVVTafNpAkHmGGxHnNAZjtFw+PEPWlcLxPeLr8Q0Yfkff+tWmHf9otQRDDQjoeYrMXc2Hu5h7jqOYrjWScJaWaZFp5RTWGuB1DKZBEinxUDSdArtVHHOGPfa2UyjKH1JiCzWyCPAx+o2xU679Io4biwV+lBGRQ30t0Fm8BePDCgnvAGEEAjTkBzJoaKzy8KxKr4bgznvWM3HYBmF0KVOURBdZIA2NNnhOLytF1Q5BAPeXNPHbKy2TMRlRgdiZ35gMmlrlcWYE7xr612h0DSDSjSGNAIY0y5pbmmX67Abk7CgGm1rl61lWTudqhPjTcYW7MgEw1znHOOlO4q7J02Ggqqu6NjenZdyTi1uR7jVGc05cam0QsQo1JIAHmatIlz2WwWZzcOy6L94/0H51qqj4DCi1bVByGp6nmfnUippGWUssKKKK6RCiiigIn7zs/5if7hSrePtMYFxCemYVRFabe2DuJqOov5SNVRWUQFfhZl9GIHy2qTb4leX6wb7yifmsflTURdTNFRVXY40h0cFD1Oq/7h+sVZI4YSCCOo1FSK2mtxVFFFDgVScdxEstsbCHb/tH6+wq7rKPd7xmf7TEj02X8AK4yytZYqzdNpg422f05N7fl6U5x7BB1zCkoKkYS7lDW21ESnmOntt8q4mSsj3KLgOO7t+7b4WOn8rf0P5+prUCq88OtndAfbX51Ks2bkQGUgDmpJ9zm1NGhCeFhj9FItPMg6MNCP1Hkf72pdRLU8kThzmGtsSWtnLJ3ZDqjE8zl0J5lWqXULGfR3EucjFp/Rj4D7OQPR2qaaA5QaK4aHThptjRduhRJIFVmN4kQPAv+ptAPaqrboVLMmdUW9iXduAb+w5mqfG3S85j4R9QHQep5moq45jJmWPP+nQUmzbLMqnUswH6/IQT7DrWG2U7oan0j2XdvsTWFLC3+xY4MxbLxGaQv3eZpm41PYq4JgbAQPQVDdq3U1quCiiEnl5Euau+y2BljdI0Gi+Z5n2296qcDhTeuBBz3PQczW6sWQihVEACBVyRTZLCwOUUUVMoCiiigCiiigKApSClSStJK1WbCKUpBWpZWkMlARStJtyhlCVP8pifUbH3FSGSm2WgJdjjLr8ahx1XQ/I6H8Ks8LxC3c0VtfsnRvkazpFJdAdxNdyVutMveM4wKjID42EADcA6Fj00qlQUhVj9eZPqadQUbySjHSh62KWVl0HTM3/bH/V+FFsU7GU5vKG9OvtJ9ifKi3E/KPKtP2jBrirSwKmZhvF2p8S/EOX2hzX+nn702jAiRtUkGqbHcQFtyFGaRJA2B5+k/nVdkoxjqlsW1N50k3EWRcVkbVWBU+hEGmOH3yyeM+NSUflLL9aOQYQw8mFVd7i7cyiD+ZhP6VQcR7V2MNeh7k5xDgBjDL8LFUBiVkbclrH/Ng+kE3+/E1Kmb2RtrmLUaTr0qBj8cwWVgeZ5e1YbG/wD9AtqPoLRc9TKj5kT+FZniXanF3937teiCP+rcH0IqiV189vCv7Ztq4CyW6x7m3xnaG1Zb6S5meJAJkx5KJMeg607hcccWisJynyiI8uZ/uOdedcG4ZcxLtB8I1uXWJIX1J3aOVejcHtjDWhlUlF3ZtzJ39ahXXTXJSte/r6keMrjVFRi8y7+xKxFnukATLmJAEzGvpTfD2uwbuS3zRfpHG+pPwHlpScbfzHTXYL6n+/xqdiWCwg2QQfNt2PzrfLx3Jf8AP3exggsRz6kB793/AC0/9U//AF02165/l/Jx+oFSWNXHZvhveN3jDwqdPNv6CryLeFklcFtXLFp2Nhu8KlgJQ5j9W2MpJGu5IjfpSV4hi1AVk+EKrubTuWY94c4FsgEQlsEKNDcnQKQbziGburmSQ+RspABIaDBAJAJnkSKobV3GD4QSuUkBlJkr3p0LkMub6IQ0kdTvVhmby8nP3ti2Md0VHeAA9xdJy5lGQ6wDlLHvNVEba1IscTxJsF2tBX7wLHdXWyrkDSbejPDeCVMc9pFJF3FtezAFbeVjkZFgxeyqCc0hjbGby6axTaYrHlJKICNwAeZtA6/y5rpEAzlG/wBYcLfg7XSha98RuXCFygZFDEKv82gBzc56RU6qrhF/EM7i+gVcloqQIGYqM67mfFPt+NrQBRRRQFTFcilUVWbBEVwrTkVyKAZZaaZKlRSStAQmSkFKmFKSbdARglOolOC3TipQAi06orirSiYoDuHbKcvLdfQbr7SI8vSnb95bYljHlVNjsXHPXdY3nqK887Sdr2YlV8TAkdF05zz9qrhxMJNpdiH8ecn4UavtJ2uCKQrBVHP+9zXm+O7SXnb6EsvVyAS3lBGgqrOJNxs17NPXcDyA5Va2FQDSDVF1zl0x0Pc4L/zK4+Kby/oiCBfuGWu3D/rYD2AMD2pY4QCD13B89wfnVl3qimL+OArPlnscuCQwEUKDEHmOh5j50cK4W2MuEDw2l/xLnID7I6sf/Nc4bhXx14Wk0G7tyReZ9eQHWvRbHDEOXD2xlsWxNz+b+UnmW3J6etSzGEXZPZfX4Hn8bxnKWiPmf0+JC4Tw646KLaIMMhlBLIbn85nNm9TE79Kqe3HaqMuEtKyElVc6NlUmPqE6n51bdtO1QwtvJbjMRCL6cz5CsX2IwzXbty88sw0BImWYySPOAB/qrBFu2TusXRbfvoebRTlO2W33Z6Jw7EWmYMrqxtrmK5hOY6KuXcEak+1K9d9z6ml4vCqEW0yq0eJ5AILn16DSoX7CJ8BdTsArGPZDK/hXtUV6Y9d31fuYpPsix4fgzecIPUnoOZrdWLIRQqiABAqm4Pwq9h00dHYwWDpB9M6GAB9086mcbs3XsEWiVuhrTjK0SUuI5QsYlCFKnqpPWtKRknLLLGisrh04ggA3kXWMm20MxusFliDAJthY0iQeoWv7coWFczcJYs1jNkN3Zhmj4CT4NoHpXSBp6KoXtYsKmUkMLNrNJRpuKl0sviPN+6BI5c+YZtLjs7KSQmaA57knJ3i+Lf4spfkRAXTNMgaSis7h2xyFS4NwaZ1HcAjwWj4TI/4jXRqdkHq3EfHZjKmJEEdx02IJ/wAPqZzaiANqA0dFZfGXceUdrdtg+VQq5rG4Qk6FiutyBvseVX+AD5T3hli7kDw6LmOQDL/LG+utAQ6K5RNVmw7RRNFAEVyK7RQCYoilUUAnLXQKVXCaA7UDG4mBXcXiuQ9vOoS4MlgWaTyA2H9ax22TsfLq+b9P9JdF1kVvGsYMLYe4T9I3gT7zDl5ASfavOsJg81WfbPijYi/lTW1alE/mP1n9zp6AVWYbiGTQiKYjFaYbI9XhaXCOZ7ssG4YsbVXYjhMfDpVh+91AJJ0AJPtSrGJGRcx8US3qdT7TUDblZ6GbvYW4OdM4Xh16/cW2g8TGNdh1J8gNa0t68vLU1qey3DBh0e/dEMQf9KjX9JqcIamU8RxPKjnPXsdwfDreAtC1aE3HgMx3do+I9BvpyqTxfiVvAYc582oktlJDMeRI2PrA1pXDgHLYi5p9hT9VeU+Z3P8A4rzTtv2hOLu5VP0aHTzP2q826z+Tboj5F+5PMopnfPMn7sqg9ziGJ0gs5IUToqqCfwAJr1nsvwe3hLWmuXxE9bh2HroCf9I5Vhew/Z8ue+KkE+C3BKnxaFpEHXUDyzdRXoGKsvaAt27mdV3Dgasd4dYgeoY1tpgpzwvLH79v6L+Nt0rlx2FXGkydzrV/2Z4ZP0rD7g/7v6VQ8JQ3H+ktuqCM7KDcX0GUZh6lRFbzCX0dQbbKyjTwkECOWm3pXppHkWT7IfqDxmyz2iEDEyphSoJAYEjxaGYiCQCJEipN2+FIB5zHsJP4ColnjdhgPpFEhmhjBhc0mDyhHP8ApPSpFBTNYxygeI5foVy28sgTaDQ1wsZgXZmdCNeYeTD41cwzyWAOfMkK3dvmygrtnNuBHJvQ3eGxtu4YRwxABIB2BJGvTUH5VIoCv4XYvIX71y66ZScsjx3NPCBpk7r3mrCiigCiiigCiiigKbNXZpgPSg1VmwemiabDV3NQDk0TSJrs0AuaJpE0xi8YtsSa5KSissEl3A3qsv4xnOVBP97noKiHEXLx0GVTzPIdfOpwurbXKvL+59ay6p39I9I+vd+35OtqHuAt5NWMnl5VVcex3doUB+kcR9xTufU7fOn+I8SFhc7fEZ7tOp+0f5RWPv47OxZjJJkmpy01R0QNnBcM7Zcyey+v+DAwQ6UlsCDyp39rFKGJFZz3CpxvC1OVYHibX0XU/kB7139yTsWH9+dWVi4HuseSgIPUwzfhk/GrzAKJFTSKJywmyn4HwHunDPLa6GNvb9a23D1725A+FR+P/wCU7gb6NnWIyMF9ZRWny+KPauXuKphiqnKC5KqOZME++1WWWxqSjnq9jwL3K2WcdSL2wwq3rLWVbu2YauI09eo6/pXiPZ7ALfxKW2MqS0kbEKCflpW57acSbEOMLYb6VyTdYExbSIIaN5mIM8uZFd7M8ETDsLTAKx+K79VhvAP1W00Trtmgms1umPhgvEz0OHk6Knq77fk1mCC27YZRAAyWhA15M5j5U3ZstcYKupJ/smlX7mdgFGmioo6bAVquB8K7kZm1cjX+UfZFbqKVXBRR5dtncmcPwYsoEHqT1PM1IA/812itBkK7jDW4QXHdCScpTNOxDTAMLB1J0G8iJqrQYF/ArHxkpA7znmXeNFP7QQG2OYamr/EYVbnxCdGXcjRhDDTqKhfuGxldMnhdHtsM9z4HyhlXxeEeFYyxEaRQDfAXwwzJh2zfXO+smZEiCJPLbbSreouF4dbtMzIuUtvBaPZZhfYCalUAUUUUAUUUUAUUUUBlxcpYeoIuU4tyqzYTQ9KD1DW5T9tSdeVAPhq7mqvucQVWyw3qQQPbrSrjZuc7dY/CslnGVxeF1ZJQY5iccF0Gp8qiphzeMuIUcutCYdgSVhusGT8uQo79udIUO3E7X8lt/pCVij0iOYh+S1A4jjreFtG9eOgMKvO4/JR+Z6Cpd69Ckqgd+QZiq+7KrH8K8+7V8J4li2DvbtsqDKluy4IA3JCMcxY8zuYrVOTiuiJcLTGyfjkkvcqeJdoXvuXc6nkNgOSgdBUC5xWNSarb9p0JV1ZCNwwKkeoNdw+Da4QYPkI28z51gz6n1CjhJRRNTiTc/l0H9akWMa7bAn++tP4Ds8zbiPXWtDZ4Wioqgg52yabQJzjTyVh60SyRnLQirwGGxCoGKHxSx1WfFrBE8tvatNwOzeuH4SB1bSodrHKmIcXIEBck7HeY89qvcHiLmInKe5tDdyBmP3FO3q3yNUWW269FUfm9jz7rprw4+YzxHtBawC3ixzP3mijc/RWxoOQry/ifaG/iLwulirAnuwv1J0gdTrvWk/hu7j8TcuAd1hQ7KGuk53UQGaD4pMTLQBp0q37Odirdi6Wnvip8BKwPWOQ8zTlcp65dZP8AehGmVNUXJ9ZfvQ52D7ONZQ3bgm5c+Ec/IE9NyT6dNdLilUIbQAYH/EMaO3p0HIVJxGIyDKCCx0JGwH2Vqz7PcI2u3B5op/8Acf0rbw1DT1z8z+iPP4jiHNtsY4Jwl8LFxlNxY0XVrlkdR/menxD+aYGmsX1uKGQhlOxG1OVBv4EhjctHI51YfUuffXrt4xroNwIrcee3lk6iol7GFFTMjF3OUW1Kk5oJMEkCAATJj5mKifxFh9PHzCt4W8ByF4fTQhVM9OcUOFtRVfc41YWZuAQSDvymTtt4WE7SCOVDcas/bnYkQdBMEtO2XUkHUAExpQFhRVdd41aXu9WIuBmUhG2UqDIiR4nUARJJpX76sf5gOqiRJEsuYax9nWeXOKAn0VFwvELdwwrScoaPIgGQdjuJiYkdalUAUUUUAUUUUBgRcpYuVY4/s86a2znHT6w/Q1TGQYIII3B0I9qrNaknsTFuU4t2oAeli5Q6WS4k9Z9daSyo26x5qY/CoQuUsXKjKEZrElk6ngkrh/suD94QfnSi9xfiQXB1jMfSQZPvUcXKUt2s64WEXmDcfZnXLO/UUuMUmGXL6AqR85mnMygFg4AAJObQADUktsB5k0n9qPPUeYmoFpkvkNli0NVy6d6Rs5B0yCNOu+0T1RvhtJS91+CLjB9sCr+BXFZWv2s1of4Sssz/AMwzqNDoOW+8Za/+DcODKPctj7IZSP8ArUn8avecrcg+cr+IprE37zHu7fxQC7+Bsin7wPiOsD36A8la8+Ot/LqWVzsrXgngpxwAMxtpefKNLjeGR/y1I+tzJ5DzIiVY4Hb72Az5baACCgGZ/q/DpCqvs9W2HtFFCqIA+6fMknmZ1JOpqLw0OUNyNbjG59XYwE0+4EHtRWwx5H/TJSvve8wbgtiZILHzb+gFPXby2RCqAY0A0jTQsd49aQwu657ndr0BEn0C01+0KnwLJ+02p9QOVdUpzXgjp+L/AAQk5PzyyRsDaLKz3G0726RI1nOfgTlqNzTt7FaZUGVenM+bHnVfg7pYMSZPe3v/AJXq+4LwY3SGuAhBrrpn8vTzqyumMHnd+rISn06jvZ/hHeEXHHhHwg/WPU+X51qq4ojQV2tCRllLUwooorpEYxeFW6BmkEHMpVipBgiQR5Eiq9uzWHJnI0wFkXboMBSkSGmIZp6kk761b0UBXLwSyCTkOoI+N9ASTlUT4VkmAIAmurwayHa4FIdgwYhnE5ySx0O+p13HtVhRQFa3AbBtrbyeBZgZnEZnW4dQZ+NVPtSE7O4dTIVgYRcwu3Q2VFKquYNOWCdNvkKtaKAgYHg9my5e2pDFQpOZzoAo2JjZV18qn0UUAUUUUAUUUUAUxiMIlz40VvUCfnTt24FUsxAUAkkmAANSSeQpuxikcSrA6kdCCNSCDqDGtAV1/s7ZbbMvof0M1X3+zLD4HB8mBH4ia0ner9ofMc9qO9XqNp3Gx5+lcwianJGLv8KvJvbJ818X5a1EJI3keulbt8ZbVwhdQ5BYLOpAnX00PyNOF1iZEeo/vmK5pJK1mBFylC5W3uWLR3VDrGoXfp61XY7hNm5Ai2qQWuEGGK8gI2U6y07COchpJc1GNZ+/0/4Q3/5p+z9zr9rbaZm95Wp/cOHOirEQIVjp0ETppUTF8ItW4Cq1y4+iIXIGm7MR8KCdTryAkkA8wd5qMxisUQQiaudfJF+23l0HM+UkLsIEEDrJJ3YndietanC9mLCDUFmOrtmYZj6ToOg5Cn/4fsfZP+5v613Sc5qMTxG4chUbuRbH+rQkei5j7U/mjbatFc7P2WvqMjZUQudXgu5ypBnUhVuSP5lqb/D9j7J/3N/WuaTvNRji1SMFgbl4wi6c2Oij3rYYfhVlNraz1PiPzNSrjhQSSAACSeQA3Nd0kXb6FD2a4IltCzeNu9v6nYRefYVoag8NvWwCq3Fc5i5gj/jM1xfmDp1qT+0pJGYSN9dtt+m4qRU23uO0UhbynYjcrv8AWBiPWa4by9Rz57REz8xQ4OUUk3B1G8bjc8qQcQssMw8Iltdhrqemx+VAO0UlLgbYg7beeo/ClUAUUUUAUUUUAUUUUAUUUUAUUUUAzjMOLqMhJGYESIkdCJ0kHXWqvHcB7/8AxbhJIKkhFWBoQE3K6jXUzJG0RdUUBRXOy1kknQA5jGVIklzMRuO8Iridl7YaSZGbNlKr9u22WY+Ad0oC8tfKL6onE7zomZMsyo8QJEEgcj50BX4js3bdVBYgrat2gRAJW2HAkjWPGZFNDssgMhzOVVgqGTwz9Vpn4m9YTfItLHaZMz28rF0IVtlXNnW38ROgzMPau3e0QXxd2xt9xbvFhlzDOLhC5Z1/w+U70Ap+zdo2RZJJUNdaSFJJuLcWTI1IFzQ+QqPc7KIWY5zDZ4WNFzPnyiCPCCNOfntHf4rtyoKOCQ2mggqbggk7A90xkxoR5w5he0itnzIQUt3bpghpFtiCFIMExHPn0gkBWFwS4LOwZ7jXMiqkLmd1BiIgSdSTooAkxBNWGCwpWXchrjRmPIAbIvRRJ9dTuaqv3yzlmW0sottQxIY57t5rTKCp1UZAdxO2kUu5xh0Fwt3Q7sMChJV2ZbPeyok+mXoC06RQF7Uc463n7vOucfVnyzR6xrHSuYPFd4bg0hLmQEGZ8CNPzYj2qLiuCW7rOzSSzo8EkqMoRYCHw6hCCYmGI2oCxzjqN4359KSb6zGYTqYkbAgH5Ej5iqe12ZthsxMwCF8K6eJWD+dzwxn3OnSo1nsii/XzHMzeK2rA5ktIQVJ2+hDRtmMwIAoDRNdUQCQJMDUamC0esAn2pvFotxGQtGdSsgiYYESKqrvZq2bItSdLly5mIBYlw4MnQzDxO8Cm/wCFLempkPmnxfZAgHNOkErJMSd6AQnZO1qe8c+Od9gMwVBlj4EKoOgQb6yr+FkgjOdYHwqJANojNEFm+iWWmT+FWXCOGjDKyhiQXL7REgCB8p9SYgQBPoCkfs2jWrdsuxCMWnaZBUzBGsHQ/nTGH7LgAZnGbLEBFyHxo8sp+MykEnU+wrRUUBn17K29ZYmQQJVOYujMYGrDvmg8gAOs8u9mQXUhoXMS+gBZQHIUwPGc7IxYmfo131rQ0UBWcJ4MuGZ2VmJfeSftM3WN3MQBAirOiigCiiigCiiigCiiigCiiigCiiigCiiigCuEV2igEtbBmQDO+g19a7lHQV2igGxYX7K7QNBt09K6tsDYAaRoBt09KXRQCVtgaAADpA5bVw2lnNlGaImBMdJ6UuigEWrYUAKAoGwAAA9hS6KKAKKKKAKKKKAKKKKAKKKKAKKKKAKKKKAKKKKAKKKKAKKKKAKKKKAKKKK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7898" name="AutoShape 10" descr="data:image/jpeg;base64,/9j/4AAQSkZJRgABAQAAAQABAAD/2wCEAAkGBxQQEhQUExQVFRUXFRQUFRUYFRQXGBUXFxgYGRgVFxcYHigiGBolHBcXITEhJSkrLi4uHR81RDMsNygtLisBCgoKDg0OGxAQGzYkHyUsLDQuLCwsLCwsLCwsLCwsLCw3LCwsLCw0LCwsLCwsNCwsLCwsLCwwLSwsLy8sLCwsLP/AABEIALoBDwMBIgACEQEDEQH/xAAbAAABBQEBAAAAAAAAAAAAAAAAAgMEBQYBB//EAEMQAAIBAgQDBgIHBgQFBQEAAAECEQADBBIhMQVBUQYTImFxgTKRI0JScqGxwRQVFmLR8DNTgpJDY6LC4ZOys9PxB//EABoBAQADAQEBAAAAAAAAAAAAAAACAwQBBQb/xAAtEQACAgECBAQGAwEBAAAAAAAAAQIDERIxBBMhQSIyUXFhgaGx0fAUkeFSBf/aAAwDAQACEQMRAD8A9xooooAooooAooooAooooAopu/cyqzAEwCYG5gbCqfGZr9onNofqroI8+bfl5UBdgzUXieM7pJHxHRR59fQb1Q9m+Jd0TYuGAJNsnlGpX8yPfypd++brlztsg6L19Tv8q42ThHLG7ae53J6k7mpCJXEWpCLUDSCLToFAFKoAFdoooAooooDlcNdrhoBJptjS2NMuaAQ5qO5py41R3agG3NRrjU7caotw0A25q57LYLM5uHZdB94/0H51SqpYgDUkgAeZrd8Pwos21Qchqep5mupFdksLBJoooqZnCiiigCiiigCiiigCiiigCiiigCqgp3FyP+HckjyO5X9R79Kt6icVVTafNpAkHmGGxHnNAZjtFw+PEPWlcLxPeLr8Q0Yfkff+tWmHf9otQRDDQjoeYrMXc2Hu5h7jqOYrjWScJaWaZFp5RTWGuB1DKZBEinxUDSdArtVHHOGPfa2UyjKH1JiCzWyCPAx+o2xU679Io4biwV+lBGRQ30t0Fm8BePDCgnvAGEEAjTkBzJoaKzy8KxKr4bgznvWM3HYBmF0KVOURBdZIA2NNnhOLytF1Q5BAPeXNPHbKy2TMRlRgdiZ35gMmlrlcWYE7xr612h0DSDSjSGNAIY0y5pbmmX67Abk7CgGm1rl61lWTudqhPjTcYW7MgEw1znHOOlO4q7J02Ggqqu6NjenZdyTi1uR7jVGc05cam0QsQo1JIAHmatIlz2WwWZzcOy6L94/0H51qqj4DCi1bVByGp6nmfnUippGWUssKKKK6RCiiigIn7zs/5if7hSrePtMYFxCemYVRFabe2DuJqOov5SNVRWUQFfhZl9GIHy2qTb4leX6wb7yifmsflTURdTNFRVXY40h0cFD1Oq/7h+sVZI4YSCCOo1FSK2mtxVFFFDgVScdxEstsbCHb/tH6+wq7rKPd7xmf7TEj02X8AK4yytZYqzdNpg422f05N7fl6U5x7BB1zCkoKkYS7lDW21ESnmOntt8q4mSsj3KLgOO7t+7b4WOn8rf0P5+prUCq88OtndAfbX51Ks2bkQGUgDmpJ9zm1NGhCeFhj9FItPMg6MNCP1Hkf72pdRLU8kThzmGtsSWtnLJ3ZDqjE8zl0J5lWqXULGfR3EucjFp/Rj4D7OQPR2qaaA5QaK4aHThptjRduhRJIFVmN4kQPAv+ptAPaqrboVLMmdUW9iXduAb+w5mqfG3S85j4R9QHQep5moq45jJmWPP+nQUmzbLMqnUswH6/IQT7DrWG2U7oan0j2XdvsTWFLC3+xY4MxbLxGaQv3eZpm41PYq4JgbAQPQVDdq3U1quCiiEnl5Euau+y2BljdI0Gi+Z5n2296qcDhTeuBBz3PQczW6sWQihVEACBVyRTZLCwOUUUVMoCiiigCiiigKApSClSStJK1WbCKUpBWpZWkMlARStJtyhlCVP8pifUbH3FSGSm2WgJdjjLr8ahx1XQ/I6H8Ks8LxC3c0VtfsnRvkazpFJdAdxNdyVutMveM4wKjID42EADcA6Fj00qlQUhVj9eZPqadQUbySjHSh62KWVl0HTM3/bH/V+FFsU7GU5vKG9OvtJ9ifKi3E/KPKtP2jBrirSwKmZhvF2p8S/EOX2hzX+nn702jAiRtUkGqbHcQFtyFGaRJA2B5+k/nVdkoxjqlsW1N50k3EWRcVkbVWBU+hEGmOH3yyeM+NSUflLL9aOQYQw8mFVd7i7cyiD+ZhP6VQcR7V2MNeh7k5xDgBjDL8LFUBiVkbclrH/Ng+kE3+/E1Kmb2RtrmLUaTr0qBj8cwWVgeZ5e1YbG/wD9AtqPoLRc9TKj5kT+FZniXanF3937teiCP+rcH0IqiV189vCv7Ztq4CyW6x7m3xnaG1Zb6S5meJAJkx5KJMeg607hcccWisJynyiI8uZ/uOdedcG4ZcxLtB8I1uXWJIX1J3aOVejcHtjDWhlUlF3ZtzJ39ahXXTXJSte/r6keMrjVFRi8y7+xKxFnukATLmJAEzGvpTfD2uwbuS3zRfpHG+pPwHlpScbfzHTXYL6n+/xqdiWCwg2QQfNt2PzrfLx3Jf8AP3exggsRz6kB793/AC0/9U//AF02165/l/Jx+oFSWNXHZvhveN3jDwqdPNv6CryLeFklcFtXLFp2Nhu8KlgJQ5j9W2MpJGu5IjfpSV4hi1AVk+EKrubTuWY94c4FsgEQlsEKNDcnQKQbziGburmSQ+RspABIaDBAJAJnkSKobV3GD4QSuUkBlJkr3p0LkMub6IQ0kdTvVhmby8nP3ti2Md0VHeAA9xdJy5lGQ6wDlLHvNVEba1IscTxJsF2tBX7wLHdXWyrkDSbejPDeCVMc9pFJF3FtezAFbeVjkZFgxeyqCc0hjbGby6axTaYrHlJKICNwAeZtA6/y5rpEAzlG/wBYcLfg7XSha98RuXCFygZFDEKv82gBzc56RU6qrhF/EM7i+gVcloqQIGYqM67mfFPt+NrQBRRRQFTFcilUVWbBEVwrTkVyKAZZaaZKlRSStAQmSkFKmFKSbdARglOolOC3TipQAi06orirSiYoDuHbKcvLdfQbr7SI8vSnb95bYljHlVNjsXHPXdY3nqK887Sdr2YlV8TAkdF05zz9qrhxMJNpdiH8ecn4UavtJ2uCKQrBVHP+9zXm+O7SXnb6EsvVyAS3lBGgqrOJNxs17NPXcDyA5Va2FQDSDVF1zl0x0Pc4L/zK4+Kby/oiCBfuGWu3D/rYD2AMD2pY4QCD13B89wfnVl3qimL+OArPlnscuCQwEUKDEHmOh5j50cK4W2MuEDw2l/xLnID7I6sf/Nc4bhXx14Wk0G7tyReZ9eQHWvRbHDEOXD2xlsWxNz+b+UnmW3J6etSzGEXZPZfX4Hn8bxnKWiPmf0+JC4Tw646KLaIMMhlBLIbn85nNm9TE79Kqe3HaqMuEtKyElVc6NlUmPqE6n51bdtO1QwtvJbjMRCL6cz5CsX2IwzXbty88sw0BImWYySPOAB/qrBFu2TusXRbfvoebRTlO2W33Z6Jw7EWmYMrqxtrmK5hOY6KuXcEak+1K9d9z6ml4vCqEW0yq0eJ5AILn16DSoX7CJ8BdTsArGPZDK/hXtUV6Y9d31fuYpPsix4fgzecIPUnoOZrdWLIRQqiABAqm4Pwq9h00dHYwWDpB9M6GAB9086mcbs3XsEWiVuhrTjK0SUuI5QsYlCFKnqpPWtKRknLLLGisrh04ggA3kXWMm20MxusFliDAJthY0iQeoWv7coWFczcJYs1jNkN3Zhmj4CT4NoHpXSBp6KoXtYsKmUkMLNrNJRpuKl0sviPN+6BI5c+YZtLjs7KSQmaA57knJ3i+Lf4spfkRAXTNMgaSis7h2xyFS4NwaZ1HcAjwWj4TI/4jXRqdkHq3EfHZjKmJEEdx02IJ/wAPqZzaiANqA0dFZfGXceUdrdtg+VQq5rG4Qk6FiutyBvseVX+AD5T3hli7kDw6LmOQDL/LG+utAQ6K5RNVmw7RRNFAEVyK7RQCYoilUUAnLXQKVXCaA7UDG4mBXcXiuQ9vOoS4MlgWaTyA2H9ax22TsfLq+b9P9JdF1kVvGsYMLYe4T9I3gT7zDl5ASfavOsJg81WfbPijYi/lTW1alE/mP1n9zp6AVWYbiGTQiKYjFaYbI9XhaXCOZ7ssG4YsbVXYjhMfDpVh+91AJJ0AJPtSrGJGRcx8US3qdT7TUDblZ6GbvYW4OdM4Xh16/cW2g8TGNdh1J8gNa0t68vLU1qey3DBh0e/dEMQf9KjX9JqcIamU8RxPKjnPXsdwfDreAtC1aE3HgMx3do+I9BvpyqTxfiVvAYc582oktlJDMeRI2PrA1pXDgHLYi5p9hT9VeU+Z3P8A4rzTtv2hOLu5VP0aHTzP2q826z+Tboj5F+5PMopnfPMn7sqg9ziGJ0gs5IUToqqCfwAJr1nsvwe3hLWmuXxE9bh2HroCf9I5Vhew/Z8ue+KkE+C3BKnxaFpEHXUDyzdRXoGKsvaAt27mdV3Dgasd4dYgeoY1tpgpzwvLH79v6L+Nt0rlx2FXGkydzrV/2Z4ZP0rD7g/7v6VQ8JQ3H+ktuqCM7KDcX0GUZh6lRFbzCX0dQbbKyjTwkECOWm3pXppHkWT7IfqDxmyz2iEDEyphSoJAYEjxaGYiCQCJEipN2+FIB5zHsJP4ColnjdhgPpFEhmhjBhc0mDyhHP8ApPSpFBTNYxygeI5foVy28sgTaDQ1wsZgXZmdCNeYeTD41cwzyWAOfMkK3dvmygrtnNuBHJvQ3eGxtu4YRwxABIB2BJGvTUH5VIoCv4XYvIX71y66ZScsjx3NPCBpk7r3mrCiigCiiigCiiigKbNXZpgPSg1VmwemiabDV3NQDk0TSJrs0AuaJpE0xi8YtsSa5KSissEl3A3qsv4xnOVBP97noKiHEXLx0GVTzPIdfOpwurbXKvL+59ay6p39I9I+vd+35OtqHuAt5NWMnl5VVcex3doUB+kcR9xTufU7fOn+I8SFhc7fEZ7tOp+0f5RWPv47OxZjJJkmpy01R0QNnBcM7Zcyey+v+DAwQ6UlsCDyp39rFKGJFZz3CpxvC1OVYHibX0XU/kB7139yTsWH9+dWVi4HuseSgIPUwzfhk/GrzAKJFTSKJywmyn4HwHunDPLa6GNvb9a23D1725A+FR+P/wCU7gb6NnWIyMF9ZRWny+KPauXuKphiqnKC5KqOZME++1WWWxqSjnq9jwL3K2WcdSL2wwq3rLWVbu2YauI09eo6/pXiPZ7ALfxKW2MqS0kbEKCflpW57acSbEOMLYb6VyTdYExbSIIaN5mIM8uZFd7M8ETDsLTAKx+K79VhvAP1W00Trtmgms1umPhgvEz0OHk6Knq77fk1mCC27YZRAAyWhA15M5j5U3ZstcYKupJ/smlX7mdgFGmioo6bAVquB8K7kZm1cjX+UfZFbqKVXBRR5dtncmcPwYsoEHqT1PM1IA/812itBkK7jDW4QXHdCScpTNOxDTAMLB1J0G8iJqrQYF/ArHxkpA7znmXeNFP7QQG2OYamr/EYVbnxCdGXcjRhDDTqKhfuGxldMnhdHtsM9z4HyhlXxeEeFYyxEaRQDfAXwwzJh2zfXO+smZEiCJPLbbSreouF4dbtMzIuUtvBaPZZhfYCalUAUUUUAUUUUAUUUUBlxcpYeoIuU4tyqzYTQ9KD1DW5T9tSdeVAPhq7mqvucQVWyw3qQQPbrSrjZuc7dY/CslnGVxeF1ZJQY5iccF0Gp8qiphzeMuIUcutCYdgSVhusGT8uQo79udIUO3E7X8lt/pCVij0iOYh+S1A4jjreFtG9eOgMKvO4/JR+Z6Cpd69Ckqgd+QZiq+7KrH8K8+7V8J4li2DvbtsqDKluy4IA3JCMcxY8zuYrVOTiuiJcLTGyfjkkvcqeJdoXvuXc6nkNgOSgdBUC5xWNSarb9p0JV1ZCNwwKkeoNdw+Da4QYPkI28z51gz6n1CjhJRRNTiTc/l0H9akWMa7bAn++tP4Ds8zbiPXWtDZ4Wioqgg52yabQJzjTyVh60SyRnLQirwGGxCoGKHxSx1WfFrBE8tvatNwOzeuH4SB1bSodrHKmIcXIEBck7HeY89qvcHiLmInKe5tDdyBmP3FO3q3yNUWW269FUfm9jz7rprw4+YzxHtBawC3ixzP3mijc/RWxoOQry/ifaG/iLwulirAnuwv1J0gdTrvWk/hu7j8TcuAd1hQ7KGuk53UQGaD4pMTLQBp0q37Odirdi6Wnvip8BKwPWOQ8zTlcp65dZP8AehGmVNUXJ9ZfvQ52D7ONZQ3bgm5c+Ec/IE9NyT6dNdLilUIbQAYH/EMaO3p0HIVJxGIyDKCCx0JGwH2Vqz7PcI2u3B5op/8Acf0rbw1DT1z8z+iPP4jiHNtsY4Jwl8LFxlNxY0XVrlkdR/menxD+aYGmsX1uKGQhlOxG1OVBv4EhjctHI51YfUuffXrt4xroNwIrcee3lk6iol7GFFTMjF3OUW1Kk5oJMEkCAATJj5mKifxFh9PHzCt4W8ByF4fTQhVM9OcUOFtRVfc41YWZuAQSDvymTtt4WE7SCOVDcas/bnYkQdBMEtO2XUkHUAExpQFhRVdd41aXu9WIuBmUhG2UqDIiR4nUARJJpX76sf5gOqiRJEsuYax9nWeXOKAn0VFwvELdwwrScoaPIgGQdjuJiYkdalUAUUUUAUUUUBgRcpYuVY4/s86a2znHT6w/Q1TGQYIII3B0I9qrNaknsTFuU4t2oAeli5Q6WS4k9Z9daSyo26x5qY/CoQuUsXKjKEZrElk6ngkrh/suD94QfnSi9xfiQXB1jMfSQZPvUcXKUt2s64WEXmDcfZnXLO/UUuMUmGXL6AqR85mnMygFg4AAJObQADUktsB5k0n9qPPUeYmoFpkvkNli0NVy6d6Rs5B0yCNOu+0T1RvhtJS91+CLjB9sCr+BXFZWv2s1of4Sssz/AMwzqNDoOW+8Za/+DcODKPctj7IZSP8ArUn8avecrcg+cr+IprE37zHu7fxQC7+Bsin7wPiOsD36A8la8+Ot/LqWVzsrXgngpxwAMxtpefKNLjeGR/y1I+tzJ5DzIiVY4Hb72Az5baACCgGZ/q/DpCqvs9W2HtFFCqIA+6fMknmZ1JOpqLw0OUNyNbjG59XYwE0+4EHtRWwx5H/TJSvve8wbgtiZILHzb+gFPXby2RCqAY0A0jTQsd49aQwu657ndr0BEn0C01+0KnwLJ+02p9QOVdUpzXgjp+L/AAQk5PzyyRsDaLKz3G0726RI1nOfgTlqNzTt7FaZUGVenM+bHnVfg7pYMSZPe3v/AJXq+4LwY3SGuAhBrrpn8vTzqyumMHnd+rISn06jvZ/hHeEXHHhHwg/WPU+X51qq4ojQV2tCRllLUwooorpEYxeFW6BmkEHMpVipBgiQR5Eiq9uzWHJnI0wFkXboMBSkSGmIZp6kk761b0UBXLwSyCTkOoI+N9ASTlUT4VkmAIAmurwayHa4FIdgwYhnE5ySx0O+p13HtVhRQFa3AbBtrbyeBZgZnEZnW4dQZ+NVPtSE7O4dTIVgYRcwu3Q2VFKquYNOWCdNvkKtaKAgYHg9my5e2pDFQpOZzoAo2JjZV18qn0UUAUUUUAUUUUAUxiMIlz40VvUCfnTt24FUsxAUAkkmAANSSeQpuxikcSrA6kdCCNSCDqDGtAV1/s7ZbbMvof0M1X3+zLD4HB8mBH4ia0ner9ofMc9qO9XqNp3Gx5+lcwianJGLv8KvJvbJ818X5a1EJI3keulbt8ZbVwhdQ5BYLOpAnX00PyNOF1iZEeo/vmK5pJK1mBFylC5W3uWLR3VDrGoXfp61XY7hNm5Ai2qQWuEGGK8gI2U6y07COchpJc1GNZ+/0/4Q3/5p+z9zr9rbaZm95Wp/cOHOirEQIVjp0ETppUTF8ItW4Cq1y4+iIXIGm7MR8KCdTryAkkA8wd5qMxisUQQiaudfJF+23l0HM+UkLsIEEDrJJ3YndietanC9mLCDUFmOrtmYZj6ToOg5Cn/4fsfZP+5v613Sc5qMTxG4chUbuRbH+rQkei5j7U/mjbatFc7P2WvqMjZUQudXgu5ypBnUhVuSP5lqb/D9j7J/3N/WuaTvNRji1SMFgbl4wi6c2Oij3rYYfhVlNraz1PiPzNSrjhQSSAACSeQA3Nd0kXb6FD2a4IltCzeNu9v6nYRefYVoag8NvWwCq3Fc5i5gj/jM1xfmDp1qT+0pJGYSN9dtt+m4qRU23uO0UhbynYjcrv8AWBiPWa4by9Rz57REz8xQ4OUUk3B1G8bjc8qQcQssMw8Iltdhrqemx+VAO0UlLgbYg7beeo/ClUAUUUUAUUUUAUUUUAUUUUAUUUUAzjMOLqMhJGYESIkdCJ0kHXWqvHcB7/8AxbhJIKkhFWBoQE3K6jXUzJG0RdUUBRXOy1kknQA5jGVIklzMRuO8Iridl7YaSZGbNlKr9u22WY+Ad0oC8tfKL6onE7zomZMsyo8QJEEgcj50BX4js3bdVBYgrat2gRAJW2HAkjWPGZFNDssgMhzOVVgqGTwz9Vpn4m9YTfItLHaZMz28rF0IVtlXNnW38ROgzMPau3e0QXxd2xt9xbvFhlzDOLhC5Z1/w+U70Ap+zdo2RZJJUNdaSFJJuLcWTI1IFzQ+QqPc7KIWY5zDZ4WNFzPnyiCPCCNOfntHf4rtyoKOCQ2mggqbggk7A90xkxoR5w5he0itnzIQUt3bpghpFtiCFIMExHPn0gkBWFwS4LOwZ7jXMiqkLmd1BiIgSdSTooAkxBNWGCwpWXchrjRmPIAbIvRRJ9dTuaqv3yzlmW0sottQxIY57t5rTKCp1UZAdxO2kUu5xh0Fwt3Q7sMChJV2ZbPeyok+mXoC06RQF7Uc463n7vOucfVnyzR6xrHSuYPFd4bg0hLmQEGZ8CNPzYj2qLiuCW7rOzSSzo8EkqMoRYCHw6hCCYmGI2oCxzjqN4359KSb6zGYTqYkbAgH5Ej5iqe12ZthsxMwCF8K6eJWD+dzwxn3OnSo1nsii/XzHMzeK2rA5ktIQVJ2+hDRtmMwIAoDRNdUQCQJMDUamC0esAn2pvFotxGQtGdSsgiYYESKqrvZq2bItSdLly5mIBYlw4MnQzDxO8Cm/wCFLempkPmnxfZAgHNOkErJMSd6AQnZO1qe8c+Od9gMwVBlj4EKoOgQb6yr+FkgjOdYHwqJANojNEFm+iWWmT+FWXCOGjDKyhiQXL7REgCB8p9SYgQBPoCkfs2jWrdsuxCMWnaZBUzBGsHQ/nTGH7LgAZnGbLEBFyHxo8sp+MykEnU+wrRUUBn17K29ZYmQQJVOYujMYGrDvmg8gAOs8u9mQXUhoXMS+gBZQHIUwPGc7IxYmfo131rQ0UBWcJ4MuGZ2VmJfeSftM3WN3MQBAirOiigCiiigCiiigCiiigCiiigCiiigCiiigCuEV2igEtbBmQDO+g19a7lHQV2igGxYX7K7QNBt09K6tsDYAaRoBt09KXRQCVtgaAADpA5bVw2lnNlGaImBMdJ6UuigEWrYUAKAoGwAAA9hS6KKAKKKKAKKKKAKKKKAKKKKAKKKKAKKKKAKKKKAKKKKAKKKKAKKKKAKKKK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Oval 8"/>
          <p:cNvSpPr/>
          <p:nvPr/>
        </p:nvSpPr>
        <p:spPr>
          <a:xfrm flipV="1">
            <a:off x="5364088" y="5445224"/>
            <a:ext cx="3312368" cy="79208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11560" y="188640"/>
            <a:ext cx="8279705" cy="990600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600" b="1" i="0" u="none" strike="noStrike" kern="1200" cap="all" spc="0" normalizeH="0" baseline="0" noProof="0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Cubitalis Alagút szindróma - anatómia</a:t>
            </a:r>
          </a:p>
        </p:txBody>
      </p:sp>
      <p:pic>
        <p:nvPicPr>
          <p:cNvPr id="8" name="Picture 2" descr="http://semmelweis.hu/wp-content/themes/se_uj/images/logo/egyetem_cimer_at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96250" y="620688"/>
            <a:ext cx="1047750" cy="1047751"/>
          </a:xfrm>
          <a:prstGeom prst="rect">
            <a:avLst/>
          </a:prstGeom>
          <a:noFill/>
        </p:spPr>
      </p:pic>
      <p:pic>
        <p:nvPicPr>
          <p:cNvPr id="10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611560" y="188640"/>
            <a:ext cx="8279705" cy="990600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600" b="1" i="0" u="none" strike="noStrike" kern="1200" cap="all" spc="0" normalizeH="0" baseline="0" noProof="0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Cubitalis Alagút szindróma - kezelés</a:t>
            </a:r>
          </a:p>
        </p:txBody>
      </p:sp>
      <p:pic>
        <p:nvPicPr>
          <p:cNvPr id="7" name="Picture 2" descr="http://semmelweis.hu/wp-content/themes/se_uj/images/logo/egyetem_cimer_at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6250" y="620688"/>
            <a:ext cx="1047750" cy="1047751"/>
          </a:xfrm>
          <a:prstGeom prst="rect">
            <a:avLst/>
          </a:prstGeom>
          <a:noFill/>
        </p:spPr>
      </p:pic>
      <p:pic>
        <p:nvPicPr>
          <p:cNvPr id="4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628800"/>
            <a:ext cx="3642758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2060848"/>
            <a:ext cx="4291089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1285072" y="4307097"/>
            <a:ext cx="1732010" cy="3223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11560" y="188640"/>
            <a:ext cx="8279705" cy="990600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600" b="1" i="0" u="none" strike="noStrike" kern="1200" cap="all" spc="0" normalizeH="0" baseline="0" noProof="0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Cubitalis Alagút szindróma - kezelés</a:t>
            </a:r>
          </a:p>
        </p:txBody>
      </p:sp>
      <p:pic>
        <p:nvPicPr>
          <p:cNvPr id="7" name="Picture 2" descr="http://semmelweis.hu/wp-content/themes/se_uj/images/logo/egyetem_cimer_atl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96250" y="620688"/>
            <a:ext cx="1047750" cy="1047751"/>
          </a:xfrm>
          <a:prstGeom prst="rect">
            <a:avLst/>
          </a:prstGeom>
          <a:noFill/>
        </p:spPr>
      </p:pic>
      <p:pic>
        <p:nvPicPr>
          <p:cNvPr id="8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8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altLang="hu-HU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3. beteg</a:t>
            </a:r>
          </a:p>
        </p:txBody>
      </p:sp>
      <p:sp>
        <p:nvSpPr>
          <p:cNvPr id="39942" name="AutoShape 4" descr="data:image/jpeg;base64,/9j/4AAQSkZJRgABAQAAAQABAAD/2wCEAAkGBxQTEhUUExQUFBUUFBUXFBQWFRYUFxUXFxcWFhUVFhUYHCggGBomHBQUITEhJSkrLy4uFx8zODMsNygtLisBCgoKDg0OGxAQGiwmHyUsLCwsLCwsLCwsLCwsLCwsLCwsLCwsLCwsLCwsLCwtLCwsLCwsLCwsLC8sLCwsLCwsLP/AABEIALABHgMBEQACEQEDEQH/xAAcAAABBQEBAQAAAAAAAAAAAAAAAQIDBAUGBwj/xABLEAACAQIDAwgGBggEBAYDAAABAgADEQQSIQUxQQYTIlFhcYGRMkJSobHBBxQjcoLRFTNDYnSy4fAkU5KzFmNz8YOio7TCwxclNP/EABsBAQACAwEBAAAAAAAAAAAAAAABAwIEBQYH/8QAOhEAAgECBAIHBwMEAgIDAAAAAAECAxEEEiExQVEFEyJhcYGxMkKRocHR8AYU4RUjM1Ki8WJyJTRD/9oADAMBAAIRAxEAPwD3GAEAIAQAgBACAEAIAQAgBACAEAIAQAgBACAEAIAQAgBACAEAIAQAgDHqAbyB3m0XCTY1cQpNgy36ri/lIuibPkSySAgBACAEAIAQAgBACAEAIAQAgBACAEAIAQAgBACAEAIAQAgEdSsq+kwHeQPjAKVfb2GT0sRRH/iLfyvJsRcpVOWODG6tm+4jv8FmMmoq8tEStdER/wDGFI+hTrv3U7fzETUnj6MeN/AtVGbIn5UVD6GFf8bqnwBmu+lIcEy1YV8WV6nKDFndSop94u/wyyp9KSe0S2OEhxZSxG28XbpVqdMda01H85aR++qy5fAvjhKXJmRieUVQ9H6xWqt1KwpjxamFsI/cVX73oXRw1Ne6jn3xr1MSSzM2VQBmZntxNixJ3zGUm92bcKcYwskbvJt/8ZRP79uPFWFvfLsO/wC4jWxcV1Mj1YTrHBCAEAIAQAgBACAEAIAQAgBACAEAIAha2+AVq20aK+lVpr3uo+cC5Qr8q8GnpYin4HN8JNmRdGdX+kLAruqM33UY/G0nIyMyKFX6TcP6lKu/4QPnJ6tkZ0Q//kKs36rA1D957fBZPV94zh/xNtR/QwdNPvlj8xGSPMjM+Q4VNs1PXoUu5AfjeLQF5D02JtJv1mPI+4oX4AR2eQ7XMrU9gZ6xo1cbiTUADBS7DOp9ZCWIYb78RbdMnF5cyWhipLNlvqaVLkHhd7B3PWzfkJhmM8paOwsDQ9JKS9WY6nwJlVTEQpq85JGcKUp+yrk1Gvg9y82O0IQPO01f6lhX76Lv2tVe6WGpUiuZGW3eLecmWHw+IV428V+WMc1SDs/mYmM2xTQadLu3ec5GJwc6PeuZsU6imYWN21Uf0QFHvmtY24JGDiwSb1GJ8ZZF2NyL5FNsYF0UaTYjqZ2DBsDVzD1gONtRe/ymTLOB0OxqlsTR/wCtT434gfOW0P8AIjVxC/tS8D1oTsHnwgBACAEAIAQAgBAI61W0Ah+snqEmxFxPrDdnl/WTYXE59uzyiwuc3yi21ilfm8MAWCgsSAbX3b5KiuJi5Pgcj+nNotW5g4hRVP7PRW3ZtwHVrLerVr8DDNK9hNtHG0ED4nF1EDtlUKWYsbXsFXukwgpOyQba3Lq8hq7gGpiH1A0Ym4vwOu+YZo8icrKPKXklTwdDnqher01XKGy778SD1dUzpf3JZURJWVxmP2dg8O2EDKrfWMpqhqoBoKwpm7WHU5329GZwhKSlbh8yHZWOmNPZVBVdnohXvka5bNlNmK2vex0lahVlokzLsI1tmYvAvTepRamyUgWqFVN1ABNyts24HhraYypzTs0SnHdCYflTgmaktOoGasbU1VWvvIuwIGQaHfbdJdCortrYZ4levy4wyliqV6lNGyvXp0s1JTu1cke4a8LzNYafGyfK+pHWIk2lyyo0ayUylRxUpLUpvTAfPmvkRV33Yiw7xIhh5SjfvsS5pMq7K5TjGVXwlWhUw7lSQGNyctmswKgg2146eEynR6tKadyFO7sWOVWxAcMpp35zD3dGGjW3uARu6x3CMPVtO0tnuUYqk5QzR3WqMvZ/KyrXQUyy0mRb1q+hLLeymkntHj1HquJz+l1Uw1srtF+9y7kufI3Oi6lPERblrJe79W+RFWxYXpIlz7dT7R27TfQf3rPIPEJy7C85av7I7ypvZv4aIu4XFs4BvfssLD3SqVarezfyX2K5QSJqmGVwQyjXfbSRTrTpyzw0fNFckmrPVGFidmChci5Rjx1tPUYHpBYtdXU9r5M51Wj1fajt6GXXq+U08ZhXRldeyzbw9XOrPcz8UbzTRvwZl1lmxTZsIsbLoWcdv9Zmy3gdFs42r0v+rT4j2hLaXtrxNav/AI5eDPX52jzgQAgBACAEAIAQAgFXEHWZIhkcEBACAQ4CgOm3FnPkug+EA4X6S8IaGIw2NpjVWCtbiUOdQe9c48Ju4XtxlBlVTRpjq+JGM2g1ZftMPgKJqKBqHqWzD/zD/wBOMvV0knvJ/IXzS8BOS2xkx+HrYjGM1WozuoOZgKQVQRkUGw1N+63bFabpTUIbeoisyuznqmMqVNjEVGLCnjFVCbk5eaLZbneAWPnaX5YxxGnL6mF24G/ymwNL6zsslE+0yCoco+0sKCqH9qw01lNKTyT12/kzmlmRubX2k5xtPBYZKCOKWY1aiBsianJTQWvu3dvZKYQSg6kr+C+pk32rI5/YFEpV2ujkFhRe5VcgJtUNwvAa7u2XVGnGm1+bGMVrIvcg8GG2XV5tQKtQV1DWGYtlKoM2/iJjiJf3lfbQmC7Jz/JmrSfCvQrbQGFUOwqUGWkhIuL9N9TusRwtaW1W1PNGF+/UwjbLZuxe2lVpUdqbNWmwNPmKa0ze91+0Cm/HeDKlJulO+9zPaSGbQ22lPb6a+lR/+px/8ZC/wW7x79zd2tymdhkpek/QU9p3Tl42o6VFuO7sl5m5hIKpVV9lq/I4vG0OaqstM5uaY5SfWG4juuCPATp0uq6RwWSevuv/ANlx9H5nFrZ+j8bnirJ6pdz4fTyOjwNZaiBl3MBbs/roR3z5xiKE8PVlSnvF2/O7kexhVjVgpx2eouyqmSo1M7r6TKorxzEzV1cbtnlVTpXWmBVfdceiDutcekb8B5zt9H/p6rXXWV3kh/yfx2Xe/gcTE9JQhLJT7UvkJgqlZ1JxL3ZxYUUUBUB4sd5bx075r4uphqU0sHHSL9tttvw4W8tfA28PSqyjes9+HIy6uHIuDwJE9D2cRR7pI1E3Tn4EJwhM85NOMnF8Dr05pq6Kz7ON9ZlTeptKQuGXpdxtNhliehfpGzobbnU7hwYTOHtLxK6msH4M9jnbPNhACAEAIAQAgBACAU6x6RmSIGXggLwAvADZx6H4n/mMAo8qtmricM9NmCbmDncpU3ufePGWUZuE00Yztl1ZmckcBRweFYmorio5LPlK5rDKECnU7j5mW15Tq1LWKoVKcaea+hTo8kFCN9Xxdajh6wzNSAW2UjcCdQLad2+8mVd37UU2jKKUo5k9HqS/orCV8MuEUVUpI2cOAFzkXBbMwNycx4fCQ5VISzu1zCnUhU7MU7c+Bb21snCYinSp1mvzICowfK40AI033yjhwlcKk4ttcS2WV6NmfjNjbPdEDgvzQKrU5x89rlrM4PS1Y2vuvM41Kqdl8LGLlTtdtW53G4HCYTD5uYpfrRzVS9R2ujakG7HqhupL2ntqYupBWy63difAY6lRTmsOiouYnKCd53nXumM4VH2pCNem3lizN2lSSrUu9Ci7kXLNTRjbtJF5lTXZu27dxhVqtSUIpX312SGVKI6JYIWXRMqglQNwU20A7Iy3fZ27x1uWKz792o04cFl43BN+MZbRlfgR1mapBRejTZDiQKdfDH/mN55Tl985HSL7MX3nb6PimqngvUxam5W7bHuYae8HzlX6ZxTjWnRfvK68Vv8AFehR+psNmpRrL3dPJ/z6lnYNfI70z6J+0U8BwcfA+cs/U+AcsuIgtfZdv+P2+Bp9BYxOLoyfevr9/iVts7QFRmZCQg3tuzdYHZ8Zt9DdCdRFVcQu1ul/r49/p4lfSHSzqf2aO3F8/wCPXwINiYe5FQjX9kvsj2/vHhNfp3pLM3h6b0958+779+hu9FdHqnHrZ78Pv9jucBhRTW59I7zPHVJ5mdSTuyN8MrUle2pdvifynsOjL/to3/NTm4pWqvy9ENp4YW3TndIxtWfekzZw0uwUNpUtDaakHqb1NnO0tGt2j4zZNtGgRqO8cO2Zx3Ri9mexLO4eZFgBACAEAIAQAgBAKVf0jMkQR3ggL/3/AGIAXgFTD1sqn77/AMxgFXH1w1Ns63AGax3XXUfCZwbUlYrrKLpvMu/4Gc5AwYBW9kuvGxa+o7ekZfduu/E03FLCK/L5v/sHvlNMZiwpDThusBvla9pTe1y6XsOlHfKQbOpm5tmKhVvm4NxAvwmde1uF78ORXhb3tray359xFWwhYsch1qgDQ+iBqe7tmcKmVJX4fMqqUXOUnbeS+AhwrA3yaCoxyGwuLCxF+EdYmrX1tuQ6Li75dFJ6d3DcMLQLC4FgTUN+A0yj4nyipJJ/D7k0ablG6VleT7trL6jcMhLotl6CtuIN+FyR3xVfYk+bQoJupCNl2U9ixiMK+bMADcZSDxEphOOXK+dzZq0p588UnpZp8iD9HuAu64vcXI39oljrxbf56lCwklGO11fS7W/eh64RgQdNFtx33uZXKpeNu8vp0HGalwSt5mZykwz81nUdKkwqD8O/3X8pz8ZTz0nbhqdfo+ooVrPZ6GIlUMDb0XFx2cR5HSebwtV4fFQqcn8tn8mdnG4f9xhp0+LXz4C2DLruIn04+W3cWZ1Yc4+QehTsW7TwHj8jOV0tj/2tC8falovq/L1sd7oXAdfUzS2Wr+3n6HSbEQXzECw3az53WnpY9lUXA0to7RsptqTp56WEppwcpWRhGnzL9stGmnEDXv4+8me5w1LqqcYckcKtPPNy5hSM5XSf+VeH1NnC+yVMdunPR0KZzePw9iGHXrNpbG5B8Baj+7vkomx7LQa6qetR8J3UeYe5JJICAEAIAQAgBACAZ+JcZjYg+W/qkohkV/70kkBeAGaAZ6tq4/fPv1+cAbVqBRc9gt1liFA8SQPGFqGZq7YB0C65SV17FKXPbmG6/wA5Z1ZjmD9JrmuqE5gL6DMxKhqY329EnfutaMjtZv8AOJGid0t/xDztUadE62tcgXBZVuO3pA26vKR1ZOYhXajEJZbMQM41uLhxov3lGt+Mnq0rjMxHxXOWzUgVOXKCxvd84GoFhqoBHDNfskxvD2WYThGppJXFpYmoBlFL1W3qwA3MBa1jcFhbrXXfpDSbu2ZJWWVLQWnzik5aSrprZTY6sLDcb+jrutc24RJqW7IhBQ9mKRplZSWiZJIENOANalAOF25sN8MzPSUthyblRqaJO/Tinw47rziY7AX7UDv4PHKolGb7Xr/JlviwKRYG++3junscDVdTDQm97K/itGeEx2GyY6pTX+zfk9fqS4Ohlo20LMczddzw8NBPBdK4391inNeytF4c/Pfwse76Pwaw1FRe+78f4Lox601AsL9V/wCs5ypSmzbcb63H4Al3D1DbLqiDges9s9B0dgFT7c9+Bysbi426un5v6G7z9zO0cmxZptPPdITzVn3aHRw8bQRFWWaaNuJg7YNl8R8Ztx2NuluVajaf1kotsexbLe9Gkeumh81E7sdkeXnpJ+JakmIQAgBACAQV8UF4E9ii/wDSAZuI2rU1yUyO1rn3CTYgzMTWqv6RJ7Oko8gJIJNmdG67uO/z+UEF7NBIXgCwDNxlUU6l2IAcC19OkNLeVpBBFVx1O1mKkdRsb+EK/Akr/pSgN2TS1tAN260nVkaDf0xSG7Lbw7/jFmLi/ptOFvdFhcDtcH/vGUXEO0QerTUdhta/kT5ybC44bSkWFxw2iIsLjxjx1wTckXGL1yAPGIHXAHc6IAoqCAcdtHYSVscUtkpCktV8ll6TFlAGlgSUJ8D1zazpYVwXG6+/qUKL/dda9bJb9xY/4JoX/WV7dWZfjkvOOuj6Xf8AL7Ha/qlbkvzzLtHk9hqQ0QA+2zFm8zu8JfDD04eyjVq4urU9p/YoVcNTDdHwJlig1xKc6fAbVRl14cJrYrE9RDM/LxLqNFVJWQxNpldGE831uZ3Z1lh+ROu1UbS+vVLY6k9TJGRtqpp5fETcitDZoohBuOMIsaPX+TzXwtA/8mn/ACidun7C8DzFZWqSXe/U0JmVBACAEAIBxvK/b74OmlRaYqKz5W1Iy3F1PuMvpQU3ZmEnYu8ntrfWsNTrjTODdb3sysVYeamYTjlk0ZLVFFeVaHGfU1R2e5zMLZVAXMxPHTQd5EydNqGZkZtbG+T3Sokz9pVKdJGqVTlRfSOulzbh3yYxzOyF7FClWwtSjz4YGlcjOSyjRsp9+kOm724i+lx9LY+GqqHW7KwuGWq9j3ENIcbOzJuVsXyKwtQWYVLb/wBa59xJkWIKh+j7D8Hq+L3mQsI/IOmd1TzT+sm5FiFuQXU6HwIi4sRnkI3AofxEfKLiww8iqnV5PFyLDDyPqjg/g35GLiww8lao/wA3zaLiwh5O1R61QeJi4sJ+gqv+Y/nFxYUbFr/5re78ouLDxsnE/wCcfIflFybDxs3FD9sP9P8ASRcWFGExY/aIe8H8o0Aho4wG4anfQX42F7fE+cAif691p7vzjQalWrh8Yd9j4j85NyLEYw2K4rfxH5zCUnwMklxB8fWT7Mqtz6pbpCcjFYKpWvKU0b1CvCDSUWZuKesfU9/9JpR6P/8ANHSji4/6v88zKqpWvfmz4ETYWDkluviXRxlPin8AqY6rlIqIwHA77eUz6mcV/JbCtSk9PRm1Srrl9Ie74zFU5chKpFPVnq3JnaNL6rQHO07ikgK51uDlGhF9DOvSdoK/I85iE3Vk1zZsrWU7mB7iDLLlBJACAEAIByXLHAc/g6yWuQuZfvJ0h8LeMupSyzTMZK6OT+i/bATC4lGP6g86Puuu7/UjH8UtrwvNd5jF6FLkXi1pLi9pVrm7c3T62Js7gHtJpj8JmVVZpKCIjormiOUm0mofXFo0fq+pC3JfIDbPb2ffxtaYKFPNlJvK1yfbe3UxmyatVRlIKq6b8rBkNu0EEEd8mEMlWwbvEwxjzT2LTp81UYVedvUUHJTtXJGdtwvwmUVeq2H7Js/R7t22GSjzNXLSWoz1itqQW7vfMd54WF/dK6sO1uSnoXaX0jYFjbOw71Pn3SOolwGZHRjatHmRW5xeabc99N9vDXTvlWSV8ttTK4DaNLKr84mR7ZGzCzX0Fjx1jK9rC5ZqVVX0mA7yB8ZFm9gPvIsBGEAy9q7Tem6hVBFgdfW1IKrrv0UcdXHjZCCa1IbNa8rJFzQBuaABUdQ8hAKNDG0mqtSsFqJqUYWJXg6+0vaN3G0zcGoqXAwU05OPEstRX2ZgZkVTDJa9yo4m6294kNpK7JSb0RnuaV9MSvkje8TWeNwy0dSPxRb+3q/6v4CNs5mF0rq34F+V5l1/WK9Fxl5/a5jky+2mjNr4GqDY1iPwKPfYzQrdI1aTtOnbz+pdGhGWzKlXZtQ76zN2Z8n8oE130o5abfniWxw8UUTsPJcrTXMeN1J8STeadSo6m8mbdPLEy8Vs6p7HkQfnIjTNyM48zLq7Ne/oHymxFFykiNsDlHom/XY6S1IlSLjNp/ZmdzCxMqiw7ptJ6GlJasr4jEKt92m/cAO88JNyMqKGz9uE4vDJTZuliaCl7kCxqoCEU7tD6R17pnT1aKavsvwPoybpyggBAMszIg8J2wHwmIxVBNAxKEdaFg6AdtsvnOlFqUVJlPcdfyu2McPsmhSA/VMhq29p8xcnsztbxE16M71G3xM5rQ3ti4xDslGuMq4Uo3YypkIPiPfKsrVS3eZX0OD2LTYbKxr+q1akq9pW2a3+pR4TZbvWRX7pubuT47b/APuGlcP8z8zKXsm/ySxqUNl0atQ2VKTE/wCttB5yqUXKo0jK9kYe3tt18XgalQ4RRhz6FR6gzizACoqb9/8AdpZTjGM0r6mLbaKeEP8A+gbtqv8A7xmS/wAxD9ktck+TdJsJSxlZqlR6eepTXNZEFJ2yqF46pc9pmE6jcnFGSWlzF2LiMJiq1artKvZiQKSGo1MAG9yCpG7ogDvltRSjZQMVZ7k+wsc5wW0aa1GqUaXN81Uud5ZgQDw0VDYdfbIkl1kQvZJNj4LG4nZ5dMTkSgagSn0s1XKc7ZqmbTeQBY7pEpRjUtYWbR0P0XbVq1qNVarF+bqKFJNzZlva/YQfOV4iKUtDKD0O1muZCwBrQABgHOctNnFqYrpcVKHSDLowXiQezf59c2sLUSlklszTxlNuPWQ3iVtncrGqU1phM+KJy5QOgw/zewdnA34azT6TcsLbq1fNov5Nzo2UcUm5O1t/4DEZf2rHEVBqwBtSU9Qtvt2WE8niK0XK9VucuXur87jt04tLsLKvmx2CxgYdGnTUDQ9HXzOs1Z1rbQj8CZQtu38S0EQ65bHrXT5yrrI3vaz5rQxu9i0r6WfpL7XrDv8AaHvnWwvSf/54jtRfHivHn6mrUoL2oaMq4zB5d27hx0/KTjuj+rXWU9Y+n8d4o183ZluUatPSctI2kzJxdEzag2bEJGRXLDiZsxbNhWIOfcesZYmzLLEBin6/dMtRliK9Y23KfwiZJsxyo4zbFY84QToDoNwF7aAbhNuCcjUqOMO4m5JC+Own8VQ91RTNiMXGWV7mnOalDNF6WPqSbZzQgBAMpja56pkQ9DmUwuFxWJzthkZ1CuKrXDErbISBv9W1+qbE6coQ38jUo4lVallHTe5o1doUqzGgV5xXDB7gZCLG4IO8THqZRjnehksVCU8kdTn8R9H2FUEmtiadG92pCqMnmVLe+8mNab0W5bLLFXlsaFXZmHxOFODoMaKLlIstyADe/S33O8k31i06TzNGFOtTq6RY9+SoOz/qXOHQdGrl9bOXBK31FzYi+6YKo1PMXNXVjI2fyRxQoVMLVxFM0DTYU8qtmWpnV1Y39XRrrf1pm6yzZktSMulio2ytpphGwZo0K1O2VXWqAQL5ho1tx65lnp5sws7WH/oHErsf6saJNbnWORWQ3Vqhe981tx6+EhVI9ZmDi7WOj5K7OZNn0qNZSjc26uptcZme4003GUyl220ZcDitiF9mVKtLFYZqtFyCtVafOKbXAYaEC4tdTqLTYm41dU7MwV0bu2ts0a+zMS1FTTpoQmqCkCfs2JC9XSA7wZhTjlqK7Jewn0fEfolyDxxPxYfKRU/y/AL2Sr9EP6rEn/mp/J/WZYn2hDY9BmsZBAEaAIsAg2jiVp0ndtQqm4PHgF8SQPGVVqqpQc3wLKVN1JqC4nlI52iQwujhQQASL06ig5e4qbf9p1YJY/BpT0zLW3B816+Bxqn/AMfjmo6pPTvV/wAXijotn1A6KV3ML/Kx7tZ80xFCdCrKlPeLt+dz4HtIVY1YKpHZgr83V/dbhJSzwMnqjoaUoNZlDaXKHD0NHe7eygzNfqIGgPfOrhOh8XiVmjG0eb0X3fkjTq4ylTdm9eS1NLZWK5xLMjITcqr2zW6iATbrtOn0dVUJSwrkpW2a271rvb7mFZNpVLW/NCvjMPlOm47vynP6QwnUVLx9l7fY2KFXOtdzKxVOasGbkWY2KpTagzYiyg9OXItuRETIka2490kHEbctz2oJ6WnZoNT3To4e+WVvzuOZirZ43Vy/yP8A/wC/CfxNH+cS6StV/ORrXvS3PqKbBohACAZZmRBj7A6Zq1fbey/dXd8QPCbFfRRjyRpYPtOdTm9PBEeCynEVqmgWmMo4AcWPmGPjJndU4x4sxpZXWnPgtPuLttuc5hEIIqMTfepy2t3jUxRWXM3wGKfWZIxe79CzsXEFw+bKWRymZRYMBumFaKi1bjqW4ao5p5t07XM/G7QrXrMjhUplRqAdbgEDTrvLYU4WimtWa1WvVvNxdkrD6W1aiv8AaBcppF7LvGhtqeJI98h0YuPZ52M1iakZdu1rXFG2KwClqS2qkCnYkbyPS846mDuk9tx+6qpJuPtbElTaIR6lQ3bpClTQHeV1YjxO+YqnmSj5syddQnKb11ypeG5Ywm1BUfJkdWAJYG3RtwPu4cZhOi4rNfQtpYlTlks0xNobQdXWlSANRhfXcBr+R8pNOmmnKWxFavKMlTprV/IkwprXPP8ANZLXzD534b5E8nuXuZUnWV+stbmiWhVpOrKpRl1zAWtY77jqOswlCUd0Wwqwn7LuUeTqU8jGnRp0VZzpTUIGtYBiBx4eEzrRyu1yrD1XUi5NcdDXlJsBAEMARYBgcsWulGl/nV1U9wDH45Zz+ktaSjzaOh0erTlPkrnIbbqZ6z1OGcrbqXUJ5BbS7oHGZq9Si+Oq8tH8rfA0P1BhLUKdVbrR+evrf4jdgVslVqR3MCyd9ukPn5yv9UYG8Vio7rSXhwf0+BX0Fi7xdCXivr9zW2svQDdV9Z5PDJyllSu2ejzKN29jF2lyjc08qEogFmcaM/YDwHvntui+gKdD+7iFeXBcF938l37nlsd0m6kuro7c+L+y+YmwsBkIqMt6h1pqf2d/WP7/AMO+aPTXSzrN0KT7C3fPuXd6+Bv9HdHdWlUqb+n8nX0EZCKjHUEe8gH3Ezz+ErZMTBrml8dPqdGolKDRt4ulmUjxHfwnqsVQVak4ceHijl055JJnOYkTycdzrxMrErNmDNiLM+qkuTLUyq6yxGaZDU3HukmRxG2W+1O/VreNhv8AC86WGXZbOZin20uZe5JH/HYT+Jof7iyy96l7W7jWatTte+m59RzZNAIAQDIq1AoJY2A4+Nh43sLTJK5BSp7Upm1rgFioPRA0NQEkE3UXpONRwmTgzG6GVUpPScXFNSWLkAKSEYqxPZdTrxmUZSjJPcrnSjKLjtfcs1sHTqIoKnKACuhUjTTfYjTgZCnKLuiZ0YTiotaD8Nh1prlUBQO3ieJPEzGUnJ3ZlTpxpxyxKVTY65CgZrF87E2JJ6u6Wqu82a3CxQ8JHJku97ke0MEi87UqMQHRUFl9DVbcddQD5yac27RijCtRis85vRq3gZ+zlL1UCvzq0VJU5cqg2sg11321PV2S6paMHdWua1FOdRWeZRXKy7ifE4M01oWanzlMliHYAMSQWNzv1mMZqTlo7MsnScFCzWZa6vfmTbCBdqtVrEs2UEbrDq7N3lMK9klBFmDvKU6j4u3wFx4aniBWyM6FMpyi5Xw8vfFO0qeS9ncVs1Ot1lm1a2hl/VmFCowVlVqqixBuKYub246keUvzLOl3fM1OrkqMpJNJv5EykKlSqrowFPm+ghp6sRa4O8gfKYu7ag1xvq7maajGVRST0torG3smhkpIv7tz3nU/GatWWabZ0MPDJTii5Ky4IAjQBFgHMcu3yDDVeFPErfsBB/Kc/pBdhPkzpdG6ynHnE5WotzUTiS1u8G4+E4WExH7fFRq8FLXwej+TOjjsP+4w0oc18+HzKmUnI66MpDD8vlPpGIoQr05Up7STR82w9eVCoprdE20sc1bo6rSU313se3s7P7HH6I6Fjgl1lTWpz4Jd31fl49XpHpV4js09I+vj+fxmYJecqZj6FM9EcC3X4flI6cx/U0+pg+1LfuX8/fuNzobAZn1s9l6/wdrsPDeu3v4zwlaXA9FUfAtbXxPRA9pgB5xhlmrR8V6owUdG+5+h0Z3DuE90cUwNppZz5+es8pjqeTESS8fidTDyvBGLiRK4M3ImfUE2EXIrVFmaZmitXGh7pkZI4bazHnTa3pa3O4aeZnRoKLi7s52JclNWRc5KH/G4T+Kof7qTYqNurr3fmppxSVHTv/ND6ml5pBACAYmKohxYkizKwItcFTcHUW3iZp2IauUU2Kl1IZ7oQVJIbUBFJNxqTlPjUY92XWP8/PyxjkQwbDFsua63W4K3LWWmjBmvqCqEWt63Gwk9YRkIxsVrHp3Yq4LZmGZrWpuQoFrB6ptrvTXoi09YuX5+WGQZisFiDexG8H9YWzZXaoCFYZVI5uio++xN7alKH5+eIakFelXLXyM2TPlUmnlbpdG1jcE00KknjW7NCy2/Pzf0Go9sXWWzObgBSV5tgGz1aaFRdQc4Aew3/aKNd5Wi9ELviJ+kXRyCqKWZFVCSASWVCFsNTmqHM26yA7joyX1IvYixO0EcZqlAFQoIOa7AGm9ULawObKiki/riZRUo6RZhOEJ+1G5o7LxAP2YQrlDa2AU5HyEqAxIBYEi+8Suae7ZZBJLKlY0JgZhAI3QEWsCOqwt5RdkNLaxIBBISAEAaYAsAzeUmzfrGGqUh6RF0++vSXwuLeMqrU+sg4l+GrdVVU/j4HmODxRYAm4dei4O8Mumo4HS3eDPJYilllqeoVrW+BPRbVu8+/Xy1n0Pouv12Epze9rPxWn0PmfS+H6jGVIcL3Xg9frYp7UqnSmvpOQB4zbq1Y0oOpN2SV35FOCoOrUSRZwdEKQgOg/smfNsVipV6kqst36cF5I+j0aCo0lCK2Opp4gKABrOY9XcwyFXDsa+JRN+U3bs/v5Tr9E4dyrKXBa/b5lOKkqdF9+n3O2qz1JxDD2v6fgJ5vpT/AOx5I6WE9gw8QJqRN6JnVZei5Fd5YjIr4gdE9xk3MkcBtVL1L77N8wLzqYZ9h+H3Obilea8fsXeTB/xuE/isP/upL6jvV+BqwVqXxPqiXmkEAIBkWmRA6AEAQmAAWALAEZQbXANjcX4HrHmYAFpAENMHeAe8SQIlJRuAGgGgA0F7DuFzp2mLgfAGkwBQIAQBbyANJgCgQBYAkA4nljyYZnOJwwu5/W0h+0/eUe11jjv37+fjMGqqutzq4HGqK6uo9OD5HJYPEhieBAswOhBB3Edc6H6ebjSnSfB38n/KOL+qaP8Adp1VxVvg/wCSPZpz1mqE2yaL3nefL4yn9S4vLSjQj72r8Ft8X6Gx+nsHvVa20839l6mjSezliV81njLXVj1TSsD7Qeoebo6seq2nabbhL8PgpVZWSKpuFJZpnb8ldifV0u2rtqxnq8Ph40YZV5nAxOIdad+HBGsxvNg1jA2m93by8p5THTz4iTXh8NDq4eNoIx8QZXA24mdWMvRcisxliRmQ1z0T3GLEo8+2qftfSAGY6cSb7u7dOrQt1W136HMxDl1ursvUucmz/jML/FYf/eSW3zVLtFOXLTtfgz6rmwc8IAQDJvJICSAywBQIAQBLwAtAFEAWANJgBaAKBACQBCZIEkAUCAEACYA2AOAgHIfSLgUFD6wqKKgZVZgLMytdQCeOpXfNrBNKo+9GtjVKdJRvonf6GdQ+js82p55lcqC4sLBiLsB2A6eE52Mw8cRWdRv/AKR1sJjZYekqaitCbD/R2t/tKrMOq9vgAffKY4ClEun0pVfspI6jZexKOHFkUDtt7+/tm3GKirRVjQqVZ1HeTuW6j3mRWV8RVyqT5d/CUYmuqNJzfl48DOnDPJI57ENPIptu7OxFGZiDL4l0UZ9YzYiXIqsZYZkNc9E9xgk4DaS/a5gBe5uT1X3Dq9L3Tq4ebVO3w9dTk4mCdS9vH00LXJsf4zC/xND3VUljlepcqtlp27mfV02DQCAEAqHALwLDx/MSLd4E+ofvt45T8os+YGnBNwceK/1jUaDDg361PmPzi7An1Z/ZB7m/MRdiwhpv7B8CD85ObuFhhv7DeX5RmFhnO947wRGZCwoqL7Q84zIWHBh1iTcgW8ALwBLQBQIAQAvAEgAFgCwAgEGMwq1VyuLjMjW7UYOvvUSYycXdBpPcmMgDDUgEbMTAI2IAudBMJzjCLlJ2SJSbdkZOMxGY9g3fnPL47GPET09lbfc6NGlkXeZeJM1oI24oza5mxFF0ShVMvRais8zRmiviD0W7jJJOB2i32mob0jYjcSSdD5CdbDxkqd1bh5HGxMo9baV+PmXOTj2xVFvZq0z5MDMm3n1dzCy6uyVlY+nMJjrmbBoGkDAFgBACAEAIAQAgBACANNMHeB5RYEZwqH1V8hIshcYcDT9m3cSPnIyom407PXgWH4vzk2Fxp2f1O3jY/KLPmQNOBbg/mv8AWNQNODfrU+Yi7Gg36vUHqqe5vzEXYGlH9g+BB+cX7hYazEb0f/SflGYWIziQN4YfhMZkLCfW16/PSTmQDnx7S+Yi6IC9+N5IDLIBXr4pV7T1D85pYjH0aOjd3yX5oXQoykZmIrl9+7gJ57FYypiH2tuRvU6UYbFZzpNVItRnYh5sQRdFGfWMvii2JSqGXItRXaZmRXxPot3SSUcBjlJqEncCSO03Pw+c6NNqNPTd+hzKsXKrrsvU2uSuyqlaoMi7iDfqsb+ctpxbNetNRR9D7HwbWBffxmyc82wIAsAIAQAgBACAEAIAQAgBACAEAIAQAgBACAEAIAw0wd4B8IBG2DQ70XykWQIm2ZSPqD3xlQuQvsWmfbHcxmE6UZqzMlNrYrvycTgzjxvNR9GYd8C1YiZC/JrqqnxUSp9EUXs2ZrFS5FatyZqHdUXxBlf9HgtpMzWLtwM6vyTr8GQ+Jj+ltbSLY46PFFCtyUxPsg/iEf0+a4ouWOpcbmfX5N4kfsj4ayP2VVcC1Y6jzKFbY9cb6T+Uj9tVXAtWLov3iniMDUykZHvY+qZi6U1wLFXpv3kQcn/o1xGIfPVU00vfXQnw4To0qDt2jl4jFxvaGveevbA5L0cKoVFGnGbaVjnNtu7NwCCBYAQAgBACAEAIAQAgBACAEAIAQAgBACAEAIAQAgBACAEAIAQAgBACAEAIAWgEbUVO9R5CAPAgCwAgBA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 altLang="hu-HU">
              <a:latin typeface="Tw Cen MT" pitchFamily="34" charset="-18"/>
            </a:endParaRPr>
          </a:p>
        </p:txBody>
      </p:sp>
      <p:sp>
        <p:nvSpPr>
          <p:cNvPr id="39943" name="AutoShape 6" descr="data:image/jpeg;base64,/9j/4AAQSkZJRgABAQAAAQABAAD/2wCEAAkGBxQTEhUUExQUFBUUFBUXFBQWFRYUFxUXFxcWFhUVFhUYHCggGBomHBQUITEhJSkrLy4uFx8zODMsNygtLisBCgoKDg0OGxAQGiwmHyUsLCwsLCwsLCwsLCwsLCwsLCwsLCwsLCwsLCwsLCwtLCwsLCwsLCwsLC8sLCwsLCwsLP/AABEIALABHgMBEQACEQEDEQH/xAAcAAABBQEBAQAAAAAAAAAAAAAAAQIDBAUGBwj/xABLEAACAQIDAwgGBggEBAYDAAABAgADEQQSIQUxQQYTIlFhcYGRMkJSobHBBxQjcoLRFTNDYnSy4fAkU5KzFmNz8YOio7TCwxclNP/EABsBAQACAwEBAAAAAAAAAAAAAAABAwIEBQYH/8QAOhEAAgECBAIHBwMEAgIDAAAAAAECAxEEEiExQVEFEyJhcYGxMkKRocHR8AYU4RUjM1Ki8WJyJTRD/9oADAMBAAIRAxEAPwD3GAEAIAQAgBACAEAIAQAgBACAEAIAQAgBACAEAIAQAgBACAEAIAQAgDHqAbyB3m0XCTY1cQpNgy36ri/lIuibPkSySAgBACAEAIAQAgBACAEAIAQAgBACAEAIAQAgBACAEAIAQAgEdSsq+kwHeQPjAKVfb2GT0sRRH/iLfyvJsRcpVOWODG6tm+4jv8FmMmoq8tEStdER/wDGFI+hTrv3U7fzETUnj6MeN/AtVGbIn5UVD6GFf8bqnwBmu+lIcEy1YV8WV6nKDFndSop94u/wyyp9KSe0S2OEhxZSxG28XbpVqdMda01H85aR++qy5fAvjhKXJmRieUVQ9H6xWqt1KwpjxamFsI/cVX73oXRw1Ne6jn3xr1MSSzM2VQBmZntxNixJ3zGUm92bcKcYwskbvJt/8ZRP79uPFWFvfLsO/wC4jWxcV1Mj1YTrHBCAEAIAQAgBACAEAIAQAgBACAEAIAha2+AVq20aK+lVpr3uo+cC5Qr8q8GnpYin4HN8JNmRdGdX+kLAruqM33UY/G0nIyMyKFX6TcP6lKu/4QPnJ6tkZ0Q//kKs36rA1D957fBZPV94zh/xNtR/QwdNPvlj8xGSPMjM+Q4VNs1PXoUu5AfjeLQF5D02JtJv1mPI+4oX4AR2eQ7XMrU9gZ6xo1cbiTUADBS7DOp9ZCWIYb78RbdMnF5cyWhipLNlvqaVLkHhd7B3PWzfkJhmM8paOwsDQ9JKS9WY6nwJlVTEQpq85JGcKUp+yrk1Gvg9y82O0IQPO01f6lhX76Lv2tVe6WGpUiuZGW3eLecmWHw+IV428V+WMc1SDs/mYmM2xTQadLu3ec5GJwc6PeuZsU6imYWN21Uf0QFHvmtY24JGDiwSb1GJ8ZZF2NyL5FNsYF0UaTYjqZ2DBsDVzD1gONtRe/ymTLOB0OxqlsTR/wCtT434gfOW0P8AIjVxC/tS8D1oTsHnwgBACAEAIAQAgBAI61W0Ah+snqEmxFxPrDdnl/WTYXE59uzyiwuc3yi21ilfm8MAWCgsSAbX3b5KiuJi5Pgcj+nNotW5g4hRVP7PRW3ZtwHVrLerVr8DDNK9hNtHG0ED4nF1EDtlUKWYsbXsFXukwgpOyQba3Lq8hq7gGpiH1A0Ym4vwOu+YZo8icrKPKXklTwdDnqher01XKGy778SD1dUzpf3JZURJWVxmP2dg8O2EDKrfWMpqhqoBoKwpm7WHU5329GZwhKSlbh8yHZWOmNPZVBVdnohXvka5bNlNmK2vex0lahVlokzLsI1tmYvAvTepRamyUgWqFVN1ABNyts24HhraYypzTs0SnHdCYflTgmaktOoGasbU1VWvvIuwIGQaHfbdJdCortrYZ4levy4wyliqV6lNGyvXp0s1JTu1cke4a8LzNYafGyfK+pHWIk2lyyo0ayUylRxUpLUpvTAfPmvkRV33Yiw7xIhh5SjfvsS5pMq7K5TjGVXwlWhUw7lSQGNyctmswKgg2146eEynR6tKadyFO7sWOVWxAcMpp35zD3dGGjW3uARu6x3CMPVtO0tnuUYqk5QzR3WqMvZ/KyrXQUyy0mRb1q+hLLeymkntHj1HquJz+l1Uw1srtF+9y7kufI3Oi6lPERblrJe79W+RFWxYXpIlz7dT7R27TfQf3rPIPEJy7C85av7I7ypvZv4aIu4XFs4BvfssLD3SqVarezfyX2K5QSJqmGVwQyjXfbSRTrTpyzw0fNFckmrPVGFidmChci5Rjx1tPUYHpBYtdXU9r5M51Wj1fajt6GXXq+U08ZhXRldeyzbw9XOrPcz8UbzTRvwZl1lmxTZsIsbLoWcdv9Zmy3gdFs42r0v+rT4j2hLaXtrxNav/AI5eDPX52jzgQAgBACAEAIAQAgFXEHWZIhkcEBACAQ4CgOm3FnPkug+EA4X6S8IaGIw2NpjVWCtbiUOdQe9c48Ju4XtxlBlVTRpjq+JGM2g1ZftMPgKJqKBqHqWzD/zD/wBOMvV0knvJ/IXzS8BOS2xkx+HrYjGM1WozuoOZgKQVQRkUGw1N+63bFabpTUIbeoisyuznqmMqVNjEVGLCnjFVCbk5eaLZbneAWPnaX5YxxGnL6mF24G/ymwNL6zsslE+0yCoco+0sKCqH9qw01lNKTyT12/kzmlmRubX2k5xtPBYZKCOKWY1aiBsianJTQWvu3dvZKYQSg6kr+C+pk32rI5/YFEpV2ujkFhRe5VcgJtUNwvAa7u2XVGnGm1+bGMVrIvcg8GG2XV5tQKtQV1DWGYtlKoM2/iJjiJf3lfbQmC7Jz/JmrSfCvQrbQGFUOwqUGWkhIuL9N9TusRwtaW1W1PNGF+/UwjbLZuxe2lVpUdqbNWmwNPmKa0ze91+0Cm/HeDKlJulO+9zPaSGbQ22lPb6a+lR/+px/8ZC/wW7x79zd2tymdhkpek/QU9p3Tl42o6VFuO7sl5m5hIKpVV9lq/I4vG0OaqstM5uaY5SfWG4juuCPATp0uq6RwWSevuv/ANlx9H5nFrZ+j8bnirJ6pdz4fTyOjwNZaiBl3MBbs/roR3z5xiKE8PVlSnvF2/O7kexhVjVgpx2eouyqmSo1M7r6TKorxzEzV1cbtnlVTpXWmBVfdceiDutcekb8B5zt9H/p6rXXWV3kh/yfx2Xe/gcTE9JQhLJT7UvkJgqlZ1JxL3ZxYUUUBUB4sd5bx075r4uphqU0sHHSL9tttvw4W8tfA28PSqyjes9+HIy6uHIuDwJE9D2cRR7pI1E3Tn4EJwhM85NOMnF8Dr05pq6Kz7ON9ZlTeptKQuGXpdxtNhliehfpGzobbnU7hwYTOHtLxK6msH4M9jnbPNhACAEAIAQAgBACAU6x6RmSIGXggLwAvADZx6H4n/mMAo8qtmricM9NmCbmDncpU3ufePGWUZuE00Yztl1ZmckcBRweFYmorio5LPlK5rDKECnU7j5mW15Tq1LWKoVKcaea+hTo8kFCN9Xxdajh6wzNSAW2UjcCdQLad2+8mVd37UU2jKKUo5k9HqS/orCV8MuEUVUpI2cOAFzkXBbMwNycx4fCQ5VISzu1zCnUhU7MU7c+Bb21snCYinSp1mvzICowfK40AI033yjhwlcKk4ttcS2WV6NmfjNjbPdEDgvzQKrU5x89rlrM4PS1Y2vuvM41Kqdl8LGLlTtdtW53G4HCYTD5uYpfrRzVS9R2ujakG7HqhupL2ntqYupBWy63difAY6lRTmsOiouYnKCd53nXumM4VH2pCNem3lizN2lSSrUu9Ci7kXLNTRjbtJF5lTXZu27dxhVqtSUIpX312SGVKI6JYIWXRMqglQNwU20A7Iy3fZ27x1uWKz792o04cFl43BN+MZbRlfgR1mapBRejTZDiQKdfDH/mN55Tl985HSL7MX3nb6PimqngvUxam5W7bHuYae8HzlX6ZxTjWnRfvK68Vv8AFehR+psNmpRrL3dPJ/z6lnYNfI70z6J+0U8BwcfA+cs/U+AcsuIgtfZdv+P2+Bp9BYxOLoyfevr9/iVts7QFRmZCQg3tuzdYHZ8Zt9DdCdRFVcQu1ul/r49/p4lfSHSzqf2aO3F8/wCPXwINiYe5FQjX9kvsj2/vHhNfp3pLM3h6b0958+779+hu9FdHqnHrZ78Pv9jucBhRTW59I7zPHVJ5mdSTuyN8MrUle2pdvifynsOjL/to3/NTm4pWqvy9ENp4YW3TndIxtWfekzZw0uwUNpUtDaakHqb1NnO0tGt2j4zZNtGgRqO8cO2Zx3Ri9mexLO4eZFgBACAEAIAQAgBAKVf0jMkQR3ggL/3/AGIAXgFTD1sqn77/AMxgFXH1w1Ns63AGax3XXUfCZwbUlYrrKLpvMu/4Gc5AwYBW9kuvGxa+o7ekZfduu/E03FLCK/L5v/sHvlNMZiwpDThusBvla9pTe1y6XsOlHfKQbOpm5tmKhVvm4NxAvwmde1uF78ORXhb3tray359xFWwhYsch1qgDQ+iBqe7tmcKmVJX4fMqqUXOUnbeS+AhwrA3yaCoxyGwuLCxF+EdYmrX1tuQ6Li75dFJ6d3DcMLQLC4FgTUN+A0yj4nyipJJ/D7k0ablG6VleT7trL6jcMhLotl6CtuIN+FyR3xVfYk+bQoJupCNl2U9ixiMK+bMADcZSDxEphOOXK+dzZq0p588UnpZp8iD9HuAu64vcXI39oljrxbf56lCwklGO11fS7W/eh64RgQdNFtx33uZXKpeNu8vp0HGalwSt5mZykwz81nUdKkwqD8O/3X8pz8ZTz0nbhqdfo+ooVrPZ6GIlUMDb0XFx2cR5HSebwtV4fFQqcn8tn8mdnG4f9xhp0+LXz4C2DLruIn04+W3cWZ1Yc4+QehTsW7TwHj8jOV0tj/2tC8falovq/L1sd7oXAdfUzS2Wr+3n6HSbEQXzECw3az53WnpY9lUXA0to7RsptqTp56WEppwcpWRhGnzL9stGmnEDXv4+8me5w1LqqcYckcKtPPNy5hSM5XSf+VeH1NnC+yVMdunPR0KZzePw9iGHXrNpbG5B8Baj+7vkomx7LQa6qetR8J3UeYe5JJICAEAIAQAgBACAZ+JcZjYg+W/qkohkV/70kkBeAGaAZ6tq4/fPv1+cAbVqBRc9gt1liFA8SQPGFqGZq7YB0C65SV17FKXPbmG6/wA5Z1ZjmD9JrmuqE5gL6DMxKhqY329EnfutaMjtZv8AOJGid0t/xDztUadE62tcgXBZVuO3pA26vKR1ZOYhXajEJZbMQM41uLhxov3lGt+Mnq0rjMxHxXOWzUgVOXKCxvd84GoFhqoBHDNfskxvD2WYThGppJXFpYmoBlFL1W3qwA3MBa1jcFhbrXXfpDSbu2ZJWWVLQWnzik5aSrprZTY6sLDcb+jrutc24RJqW7IhBQ9mKRplZSWiZJIENOANalAOF25sN8MzPSUthyblRqaJO/Tinw47rziY7AX7UDv4PHKolGb7Xr/JlviwKRYG++3junscDVdTDQm97K/itGeEx2GyY6pTX+zfk9fqS4Ohlo20LMczddzw8NBPBdK4391inNeytF4c/Pfwse76Pwaw1FRe+78f4Lox601AsL9V/wCs5ypSmzbcb63H4Al3D1DbLqiDges9s9B0dgFT7c9+Bysbi426un5v6G7z9zO0cmxZptPPdITzVn3aHRw8bQRFWWaaNuJg7YNl8R8Ztx2NuluVajaf1kotsexbLe9Gkeumh81E7sdkeXnpJ+JakmIQAgBACAQV8UF4E9ii/wDSAZuI2rU1yUyO1rn3CTYgzMTWqv6RJ7Oko8gJIJNmdG67uO/z+UEF7NBIXgCwDNxlUU6l2IAcC19OkNLeVpBBFVx1O1mKkdRsb+EK/Akr/pSgN2TS1tAN260nVkaDf0xSG7Lbw7/jFmLi/ptOFvdFhcDtcH/vGUXEO0QerTUdhta/kT5ybC44bSkWFxw2iIsLjxjx1wTckXGL1yAPGIHXAHc6IAoqCAcdtHYSVscUtkpCktV8ll6TFlAGlgSUJ8D1zazpYVwXG6+/qUKL/dda9bJb9xY/4JoX/WV7dWZfjkvOOuj6Xf8AL7Ha/qlbkvzzLtHk9hqQ0QA+2zFm8zu8JfDD04eyjVq4urU9p/YoVcNTDdHwJlig1xKc6fAbVRl14cJrYrE9RDM/LxLqNFVJWQxNpldGE831uZ3Z1lh+ROu1UbS+vVLY6k9TJGRtqpp5fETcitDZoohBuOMIsaPX+TzXwtA/8mn/ACidun7C8DzFZWqSXe/U0JmVBACAEAIBxvK/b74OmlRaYqKz5W1Iy3F1PuMvpQU3ZmEnYu8ntrfWsNTrjTODdb3sysVYeamYTjlk0ZLVFFeVaHGfU1R2e5zMLZVAXMxPHTQd5EydNqGZkZtbG+T3Sokz9pVKdJGqVTlRfSOulzbh3yYxzOyF7FClWwtSjz4YGlcjOSyjRsp9+kOm724i+lx9LY+GqqHW7KwuGWq9j3ENIcbOzJuVsXyKwtQWYVLb/wBa59xJkWIKh+j7D8Hq+L3mQsI/IOmd1TzT+sm5FiFuQXU6HwIi4sRnkI3AofxEfKLiww8iqnV5PFyLDDyPqjg/g35GLiww8lao/wA3zaLiwh5O1R61QeJi4sJ+gqv+Y/nFxYUbFr/5re78ouLDxsnE/wCcfIflFybDxs3FD9sP9P8ASRcWFGExY/aIe8H8o0Aho4wG4anfQX42F7fE+cAif691p7vzjQalWrh8Yd9j4j85NyLEYw2K4rfxH5zCUnwMklxB8fWT7Mqtz6pbpCcjFYKpWvKU0b1CvCDSUWZuKesfU9/9JpR6P/8ANHSji4/6v88zKqpWvfmz4ETYWDkluviXRxlPin8AqY6rlIqIwHA77eUz6mcV/JbCtSk9PRm1Srrl9Ie74zFU5chKpFPVnq3JnaNL6rQHO07ikgK51uDlGhF9DOvSdoK/I85iE3Vk1zZsrWU7mB7iDLLlBJACAEAIByXLHAc/g6yWuQuZfvJ0h8LeMupSyzTMZK6OT+i/bATC4lGP6g86Puuu7/UjH8UtrwvNd5jF6FLkXi1pLi9pVrm7c3T62Js7gHtJpj8JmVVZpKCIjormiOUm0mofXFo0fq+pC3JfIDbPb2ffxtaYKFPNlJvK1yfbe3UxmyatVRlIKq6b8rBkNu0EEEd8mEMlWwbvEwxjzT2LTp81UYVedvUUHJTtXJGdtwvwmUVeq2H7Js/R7t22GSjzNXLSWoz1itqQW7vfMd54WF/dK6sO1uSnoXaX0jYFjbOw71Pn3SOolwGZHRjatHmRW5xeabc99N9vDXTvlWSV8ttTK4DaNLKr84mR7ZGzCzX0Fjx1jK9rC5ZqVVX0mA7yB8ZFm9gPvIsBGEAy9q7Tem6hVBFgdfW1IKrrv0UcdXHjZCCa1IbNa8rJFzQBuaABUdQ8hAKNDG0mqtSsFqJqUYWJXg6+0vaN3G0zcGoqXAwU05OPEstRX2ZgZkVTDJa9yo4m6294kNpK7JSb0RnuaV9MSvkje8TWeNwy0dSPxRb+3q/6v4CNs5mF0rq34F+V5l1/WK9Fxl5/a5jky+2mjNr4GqDY1iPwKPfYzQrdI1aTtOnbz+pdGhGWzKlXZtQ76zN2Z8n8oE130o5abfniWxw8UUTsPJcrTXMeN1J8STeadSo6m8mbdPLEy8Vs6p7HkQfnIjTNyM48zLq7Ne/oHymxFFykiNsDlHom/XY6S1IlSLjNp/ZmdzCxMqiw7ptJ6GlJasr4jEKt92m/cAO88JNyMqKGz9uE4vDJTZuliaCl7kCxqoCEU7tD6R17pnT1aKavsvwPoybpyggBAMszIg8J2wHwmIxVBNAxKEdaFg6AdtsvnOlFqUVJlPcdfyu2McPsmhSA/VMhq29p8xcnsztbxE16M71G3xM5rQ3ti4xDslGuMq4Uo3YypkIPiPfKsrVS3eZX0OD2LTYbKxr+q1akq9pW2a3+pR4TZbvWRX7pubuT47b/APuGlcP8z8zKXsm/ySxqUNl0atQ2VKTE/wCttB5yqUXKo0jK9kYe3tt18XgalQ4RRhz6FR6gzizACoqb9/8AdpZTjGM0r6mLbaKeEP8A+gbtqv8A7xmS/wAxD9ktck+TdJsJSxlZqlR6eepTXNZEFJ2yqF46pc9pmE6jcnFGSWlzF2LiMJiq1artKvZiQKSGo1MAG9yCpG7ogDvltRSjZQMVZ7k+wsc5wW0aa1GqUaXN81Uud5ZgQDw0VDYdfbIkl1kQvZJNj4LG4nZ5dMTkSgagSn0s1XKc7ZqmbTeQBY7pEpRjUtYWbR0P0XbVq1qNVarF+bqKFJNzZlva/YQfOV4iKUtDKD0O1muZCwBrQABgHOctNnFqYrpcVKHSDLowXiQezf59c2sLUSlklszTxlNuPWQ3iVtncrGqU1phM+KJy5QOgw/zewdnA34azT6TcsLbq1fNov5Nzo2UcUm5O1t/4DEZf2rHEVBqwBtSU9Qtvt2WE8niK0XK9VucuXur87jt04tLsLKvmx2CxgYdGnTUDQ9HXzOs1Z1rbQj8CZQtu38S0EQ65bHrXT5yrrI3vaz5rQxu9i0r6WfpL7XrDv8AaHvnWwvSf/54jtRfHivHn6mrUoL2oaMq4zB5d27hx0/KTjuj+rXWU9Y+n8d4o183ZluUatPSctI2kzJxdEzag2bEJGRXLDiZsxbNhWIOfcesZYmzLLEBin6/dMtRliK9Y23KfwiZJsxyo4zbFY84QToDoNwF7aAbhNuCcjUqOMO4m5JC+Own8VQ91RTNiMXGWV7mnOalDNF6WPqSbZzQgBAMpja56pkQ9DmUwuFxWJzthkZ1CuKrXDErbISBv9W1+qbE6coQ38jUo4lVallHTe5o1doUqzGgV5xXDB7gZCLG4IO8THqZRjnehksVCU8kdTn8R9H2FUEmtiadG92pCqMnmVLe+8mNab0W5bLLFXlsaFXZmHxOFODoMaKLlIstyADe/S33O8k31i06TzNGFOtTq6RY9+SoOz/qXOHQdGrl9bOXBK31FzYi+6YKo1PMXNXVjI2fyRxQoVMLVxFM0DTYU8qtmWpnV1Y39XRrrf1pm6yzZktSMulio2ytpphGwZo0K1O2VXWqAQL5ho1tx65lnp5sws7WH/oHErsf6saJNbnWORWQ3Vqhe981tx6+EhVI9ZmDi7WOj5K7OZNn0qNZSjc26uptcZme4003GUyl220ZcDitiF9mVKtLFYZqtFyCtVafOKbXAYaEC4tdTqLTYm41dU7MwV0bu2ts0a+zMS1FTTpoQmqCkCfs2JC9XSA7wZhTjlqK7Jewn0fEfolyDxxPxYfKRU/y/AL2Sr9EP6rEn/mp/J/WZYn2hDY9BmsZBAEaAIsAg2jiVp0ndtQqm4PHgF8SQPGVVqqpQc3wLKVN1JqC4nlI52iQwujhQQASL06ig5e4qbf9p1YJY/BpT0zLW3B816+Bxqn/AMfjmo6pPTvV/wAXijotn1A6KV3ML/Kx7tZ80xFCdCrKlPeLt+dz4HtIVY1YKpHZgr83V/dbhJSzwMnqjoaUoNZlDaXKHD0NHe7eygzNfqIGgPfOrhOh8XiVmjG0eb0X3fkjTq4ylTdm9eS1NLZWK5xLMjITcqr2zW6iATbrtOn0dVUJSwrkpW2a271rvb7mFZNpVLW/NCvjMPlOm47vynP6QwnUVLx9l7fY2KFXOtdzKxVOasGbkWY2KpTagzYiyg9OXItuRETIka2490kHEbctz2oJ6WnZoNT3To4e+WVvzuOZirZ43Vy/yP8A/wC/CfxNH+cS6StV/ORrXvS3PqKbBohACAZZmRBj7A6Zq1fbey/dXd8QPCbFfRRjyRpYPtOdTm9PBEeCynEVqmgWmMo4AcWPmGPjJndU4x4sxpZXWnPgtPuLttuc5hEIIqMTfepy2t3jUxRWXM3wGKfWZIxe79CzsXEFw+bKWRymZRYMBumFaKi1bjqW4ao5p5t07XM/G7QrXrMjhUplRqAdbgEDTrvLYU4WimtWa1WvVvNxdkrD6W1aiv8AaBcppF7LvGhtqeJI98h0YuPZ52M1iakZdu1rXFG2KwClqS2qkCnYkbyPS846mDuk9tx+6qpJuPtbElTaIR6lQ3bpClTQHeV1YjxO+YqnmSj5syddQnKb11ypeG5Ywm1BUfJkdWAJYG3RtwPu4cZhOi4rNfQtpYlTlks0xNobQdXWlSANRhfXcBr+R8pNOmmnKWxFavKMlTprV/IkwprXPP8ANZLXzD534b5E8nuXuZUnWV+stbmiWhVpOrKpRl1zAWtY77jqOswlCUd0Wwqwn7LuUeTqU8jGnRp0VZzpTUIGtYBiBx4eEzrRyu1yrD1XUi5NcdDXlJsBAEMARYBgcsWulGl/nV1U9wDH45Zz+ktaSjzaOh0erTlPkrnIbbqZ6z1OGcrbqXUJ5BbS7oHGZq9Si+Oq8tH8rfA0P1BhLUKdVbrR+evrf4jdgVslVqR3MCyd9ukPn5yv9UYG8Vio7rSXhwf0+BX0Fi7xdCXivr9zW2svQDdV9Z5PDJyllSu2ejzKN29jF2lyjc08qEogFmcaM/YDwHvntui+gKdD+7iFeXBcF938l37nlsd0m6kuro7c+L+y+YmwsBkIqMt6h1pqf2d/WP7/AMO+aPTXSzrN0KT7C3fPuXd6+Bv9HdHdWlUqb+n8nX0EZCKjHUEe8gH3Ezz+ErZMTBrml8dPqdGolKDRt4ulmUjxHfwnqsVQVak4ceHijl055JJnOYkTycdzrxMrErNmDNiLM+qkuTLUyq6yxGaZDU3HukmRxG2W+1O/VreNhv8AC86WGXZbOZin20uZe5JH/HYT+Jof7iyy96l7W7jWatTte+m59RzZNAIAQDIq1AoJY2A4+Nh43sLTJK5BSp7Upm1rgFioPRA0NQEkE3UXpONRwmTgzG6GVUpPScXFNSWLkAKSEYqxPZdTrxmUZSjJPcrnSjKLjtfcs1sHTqIoKnKACuhUjTTfYjTgZCnKLuiZ0YTiotaD8Nh1prlUBQO3ieJPEzGUnJ3ZlTpxpxyxKVTY65CgZrF87E2JJ6u6Wqu82a3CxQ8JHJku97ke0MEi87UqMQHRUFl9DVbcddQD5yac27RijCtRis85vRq3gZ+zlL1UCvzq0VJU5cqg2sg11321PV2S6paMHdWua1FOdRWeZRXKy7ifE4M01oWanzlMliHYAMSQWNzv1mMZqTlo7MsnScFCzWZa6vfmTbCBdqtVrEs2UEbrDq7N3lMK9klBFmDvKU6j4u3wFx4aniBWyM6FMpyi5Xw8vfFO0qeS9ncVs1Ot1lm1a2hl/VmFCowVlVqqixBuKYub246keUvzLOl3fM1OrkqMpJNJv5EykKlSqrowFPm+ghp6sRa4O8gfKYu7ag1xvq7maajGVRST0torG3smhkpIv7tz3nU/GatWWabZ0MPDJTii5Ky4IAjQBFgHMcu3yDDVeFPErfsBB/Kc/pBdhPkzpdG6ynHnE5WotzUTiS1u8G4+E4WExH7fFRq8FLXwej+TOjjsP+4w0oc18+HzKmUnI66MpDD8vlPpGIoQr05Up7STR82w9eVCoprdE20sc1bo6rSU313se3s7P7HH6I6Fjgl1lTWpz4Jd31fl49XpHpV4js09I+vj+fxmYJecqZj6FM9EcC3X4flI6cx/U0+pg+1LfuX8/fuNzobAZn1s9l6/wdrsPDeu3v4zwlaXA9FUfAtbXxPRA9pgB5xhlmrR8V6owUdG+5+h0Z3DuE90cUwNppZz5+es8pjqeTESS8fidTDyvBGLiRK4M3ImfUE2EXIrVFmaZmitXGh7pkZI4bazHnTa3pa3O4aeZnRoKLi7s52JclNWRc5KH/G4T+Kof7qTYqNurr3fmppxSVHTv/ND6ml5pBACAYmKohxYkizKwItcFTcHUW3iZp2IauUU2Kl1IZ7oQVJIbUBFJNxqTlPjUY92XWP8/PyxjkQwbDFsua63W4K3LWWmjBmvqCqEWt63Gwk9YRkIxsVrHp3Yq4LZmGZrWpuQoFrB6ptrvTXoi09YuX5+WGQZisFiDexG8H9YWzZXaoCFYZVI5uio++xN7alKH5+eIakFelXLXyM2TPlUmnlbpdG1jcE00KknjW7NCy2/Pzf0Go9sXWWzObgBSV5tgGz1aaFRdQc4Aew3/aKNd5Wi9ELviJ+kXRyCqKWZFVCSASWVCFsNTmqHM26yA7joyX1IvYixO0EcZqlAFQoIOa7AGm9ULawObKiki/riZRUo6RZhOEJ+1G5o7LxAP2YQrlDa2AU5HyEqAxIBYEi+8Suae7ZZBJLKlY0JgZhAI3QEWsCOqwt5RdkNLaxIBBISAEAaYAsAzeUmzfrGGqUh6RF0++vSXwuLeMqrU+sg4l+GrdVVU/j4HmODxRYAm4dei4O8Mumo4HS3eDPJYilllqeoVrW+BPRbVu8+/Xy1n0Pouv12Epze9rPxWn0PmfS+H6jGVIcL3Xg9frYp7UqnSmvpOQB4zbq1Y0oOpN2SV35FOCoOrUSRZwdEKQgOg/smfNsVipV6kqst36cF5I+j0aCo0lCK2Opp4gKABrOY9XcwyFXDsa+JRN+U3bs/v5Tr9E4dyrKXBa/b5lOKkqdF9+n3O2qz1JxDD2v6fgJ5vpT/AOx5I6WE9gw8QJqRN6JnVZei5Fd5YjIr4gdE9xk3MkcBtVL1L77N8wLzqYZ9h+H3Obilea8fsXeTB/xuE/isP/upL6jvV+BqwVqXxPqiXmkEAIBkWmRA6AEAQmAAWALAEZQbXANjcX4HrHmYAFpAENMHeAe8SQIlJRuAGgGgA0F7DuFzp2mLgfAGkwBQIAQBbyANJgCgQBYAkA4nljyYZnOJwwu5/W0h+0/eUe11jjv37+fjMGqqutzq4HGqK6uo9OD5HJYPEhieBAswOhBB3Edc6H6ebjSnSfB38n/KOL+qaP8Adp1VxVvg/wCSPZpz1mqE2yaL3nefL4yn9S4vLSjQj72r8Ft8X6Gx+nsHvVa20839l6mjSezliV81njLXVj1TSsD7Qeoebo6seq2nabbhL8PgpVZWSKpuFJZpnb8ldifV0u2rtqxnq8Ph40YZV5nAxOIdad+HBGsxvNg1jA2m93by8p5THTz4iTXh8NDq4eNoIx8QZXA24mdWMvRcisxliRmQ1z0T3GLEo8+2qftfSAGY6cSb7u7dOrQt1W136HMxDl1ursvUucmz/jML/FYf/eSW3zVLtFOXLTtfgz6rmwc8IAQDJvJICSAywBQIAQBLwAtAFEAWANJgBaAKBACQBCZIEkAUCAEACYA2AOAgHIfSLgUFD6wqKKgZVZgLMytdQCeOpXfNrBNKo+9GtjVKdJRvonf6GdQ+js82p55lcqC4sLBiLsB2A6eE52Mw8cRWdRv/AKR1sJjZYekqaitCbD/R2t/tKrMOq9vgAffKY4ClEun0pVfspI6jZexKOHFkUDtt7+/tm3GKirRVjQqVZ1HeTuW6j3mRWV8RVyqT5d/CUYmuqNJzfl48DOnDPJI57ENPIptu7OxFGZiDL4l0UZ9YzYiXIqsZYZkNc9E9xgk4DaS/a5gBe5uT1X3Dq9L3Tq4ebVO3w9dTk4mCdS9vH00LXJsf4zC/xND3VUljlepcqtlp27mfV02DQCAEAqHALwLDx/MSLd4E+ofvt45T8os+YGnBNwceK/1jUaDDg361PmPzi7An1Z/ZB7m/MRdiwhpv7B8CD85ObuFhhv7DeX5RmFhnO947wRGZCwoqL7Q84zIWHBh1iTcgW8ALwBLQBQIAQAvAEgAFgCwAgEGMwq1VyuLjMjW7UYOvvUSYycXdBpPcmMgDDUgEbMTAI2IAudBMJzjCLlJ2SJSbdkZOMxGY9g3fnPL47GPET09lbfc6NGlkXeZeJM1oI24oza5mxFF0ShVMvRais8zRmiviD0W7jJJOB2i32mob0jYjcSSdD5CdbDxkqd1bh5HGxMo9baV+PmXOTj2xVFvZq0z5MDMm3n1dzCy6uyVlY+nMJjrmbBoGkDAFgBACAEAIAQAgBACANNMHeB5RYEZwqH1V8hIshcYcDT9m3cSPnIyom407PXgWH4vzk2Fxp2f1O3jY/KLPmQNOBbg/mv8AWNQNODfrU+Yi7Gg36vUHqqe5vzEXYGlH9g+BB+cX7hYazEb0f/SflGYWIziQN4YfhMZkLCfW16/PSTmQDnx7S+Yi6IC9+N5IDLIBXr4pV7T1D85pYjH0aOjd3yX5oXQoykZmIrl9+7gJ57FYypiH2tuRvU6UYbFZzpNVItRnYh5sQRdFGfWMvii2JSqGXItRXaZmRXxPot3SSUcBjlJqEncCSO03Pw+c6NNqNPTd+hzKsXKrrsvU2uSuyqlaoMi7iDfqsb+ctpxbNetNRR9D7HwbWBffxmyc82wIAsAIAQAgBACAEAIAQAgBACAEAIAQAgBACAEAIAw0wd4B8IBG2DQ70XykWQIm2ZSPqD3xlQuQvsWmfbHcxmE6UZqzMlNrYrvycTgzjxvNR9GYd8C1YiZC/JrqqnxUSp9EUXs2ZrFS5FatyZqHdUXxBlf9HgtpMzWLtwM6vyTr8GQ+Jj+ltbSLY46PFFCtyUxPsg/iEf0+a4ouWOpcbmfX5N4kfsj4ayP2VVcC1Y6jzKFbY9cb6T+Uj9tVXAtWLov3iniMDUykZHvY+qZi6U1wLFXpv3kQcn/o1xGIfPVU00vfXQnw4To0qDt2jl4jFxvaGveevbA5L0cKoVFGnGbaVjnNtu7NwCCBYAQAgBACAEAIAQAgBACAEAIAQAgBACAEAIAQAgBACAEAIAQAgBACAEAIAWgEbUVO9R5CAPAgCwAgBA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 altLang="hu-HU">
              <a:latin typeface="Tw Cen MT" pitchFamily="34" charset="-18"/>
            </a:endParaRPr>
          </a:p>
        </p:txBody>
      </p:sp>
      <p:pic>
        <p:nvPicPr>
          <p:cNvPr id="6" name="Picture 2" descr="http://semmelweis.hu/wp-content/themes/se_uj/images/logo/egyetem_cimer_at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96250" y="260648"/>
            <a:ext cx="1047750" cy="1047751"/>
          </a:xfrm>
          <a:prstGeom prst="rect">
            <a:avLst/>
          </a:prstGeom>
          <a:noFill/>
        </p:spPr>
      </p:pic>
      <p:pic>
        <p:nvPicPr>
          <p:cNvPr id="7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hu-HU" altLang="hu-HU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Pattanó ujj - tünetek</a:t>
            </a:r>
          </a:p>
        </p:txBody>
      </p:sp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844824"/>
            <a:ext cx="3376321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916832"/>
            <a:ext cx="2819407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2132856"/>
            <a:ext cx="2379092" cy="321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semmelweis.hu/wp-content/themes/se_uj/images/logo/egyetem_cimer_at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96250" y="332656"/>
            <a:ext cx="1047750" cy="1047751"/>
          </a:xfrm>
          <a:prstGeom prst="rect">
            <a:avLst/>
          </a:prstGeom>
          <a:noFill/>
        </p:spPr>
      </p:pic>
      <p:pic>
        <p:nvPicPr>
          <p:cNvPr id="7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altLang="hu-HU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Pattanó ujj – anatómia</a:t>
            </a:r>
          </a:p>
        </p:txBody>
      </p:sp>
      <p:sp>
        <p:nvSpPr>
          <p:cNvPr id="39942" name="AutoShape 4" descr="data:image/jpeg;base64,/9j/4AAQSkZJRgABAQAAAQABAAD/2wCEAAkGBxQTEhUUExQUFBUUFBUXFBQWFRYUFxUXFxcWFhUVFhUYHCggGBomHBQUITEhJSkrLy4uFx8zODMsNygtLisBCgoKDg0OGxAQGiwmHyUsLCwsLCwsLCwsLCwsLCwsLCwsLCwsLCwsLCwsLCwtLCwsLCwsLCwsLC8sLCwsLCwsLP/AABEIALABHgMBEQACEQEDEQH/xAAcAAABBQEBAQAAAAAAAAAAAAAAAQIDBAUGBwj/xABLEAACAQIDAwgGBggEBAYDAAABAgADEQQSIQUxQQYTIlFhcYGRMkJSobHBBxQjcoLRFTNDYnSy4fAkU5KzFmNz8YOio7TCwxclNP/EABsBAQACAwEBAAAAAAAAAAAAAAABAwIEBQYH/8QAOhEAAgECBAIHBwMEAgIDAAAAAAECAxEEEiExQVEFEyJhcYGxMkKRocHR8AYU4RUjM1Ki8WJyJTRD/9oADAMBAAIRAxEAPwD3GAEAIAQAgBACAEAIAQAgBACAEAIAQAgBACAEAIAQAgBACAEAIAQAgDHqAbyB3m0XCTY1cQpNgy36ri/lIuibPkSySAgBACAEAIAQAgBACAEAIAQAgBACAEAIAQAgBACAEAIAQAgEdSsq+kwHeQPjAKVfb2GT0sRRH/iLfyvJsRcpVOWODG6tm+4jv8FmMmoq8tEStdER/wDGFI+hTrv3U7fzETUnj6MeN/AtVGbIn5UVD6GFf8bqnwBmu+lIcEy1YV8WV6nKDFndSop94u/wyyp9KSe0S2OEhxZSxG28XbpVqdMda01H85aR++qy5fAvjhKXJmRieUVQ9H6xWqt1KwpjxamFsI/cVX73oXRw1Ne6jn3xr1MSSzM2VQBmZntxNixJ3zGUm92bcKcYwskbvJt/8ZRP79uPFWFvfLsO/wC4jWxcV1Mj1YTrHBCAEAIAQAgBACAEAIAQAgBACAEAIAha2+AVq20aK+lVpr3uo+cC5Qr8q8GnpYin4HN8JNmRdGdX+kLAruqM33UY/G0nIyMyKFX6TcP6lKu/4QPnJ6tkZ0Q//kKs36rA1D957fBZPV94zh/xNtR/QwdNPvlj8xGSPMjM+Q4VNs1PXoUu5AfjeLQF5D02JtJv1mPI+4oX4AR2eQ7XMrU9gZ6xo1cbiTUADBS7DOp9ZCWIYb78RbdMnF5cyWhipLNlvqaVLkHhd7B3PWzfkJhmM8paOwsDQ9JKS9WY6nwJlVTEQpq85JGcKUp+yrk1Gvg9y82O0IQPO01f6lhX76Lv2tVe6WGpUiuZGW3eLecmWHw+IV428V+WMc1SDs/mYmM2xTQadLu3ec5GJwc6PeuZsU6imYWN21Uf0QFHvmtY24JGDiwSb1GJ8ZZF2NyL5FNsYF0UaTYjqZ2DBsDVzD1gONtRe/ymTLOB0OxqlsTR/wCtT434gfOW0P8AIjVxC/tS8D1oTsHnwgBACAEAIAQAgBAI61W0Ah+snqEmxFxPrDdnl/WTYXE59uzyiwuc3yi21ilfm8MAWCgsSAbX3b5KiuJi5Pgcj+nNotW5g4hRVP7PRW3ZtwHVrLerVr8DDNK9hNtHG0ED4nF1EDtlUKWYsbXsFXukwgpOyQba3Lq8hq7gGpiH1A0Ym4vwOu+YZo8icrKPKXklTwdDnqher01XKGy778SD1dUzpf3JZURJWVxmP2dg8O2EDKrfWMpqhqoBoKwpm7WHU5329GZwhKSlbh8yHZWOmNPZVBVdnohXvka5bNlNmK2vex0lahVlokzLsI1tmYvAvTepRamyUgWqFVN1ABNyts24HhraYypzTs0SnHdCYflTgmaktOoGasbU1VWvvIuwIGQaHfbdJdCortrYZ4levy4wyliqV6lNGyvXp0s1JTu1cke4a8LzNYafGyfK+pHWIk2lyyo0ayUylRxUpLUpvTAfPmvkRV33Yiw7xIhh5SjfvsS5pMq7K5TjGVXwlWhUw7lSQGNyctmswKgg2146eEynR6tKadyFO7sWOVWxAcMpp35zD3dGGjW3uARu6x3CMPVtO0tnuUYqk5QzR3WqMvZ/KyrXQUyy0mRb1q+hLLeymkntHj1HquJz+l1Uw1srtF+9y7kufI3Oi6lPERblrJe79W+RFWxYXpIlz7dT7R27TfQf3rPIPEJy7C85av7I7ypvZv4aIu4XFs4BvfssLD3SqVarezfyX2K5QSJqmGVwQyjXfbSRTrTpyzw0fNFckmrPVGFidmChci5Rjx1tPUYHpBYtdXU9r5M51Wj1fajt6GXXq+U08ZhXRldeyzbw9XOrPcz8UbzTRvwZl1lmxTZsIsbLoWcdv9Zmy3gdFs42r0v+rT4j2hLaXtrxNav/AI5eDPX52jzgQAgBACAEAIAQAgFXEHWZIhkcEBACAQ4CgOm3FnPkug+EA4X6S8IaGIw2NpjVWCtbiUOdQe9c48Ju4XtxlBlVTRpjq+JGM2g1ZftMPgKJqKBqHqWzD/zD/wBOMvV0knvJ/IXzS8BOS2xkx+HrYjGM1WozuoOZgKQVQRkUGw1N+63bFabpTUIbeoisyuznqmMqVNjEVGLCnjFVCbk5eaLZbneAWPnaX5YxxGnL6mF24G/ymwNL6zsslE+0yCoco+0sKCqH9qw01lNKTyT12/kzmlmRubX2k5xtPBYZKCOKWY1aiBsianJTQWvu3dvZKYQSg6kr+C+pk32rI5/YFEpV2ujkFhRe5VcgJtUNwvAa7u2XVGnGm1+bGMVrIvcg8GG2XV5tQKtQV1DWGYtlKoM2/iJjiJf3lfbQmC7Jz/JmrSfCvQrbQGFUOwqUGWkhIuL9N9TusRwtaW1W1PNGF+/UwjbLZuxe2lVpUdqbNWmwNPmKa0ze91+0Cm/HeDKlJulO+9zPaSGbQ22lPb6a+lR/+px/8ZC/wW7x79zd2tymdhkpek/QU9p3Tl42o6VFuO7sl5m5hIKpVV9lq/I4vG0OaqstM5uaY5SfWG4juuCPATp0uq6RwWSevuv/ANlx9H5nFrZ+j8bnirJ6pdz4fTyOjwNZaiBl3MBbs/roR3z5xiKE8PVlSnvF2/O7kexhVjVgpx2eouyqmSo1M7r6TKorxzEzV1cbtnlVTpXWmBVfdceiDutcekb8B5zt9H/p6rXXWV3kh/yfx2Xe/gcTE9JQhLJT7UvkJgqlZ1JxL3ZxYUUUBUB4sd5bx075r4uphqU0sHHSL9tttvw4W8tfA28PSqyjes9+HIy6uHIuDwJE9D2cRR7pI1E3Tn4EJwhM85NOMnF8Dr05pq6Kz7ON9ZlTeptKQuGXpdxtNhliehfpGzobbnU7hwYTOHtLxK6msH4M9jnbPNhACAEAIAQAgBACAU6x6RmSIGXggLwAvADZx6H4n/mMAo8qtmricM9NmCbmDncpU3ufePGWUZuE00Yztl1ZmckcBRweFYmorio5LPlK5rDKECnU7j5mW15Tq1LWKoVKcaea+hTo8kFCN9Xxdajh6wzNSAW2UjcCdQLad2+8mVd37UU2jKKUo5k9HqS/orCV8MuEUVUpI2cOAFzkXBbMwNycx4fCQ5VISzu1zCnUhU7MU7c+Bb21snCYinSp1mvzICowfK40AI033yjhwlcKk4ttcS2WV6NmfjNjbPdEDgvzQKrU5x89rlrM4PS1Y2vuvM41Kqdl8LGLlTtdtW53G4HCYTD5uYpfrRzVS9R2ujakG7HqhupL2ntqYupBWy63difAY6lRTmsOiouYnKCd53nXumM4VH2pCNem3lizN2lSSrUu9Ci7kXLNTRjbtJF5lTXZu27dxhVqtSUIpX312SGVKI6JYIWXRMqglQNwU20A7Iy3fZ27x1uWKz792o04cFl43BN+MZbRlfgR1mapBRejTZDiQKdfDH/mN55Tl985HSL7MX3nb6PimqngvUxam5W7bHuYae8HzlX6ZxTjWnRfvK68Vv8AFehR+psNmpRrL3dPJ/z6lnYNfI70z6J+0U8BwcfA+cs/U+AcsuIgtfZdv+P2+Bp9BYxOLoyfevr9/iVts7QFRmZCQg3tuzdYHZ8Zt9DdCdRFVcQu1ul/r49/p4lfSHSzqf2aO3F8/wCPXwINiYe5FQjX9kvsj2/vHhNfp3pLM3h6b0958+779+hu9FdHqnHrZ78Pv9jucBhRTW59I7zPHVJ5mdSTuyN8MrUle2pdvifynsOjL/to3/NTm4pWqvy9ENp4YW3TndIxtWfekzZw0uwUNpUtDaakHqb1NnO0tGt2j4zZNtGgRqO8cO2Zx3Ri9mexLO4eZFgBACAEAIAQAgBAKVf0jMkQR3ggL/3/AGIAXgFTD1sqn77/AMxgFXH1w1Ns63AGax3XXUfCZwbUlYrrKLpvMu/4Gc5AwYBW9kuvGxa+o7ekZfduu/E03FLCK/L5v/sHvlNMZiwpDThusBvla9pTe1y6XsOlHfKQbOpm5tmKhVvm4NxAvwmde1uF78ORXhb3tray359xFWwhYsch1qgDQ+iBqe7tmcKmVJX4fMqqUXOUnbeS+AhwrA3yaCoxyGwuLCxF+EdYmrX1tuQ6Li75dFJ6d3DcMLQLC4FgTUN+A0yj4nyipJJ/D7k0ablG6VleT7trL6jcMhLotl6CtuIN+FyR3xVfYk+bQoJupCNl2U9ixiMK+bMADcZSDxEphOOXK+dzZq0p588UnpZp8iD9HuAu64vcXI39oljrxbf56lCwklGO11fS7W/eh64RgQdNFtx33uZXKpeNu8vp0HGalwSt5mZykwz81nUdKkwqD8O/3X8pz8ZTz0nbhqdfo+ooVrPZ6GIlUMDb0XFx2cR5HSebwtV4fFQqcn8tn8mdnG4f9xhp0+LXz4C2DLruIn04+W3cWZ1Yc4+QehTsW7TwHj8jOV0tj/2tC8falovq/L1sd7oXAdfUzS2Wr+3n6HSbEQXzECw3az53WnpY9lUXA0to7RsptqTp56WEppwcpWRhGnzL9stGmnEDXv4+8me5w1LqqcYckcKtPPNy5hSM5XSf+VeH1NnC+yVMdunPR0KZzePw9iGHXrNpbG5B8Baj+7vkomx7LQa6qetR8J3UeYe5JJICAEAIAQAgBACAZ+JcZjYg+W/qkohkV/70kkBeAGaAZ6tq4/fPv1+cAbVqBRc9gt1liFA8SQPGFqGZq7YB0C65SV17FKXPbmG6/wA5Z1ZjmD9JrmuqE5gL6DMxKhqY329EnfutaMjtZv8AOJGid0t/xDztUadE62tcgXBZVuO3pA26vKR1ZOYhXajEJZbMQM41uLhxov3lGt+Mnq0rjMxHxXOWzUgVOXKCxvd84GoFhqoBHDNfskxvD2WYThGppJXFpYmoBlFL1W3qwA3MBa1jcFhbrXXfpDSbu2ZJWWVLQWnzik5aSrprZTY6sLDcb+jrutc24RJqW7IhBQ9mKRplZSWiZJIENOANalAOF25sN8MzPSUthyblRqaJO/Tinw47rziY7AX7UDv4PHKolGb7Xr/JlviwKRYG++3junscDVdTDQm97K/itGeEx2GyY6pTX+zfk9fqS4Ohlo20LMczddzw8NBPBdK4391inNeytF4c/Pfwse76Pwaw1FRe+78f4Lox601AsL9V/wCs5ypSmzbcb63H4Al3D1DbLqiDges9s9B0dgFT7c9+Bysbi426un5v6G7z9zO0cmxZptPPdITzVn3aHRw8bQRFWWaaNuJg7YNl8R8Ztx2NuluVajaf1kotsexbLe9Gkeumh81E7sdkeXnpJ+JakmIQAgBACAQV8UF4E9ii/wDSAZuI2rU1yUyO1rn3CTYgzMTWqv6RJ7Oko8gJIJNmdG67uO/z+UEF7NBIXgCwDNxlUU6l2IAcC19OkNLeVpBBFVx1O1mKkdRsb+EK/Akr/pSgN2TS1tAN260nVkaDf0xSG7Lbw7/jFmLi/ptOFvdFhcDtcH/vGUXEO0QerTUdhta/kT5ybC44bSkWFxw2iIsLjxjx1wTckXGL1yAPGIHXAHc6IAoqCAcdtHYSVscUtkpCktV8ll6TFlAGlgSUJ8D1zazpYVwXG6+/qUKL/dda9bJb9xY/4JoX/WV7dWZfjkvOOuj6Xf8AL7Ha/qlbkvzzLtHk9hqQ0QA+2zFm8zu8JfDD04eyjVq4urU9p/YoVcNTDdHwJlig1xKc6fAbVRl14cJrYrE9RDM/LxLqNFVJWQxNpldGE831uZ3Z1lh+ROu1UbS+vVLY6k9TJGRtqpp5fETcitDZoohBuOMIsaPX+TzXwtA/8mn/ACidun7C8DzFZWqSXe/U0JmVBACAEAIBxvK/b74OmlRaYqKz5W1Iy3F1PuMvpQU3ZmEnYu8ntrfWsNTrjTODdb3sysVYeamYTjlk0ZLVFFeVaHGfU1R2e5zMLZVAXMxPHTQd5EydNqGZkZtbG+T3Sokz9pVKdJGqVTlRfSOulzbh3yYxzOyF7FClWwtSjz4YGlcjOSyjRsp9+kOm724i+lx9LY+GqqHW7KwuGWq9j3ENIcbOzJuVsXyKwtQWYVLb/wBa59xJkWIKh+j7D8Hq+L3mQsI/IOmd1TzT+sm5FiFuQXU6HwIi4sRnkI3AofxEfKLiww8iqnV5PFyLDDyPqjg/g35GLiww8lao/wA3zaLiwh5O1R61QeJi4sJ+gqv+Y/nFxYUbFr/5re78ouLDxsnE/wCcfIflFybDxs3FD9sP9P8ASRcWFGExY/aIe8H8o0Aho4wG4anfQX42F7fE+cAif691p7vzjQalWrh8Yd9j4j85NyLEYw2K4rfxH5zCUnwMklxB8fWT7Mqtz6pbpCcjFYKpWvKU0b1CvCDSUWZuKesfU9/9JpR6P/8ANHSji4/6v88zKqpWvfmz4ETYWDkluviXRxlPin8AqY6rlIqIwHA77eUz6mcV/JbCtSk9PRm1Srrl9Ie74zFU5chKpFPVnq3JnaNL6rQHO07ikgK51uDlGhF9DOvSdoK/I85iE3Vk1zZsrWU7mB7iDLLlBJACAEAIByXLHAc/g6yWuQuZfvJ0h8LeMupSyzTMZK6OT+i/bATC4lGP6g86Puuu7/UjH8UtrwvNd5jF6FLkXi1pLi9pVrm7c3T62Js7gHtJpj8JmVVZpKCIjormiOUm0mofXFo0fq+pC3JfIDbPb2ffxtaYKFPNlJvK1yfbe3UxmyatVRlIKq6b8rBkNu0EEEd8mEMlWwbvEwxjzT2LTp81UYVedvUUHJTtXJGdtwvwmUVeq2H7Js/R7t22GSjzNXLSWoz1itqQW7vfMd54WF/dK6sO1uSnoXaX0jYFjbOw71Pn3SOolwGZHRjatHmRW5xeabc99N9vDXTvlWSV8ttTK4DaNLKr84mR7ZGzCzX0Fjx1jK9rC5ZqVVX0mA7yB8ZFm9gPvIsBGEAy9q7Tem6hVBFgdfW1IKrrv0UcdXHjZCCa1IbNa8rJFzQBuaABUdQ8hAKNDG0mqtSsFqJqUYWJXg6+0vaN3G0zcGoqXAwU05OPEstRX2ZgZkVTDJa9yo4m6294kNpK7JSb0RnuaV9MSvkje8TWeNwy0dSPxRb+3q/6v4CNs5mF0rq34F+V5l1/WK9Fxl5/a5jky+2mjNr4GqDY1iPwKPfYzQrdI1aTtOnbz+pdGhGWzKlXZtQ76zN2Z8n8oE130o5abfniWxw8UUTsPJcrTXMeN1J8STeadSo6m8mbdPLEy8Vs6p7HkQfnIjTNyM48zLq7Ne/oHymxFFykiNsDlHom/XY6S1IlSLjNp/ZmdzCxMqiw7ptJ6GlJasr4jEKt92m/cAO88JNyMqKGz9uE4vDJTZuliaCl7kCxqoCEU7tD6R17pnT1aKavsvwPoybpyggBAMszIg8J2wHwmIxVBNAxKEdaFg6AdtsvnOlFqUVJlPcdfyu2McPsmhSA/VMhq29p8xcnsztbxE16M71G3xM5rQ3ti4xDslGuMq4Uo3YypkIPiPfKsrVS3eZX0OD2LTYbKxr+q1akq9pW2a3+pR4TZbvWRX7pubuT47b/APuGlcP8z8zKXsm/ySxqUNl0atQ2VKTE/wCttB5yqUXKo0jK9kYe3tt18XgalQ4RRhz6FR6gzizACoqb9/8AdpZTjGM0r6mLbaKeEP8A+gbtqv8A7xmS/wAxD9ktck+TdJsJSxlZqlR6eepTXNZEFJ2yqF46pc9pmE6jcnFGSWlzF2LiMJiq1artKvZiQKSGo1MAG9yCpG7ogDvltRSjZQMVZ7k+wsc5wW0aa1GqUaXN81Uud5ZgQDw0VDYdfbIkl1kQvZJNj4LG4nZ5dMTkSgagSn0s1XKc7ZqmbTeQBY7pEpRjUtYWbR0P0XbVq1qNVarF+bqKFJNzZlva/YQfOV4iKUtDKD0O1muZCwBrQABgHOctNnFqYrpcVKHSDLowXiQezf59c2sLUSlklszTxlNuPWQ3iVtncrGqU1phM+KJy5QOgw/zewdnA34azT6TcsLbq1fNov5Nzo2UcUm5O1t/4DEZf2rHEVBqwBtSU9Qtvt2WE8niK0XK9VucuXur87jt04tLsLKvmx2CxgYdGnTUDQ9HXzOs1Z1rbQj8CZQtu38S0EQ65bHrXT5yrrI3vaz5rQxu9i0r6WfpL7XrDv8AaHvnWwvSf/54jtRfHivHn6mrUoL2oaMq4zB5d27hx0/KTjuj+rXWU9Y+n8d4o183ZluUatPSctI2kzJxdEzag2bEJGRXLDiZsxbNhWIOfcesZYmzLLEBin6/dMtRliK9Y23KfwiZJsxyo4zbFY84QToDoNwF7aAbhNuCcjUqOMO4m5JC+Own8VQ91RTNiMXGWV7mnOalDNF6WPqSbZzQgBAMpja56pkQ9DmUwuFxWJzthkZ1CuKrXDErbISBv9W1+qbE6coQ38jUo4lVallHTe5o1doUqzGgV5xXDB7gZCLG4IO8THqZRjnehksVCU8kdTn8R9H2FUEmtiadG92pCqMnmVLe+8mNab0W5bLLFXlsaFXZmHxOFODoMaKLlIstyADe/S33O8k31i06TzNGFOtTq6RY9+SoOz/qXOHQdGrl9bOXBK31FzYi+6YKo1PMXNXVjI2fyRxQoVMLVxFM0DTYU8qtmWpnV1Y39XRrrf1pm6yzZktSMulio2ytpphGwZo0K1O2VXWqAQL5ho1tx65lnp5sws7WH/oHErsf6saJNbnWORWQ3Vqhe981tx6+EhVI9ZmDi7WOj5K7OZNn0qNZSjc26uptcZme4003GUyl220ZcDitiF9mVKtLFYZqtFyCtVafOKbXAYaEC4tdTqLTYm41dU7MwV0bu2ts0a+zMS1FTTpoQmqCkCfs2JC9XSA7wZhTjlqK7Jewn0fEfolyDxxPxYfKRU/y/AL2Sr9EP6rEn/mp/J/WZYn2hDY9BmsZBAEaAIsAg2jiVp0ndtQqm4PHgF8SQPGVVqqpQc3wLKVN1JqC4nlI52iQwujhQQASL06ig5e4qbf9p1YJY/BpT0zLW3B816+Bxqn/AMfjmo6pPTvV/wAXijotn1A6KV3ML/Kx7tZ80xFCdCrKlPeLt+dz4HtIVY1YKpHZgr83V/dbhJSzwMnqjoaUoNZlDaXKHD0NHe7eygzNfqIGgPfOrhOh8XiVmjG0eb0X3fkjTq4ylTdm9eS1NLZWK5xLMjITcqr2zW6iATbrtOn0dVUJSwrkpW2a271rvb7mFZNpVLW/NCvjMPlOm47vynP6QwnUVLx9l7fY2KFXOtdzKxVOasGbkWY2KpTagzYiyg9OXItuRETIka2490kHEbctz2oJ6WnZoNT3To4e+WVvzuOZirZ43Vy/yP8A/wC/CfxNH+cS6StV/ORrXvS3PqKbBohACAZZmRBj7A6Zq1fbey/dXd8QPCbFfRRjyRpYPtOdTm9PBEeCynEVqmgWmMo4AcWPmGPjJndU4x4sxpZXWnPgtPuLttuc5hEIIqMTfepy2t3jUxRWXM3wGKfWZIxe79CzsXEFw+bKWRymZRYMBumFaKi1bjqW4ao5p5t07XM/G7QrXrMjhUplRqAdbgEDTrvLYU4WimtWa1WvVvNxdkrD6W1aiv8AaBcppF7LvGhtqeJI98h0YuPZ52M1iakZdu1rXFG2KwClqS2qkCnYkbyPS846mDuk9tx+6qpJuPtbElTaIR6lQ3bpClTQHeV1YjxO+YqnmSj5syddQnKb11ypeG5Ywm1BUfJkdWAJYG3RtwPu4cZhOi4rNfQtpYlTlks0xNobQdXWlSANRhfXcBr+R8pNOmmnKWxFavKMlTprV/IkwprXPP8ANZLXzD534b5E8nuXuZUnWV+stbmiWhVpOrKpRl1zAWtY77jqOswlCUd0Wwqwn7LuUeTqU8jGnRp0VZzpTUIGtYBiBx4eEzrRyu1yrD1XUi5NcdDXlJsBAEMARYBgcsWulGl/nV1U9wDH45Zz+ktaSjzaOh0erTlPkrnIbbqZ6z1OGcrbqXUJ5BbS7oHGZq9Si+Oq8tH8rfA0P1BhLUKdVbrR+evrf4jdgVslVqR3MCyd9ukPn5yv9UYG8Vio7rSXhwf0+BX0Fi7xdCXivr9zW2svQDdV9Z5PDJyllSu2ejzKN29jF2lyjc08qEogFmcaM/YDwHvntui+gKdD+7iFeXBcF938l37nlsd0m6kuro7c+L+y+YmwsBkIqMt6h1pqf2d/WP7/AMO+aPTXSzrN0KT7C3fPuXd6+Bv9HdHdWlUqb+n8nX0EZCKjHUEe8gH3Ezz+ErZMTBrml8dPqdGolKDRt4ulmUjxHfwnqsVQVak4ceHijl055JJnOYkTycdzrxMrErNmDNiLM+qkuTLUyq6yxGaZDU3HukmRxG2W+1O/VreNhv8AC86WGXZbOZin20uZe5JH/HYT+Jof7iyy96l7W7jWatTte+m59RzZNAIAQDIq1AoJY2A4+Nh43sLTJK5BSp7Upm1rgFioPRA0NQEkE3UXpONRwmTgzG6GVUpPScXFNSWLkAKSEYqxPZdTrxmUZSjJPcrnSjKLjtfcs1sHTqIoKnKACuhUjTTfYjTgZCnKLuiZ0YTiotaD8Nh1prlUBQO3ieJPEzGUnJ3ZlTpxpxyxKVTY65CgZrF87E2JJ6u6Wqu82a3CxQ8JHJku97ke0MEi87UqMQHRUFl9DVbcddQD5yac27RijCtRis85vRq3gZ+zlL1UCvzq0VJU5cqg2sg11321PV2S6paMHdWua1FOdRWeZRXKy7ifE4M01oWanzlMliHYAMSQWNzv1mMZqTlo7MsnScFCzWZa6vfmTbCBdqtVrEs2UEbrDq7N3lMK9klBFmDvKU6j4u3wFx4aniBWyM6FMpyi5Xw8vfFO0qeS9ncVs1Ot1lm1a2hl/VmFCowVlVqqixBuKYub246keUvzLOl3fM1OrkqMpJNJv5EykKlSqrowFPm+ghp6sRa4O8gfKYu7ag1xvq7maajGVRST0torG3smhkpIv7tz3nU/GatWWabZ0MPDJTii5Ky4IAjQBFgHMcu3yDDVeFPErfsBB/Kc/pBdhPkzpdG6ynHnE5WotzUTiS1u8G4+E4WExH7fFRq8FLXwej+TOjjsP+4w0oc18+HzKmUnI66MpDD8vlPpGIoQr05Up7STR82w9eVCoprdE20sc1bo6rSU313se3s7P7HH6I6Fjgl1lTWpz4Jd31fl49XpHpV4js09I+vj+fxmYJecqZj6FM9EcC3X4flI6cx/U0+pg+1LfuX8/fuNzobAZn1s9l6/wdrsPDeu3v4zwlaXA9FUfAtbXxPRA9pgB5xhlmrR8V6owUdG+5+h0Z3DuE90cUwNppZz5+es8pjqeTESS8fidTDyvBGLiRK4M3ImfUE2EXIrVFmaZmitXGh7pkZI4bazHnTa3pa3O4aeZnRoKLi7s52JclNWRc5KH/G4T+Kof7qTYqNurr3fmppxSVHTv/ND6ml5pBACAYmKohxYkizKwItcFTcHUW3iZp2IauUU2Kl1IZ7oQVJIbUBFJNxqTlPjUY92XWP8/PyxjkQwbDFsua63W4K3LWWmjBmvqCqEWt63Gwk9YRkIxsVrHp3Yq4LZmGZrWpuQoFrB6ptrvTXoi09YuX5+WGQZisFiDexG8H9YWzZXaoCFYZVI5uio++xN7alKH5+eIakFelXLXyM2TPlUmnlbpdG1jcE00KknjW7NCy2/Pzf0Go9sXWWzObgBSV5tgGz1aaFRdQc4Aew3/aKNd5Wi9ELviJ+kXRyCqKWZFVCSASWVCFsNTmqHM26yA7joyX1IvYixO0EcZqlAFQoIOa7AGm9ULawObKiki/riZRUo6RZhOEJ+1G5o7LxAP2YQrlDa2AU5HyEqAxIBYEi+8Suae7ZZBJLKlY0JgZhAI3QEWsCOqwt5RdkNLaxIBBISAEAaYAsAzeUmzfrGGqUh6RF0++vSXwuLeMqrU+sg4l+GrdVVU/j4HmODxRYAm4dei4O8Mumo4HS3eDPJYilllqeoVrW+BPRbVu8+/Xy1n0Pouv12Epze9rPxWn0PmfS+H6jGVIcL3Xg9frYp7UqnSmvpOQB4zbq1Y0oOpN2SV35FOCoOrUSRZwdEKQgOg/smfNsVipV6kqst36cF5I+j0aCo0lCK2Opp4gKABrOY9XcwyFXDsa+JRN+U3bs/v5Tr9E4dyrKXBa/b5lOKkqdF9+n3O2qz1JxDD2v6fgJ5vpT/AOx5I6WE9gw8QJqRN6JnVZei5Fd5YjIr4gdE9xk3MkcBtVL1L77N8wLzqYZ9h+H3Obilea8fsXeTB/xuE/isP/upL6jvV+BqwVqXxPqiXmkEAIBkWmRA6AEAQmAAWALAEZQbXANjcX4HrHmYAFpAENMHeAe8SQIlJRuAGgGgA0F7DuFzp2mLgfAGkwBQIAQBbyANJgCgQBYAkA4nljyYZnOJwwu5/W0h+0/eUe11jjv37+fjMGqqutzq4HGqK6uo9OD5HJYPEhieBAswOhBB3Edc6H6ebjSnSfB38n/KOL+qaP8Adp1VxVvg/wCSPZpz1mqE2yaL3nefL4yn9S4vLSjQj72r8Ft8X6Gx+nsHvVa20839l6mjSezliV81njLXVj1TSsD7Qeoebo6seq2nabbhL8PgpVZWSKpuFJZpnb8ldifV0u2rtqxnq8Ph40YZV5nAxOIdad+HBGsxvNg1jA2m93by8p5THTz4iTXh8NDq4eNoIx8QZXA24mdWMvRcisxliRmQ1z0T3GLEo8+2qftfSAGY6cSb7u7dOrQt1W136HMxDl1ursvUucmz/jML/FYf/eSW3zVLtFOXLTtfgz6rmwc8IAQDJvJICSAywBQIAQBLwAtAFEAWANJgBaAKBACQBCZIEkAUCAEACYA2AOAgHIfSLgUFD6wqKKgZVZgLMytdQCeOpXfNrBNKo+9GtjVKdJRvonf6GdQ+js82p55lcqC4sLBiLsB2A6eE52Mw8cRWdRv/AKR1sJjZYekqaitCbD/R2t/tKrMOq9vgAffKY4ClEun0pVfspI6jZexKOHFkUDtt7+/tm3GKirRVjQqVZ1HeTuW6j3mRWV8RVyqT5d/CUYmuqNJzfl48DOnDPJI57ENPIptu7OxFGZiDL4l0UZ9YzYiXIqsZYZkNc9E9xgk4DaS/a5gBe5uT1X3Dq9L3Tq4ebVO3w9dTk4mCdS9vH00LXJsf4zC/xND3VUljlepcqtlp27mfV02DQCAEAqHALwLDx/MSLd4E+ofvt45T8os+YGnBNwceK/1jUaDDg361PmPzi7An1Z/ZB7m/MRdiwhpv7B8CD85ObuFhhv7DeX5RmFhnO947wRGZCwoqL7Q84zIWHBh1iTcgW8ALwBLQBQIAQAvAEgAFgCwAgEGMwq1VyuLjMjW7UYOvvUSYycXdBpPcmMgDDUgEbMTAI2IAudBMJzjCLlJ2SJSbdkZOMxGY9g3fnPL47GPET09lbfc6NGlkXeZeJM1oI24oza5mxFF0ShVMvRais8zRmiviD0W7jJJOB2i32mob0jYjcSSdD5CdbDxkqd1bh5HGxMo9baV+PmXOTj2xVFvZq0z5MDMm3n1dzCy6uyVlY+nMJjrmbBoGkDAFgBACAEAIAQAgBACANNMHeB5RYEZwqH1V8hIshcYcDT9m3cSPnIyom407PXgWH4vzk2Fxp2f1O3jY/KLPmQNOBbg/mv8AWNQNODfrU+Yi7Gg36vUHqqe5vzEXYGlH9g+BB+cX7hYazEb0f/SflGYWIziQN4YfhMZkLCfW16/PSTmQDnx7S+Yi6IC9+N5IDLIBXr4pV7T1D85pYjH0aOjd3yX5oXQoykZmIrl9+7gJ57FYypiH2tuRvU6UYbFZzpNVItRnYh5sQRdFGfWMvii2JSqGXItRXaZmRXxPot3SSUcBjlJqEncCSO03Pw+c6NNqNPTd+hzKsXKrrsvU2uSuyqlaoMi7iDfqsb+ctpxbNetNRR9D7HwbWBffxmyc82wIAsAIAQAgBACAEAIAQAgBACAEAIAQAgBACAEAIAw0wd4B8IBG2DQ70XykWQIm2ZSPqD3xlQuQvsWmfbHcxmE6UZqzMlNrYrvycTgzjxvNR9GYd8C1YiZC/JrqqnxUSp9EUXs2ZrFS5FatyZqHdUXxBlf9HgtpMzWLtwM6vyTr8GQ+Jj+ltbSLY46PFFCtyUxPsg/iEf0+a4ouWOpcbmfX5N4kfsj4ayP2VVcC1Y6jzKFbY9cb6T+Uj9tVXAtWLov3iniMDUykZHvY+qZi6U1wLFXpv3kQcn/o1xGIfPVU00vfXQnw4To0qDt2jl4jFxvaGveevbA5L0cKoVFGnGbaVjnNtu7NwCCBYAQAgBACAEAIAQAgBACAEAIAQAgBACAEAIAQAgBACAEAIAQAgBACAEAIAWgEbUVO9R5CAPAgCwAgBA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 altLang="hu-HU">
              <a:latin typeface="Tw Cen MT" pitchFamily="34" charset="-18"/>
            </a:endParaRPr>
          </a:p>
        </p:txBody>
      </p:sp>
      <p:sp>
        <p:nvSpPr>
          <p:cNvPr id="39943" name="AutoShape 6" descr="data:image/jpeg;base64,/9j/4AAQSkZJRgABAQAAAQABAAD/2wCEAAkGBxQTEhUUExQUFBUUFBUXFBQWFRYUFxUXFxcWFhUVFhUYHCggGBomHBQUITEhJSkrLy4uFx8zODMsNygtLisBCgoKDg0OGxAQGiwmHyUsLCwsLCwsLCwsLCwsLCwsLCwsLCwsLCwsLCwsLCwtLCwsLCwsLCwsLC8sLCwsLCwsLP/AABEIALABHgMBEQACEQEDEQH/xAAcAAABBQEBAQAAAAAAAAAAAAAAAQIDBAUGBwj/xABLEAACAQIDAwgGBggEBAYDAAABAgADEQQSIQUxQQYTIlFhcYGRMkJSobHBBxQjcoLRFTNDYnSy4fAkU5KzFmNz8YOio7TCwxclNP/EABsBAQACAwEBAAAAAAAAAAAAAAABAwIEBQYH/8QAOhEAAgECBAIHBwMEAgIDAAAAAAECAxEEEiExQVEFEyJhcYGxMkKRocHR8AYU4RUjM1Ki8WJyJTRD/9oADAMBAAIRAxEAPwD3GAEAIAQAgBACAEAIAQAgBACAEAIAQAgBACAEAIAQAgBACAEAIAQAgDHqAbyB3m0XCTY1cQpNgy36ri/lIuibPkSySAgBACAEAIAQAgBACAEAIAQAgBACAEAIAQAgBACAEAIAQAgEdSsq+kwHeQPjAKVfb2GT0sRRH/iLfyvJsRcpVOWODG6tm+4jv8FmMmoq8tEStdER/wDGFI+hTrv3U7fzETUnj6MeN/AtVGbIn5UVD6GFf8bqnwBmu+lIcEy1YV8WV6nKDFndSop94u/wyyp9KSe0S2OEhxZSxG28XbpVqdMda01H85aR++qy5fAvjhKXJmRieUVQ9H6xWqt1KwpjxamFsI/cVX73oXRw1Ne6jn3xr1MSSzM2VQBmZntxNixJ3zGUm92bcKcYwskbvJt/8ZRP79uPFWFvfLsO/wC4jWxcV1Mj1YTrHBCAEAIAQAgBACAEAIAQAgBACAEAIAha2+AVq20aK+lVpr3uo+cC5Qr8q8GnpYin4HN8JNmRdGdX+kLAruqM33UY/G0nIyMyKFX6TcP6lKu/4QPnJ6tkZ0Q//kKs36rA1D957fBZPV94zh/xNtR/QwdNPvlj8xGSPMjM+Q4VNs1PXoUu5AfjeLQF5D02JtJv1mPI+4oX4AR2eQ7XMrU9gZ6xo1cbiTUADBS7DOp9ZCWIYb78RbdMnF5cyWhipLNlvqaVLkHhd7B3PWzfkJhmM8paOwsDQ9JKS9WY6nwJlVTEQpq85JGcKUp+yrk1Gvg9y82O0IQPO01f6lhX76Lv2tVe6WGpUiuZGW3eLecmWHw+IV428V+WMc1SDs/mYmM2xTQadLu3ec5GJwc6PeuZsU6imYWN21Uf0QFHvmtY24JGDiwSb1GJ8ZZF2NyL5FNsYF0UaTYjqZ2DBsDVzD1gONtRe/ymTLOB0OxqlsTR/wCtT434gfOW0P8AIjVxC/tS8D1oTsHnwgBACAEAIAQAgBAI61W0Ah+snqEmxFxPrDdnl/WTYXE59uzyiwuc3yi21ilfm8MAWCgsSAbX3b5KiuJi5Pgcj+nNotW5g4hRVP7PRW3ZtwHVrLerVr8DDNK9hNtHG0ED4nF1EDtlUKWYsbXsFXukwgpOyQba3Lq8hq7gGpiH1A0Ym4vwOu+YZo8icrKPKXklTwdDnqher01XKGy778SD1dUzpf3JZURJWVxmP2dg8O2EDKrfWMpqhqoBoKwpm7WHU5329GZwhKSlbh8yHZWOmNPZVBVdnohXvka5bNlNmK2vex0lahVlokzLsI1tmYvAvTepRamyUgWqFVN1ABNyts24HhraYypzTs0SnHdCYflTgmaktOoGasbU1VWvvIuwIGQaHfbdJdCortrYZ4levy4wyliqV6lNGyvXp0s1JTu1cke4a8LzNYafGyfK+pHWIk2lyyo0ayUylRxUpLUpvTAfPmvkRV33Yiw7xIhh5SjfvsS5pMq7K5TjGVXwlWhUw7lSQGNyctmswKgg2146eEynR6tKadyFO7sWOVWxAcMpp35zD3dGGjW3uARu6x3CMPVtO0tnuUYqk5QzR3WqMvZ/KyrXQUyy0mRb1q+hLLeymkntHj1HquJz+l1Uw1srtF+9y7kufI3Oi6lPERblrJe79W+RFWxYXpIlz7dT7R27TfQf3rPIPEJy7C85av7I7ypvZv4aIu4XFs4BvfssLD3SqVarezfyX2K5QSJqmGVwQyjXfbSRTrTpyzw0fNFckmrPVGFidmChci5Rjx1tPUYHpBYtdXU9r5M51Wj1fajt6GXXq+U08ZhXRldeyzbw9XOrPcz8UbzTRvwZl1lmxTZsIsbLoWcdv9Zmy3gdFs42r0v+rT4j2hLaXtrxNav/AI5eDPX52jzgQAgBACAEAIAQAgFXEHWZIhkcEBACAQ4CgOm3FnPkug+EA4X6S8IaGIw2NpjVWCtbiUOdQe9c48Ju4XtxlBlVTRpjq+JGM2g1ZftMPgKJqKBqHqWzD/zD/wBOMvV0knvJ/IXzS8BOS2xkx+HrYjGM1WozuoOZgKQVQRkUGw1N+63bFabpTUIbeoisyuznqmMqVNjEVGLCnjFVCbk5eaLZbneAWPnaX5YxxGnL6mF24G/ymwNL6zsslE+0yCoco+0sKCqH9qw01lNKTyT12/kzmlmRubX2k5xtPBYZKCOKWY1aiBsianJTQWvu3dvZKYQSg6kr+C+pk32rI5/YFEpV2ujkFhRe5VcgJtUNwvAa7u2XVGnGm1+bGMVrIvcg8GG2XV5tQKtQV1DWGYtlKoM2/iJjiJf3lfbQmC7Jz/JmrSfCvQrbQGFUOwqUGWkhIuL9N9TusRwtaW1W1PNGF+/UwjbLZuxe2lVpUdqbNWmwNPmKa0ze91+0Cm/HeDKlJulO+9zPaSGbQ22lPb6a+lR/+px/8ZC/wW7x79zd2tymdhkpek/QU9p3Tl42o6VFuO7sl5m5hIKpVV9lq/I4vG0OaqstM5uaY5SfWG4juuCPATp0uq6RwWSevuv/ANlx9H5nFrZ+j8bnirJ6pdz4fTyOjwNZaiBl3MBbs/roR3z5xiKE8PVlSnvF2/O7kexhVjVgpx2eouyqmSo1M7r6TKorxzEzV1cbtnlVTpXWmBVfdceiDutcekb8B5zt9H/p6rXXWV3kh/yfx2Xe/gcTE9JQhLJT7UvkJgqlZ1JxL3ZxYUUUBUB4sd5bx075r4uphqU0sHHSL9tttvw4W8tfA28PSqyjes9+HIy6uHIuDwJE9D2cRR7pI1E3Tn4EJwhM85NOMnF8Dr05pq6Kz7ON9ZlTeptKQuGXpdxtNhliehfpGzobbnU7hwYTOHtLxK6msH4M9jnbPNhACAEAIAQAgBACAU6x6RmSIGXggLwAvADZx6H4n/mMAo8qtmricM9NmCbmDncpU3ufePGWUZuE00Yztl1ZmckcBRweFYmorio5LPlK5rDKECnU7j5mW15Tq1LWKoVKcaea+hTo8kFCN9Xxdajh6wzNSAW2UjcCdQLad2+8mVd37UU2jKKUo5k9HqS/orCV8MuEUVUpI2cOAFzkXBbMwNycx4fCQ5VISzu1zCnUhU7MU7c+Bb21snCYinSp1mvzICowfK40AI033yjhwlcKk4ttcS2WV6NmfjNjbPdEDgvzQKrU5x89rlrM4PS1Y2vuvM41Kqdl8LGLlTtdtW53G4HCYTD5uYpfrRzVS9R2ujakG7HqhupL2ntqYupBWy63difAY6lRTmsOiouYnKCd53nXumM4VH2pCNem3lizN2lSSrUu9Ci7kXLNTRjbtJF5lTXZu27dxhVqtSUIpX312SGVKI6JYIWXRMqglQNwU20A7Iy3fZ27x1uWKz792o04cFl43BN+MZbRlfgR1mapBRejTZDiQKdfDH/mN55Tl985HSL7MX3nb6PimqngvUxam5W7bHuYae8HzlX6ZxTjWnRfvK68Vv8AFehR+psNmpRrL3dPJ/z6lnYNfI70z6J+0U8BwcfA+cs/U+AcsuIgtfZdv+P2+Bp9BYxOLoyfevr9/iVts7QFRmZCQg3tuzdYHZ8Zt9DdCdRFVcQu1ul/r49/p4lfSHSzqf2aO3F8/wCPXwINiYe5FQjX9kvsj2/vHhNfp3pLM3h6b0958+779+hu9FdHqnHrZ78Pv9jucBhRTW59I7zPHVJ5mdSTuyN8MrUle2pdvifynsOjL/to3/NTm4pWqvy9ENp4YW3TndIxtWfekzZw0uwUNpUtDaakHqb1NnO0tGt2j4zZNtGgRqO8cO2Zx3Ri9mexLO4eZFgBACAEAIAQAgBAKVf0jMkQR3ggL/3/AGIAXgFTD1sqn77/AMxgFXH1w1Ns63AGax3XXUfCZwbUlYrrKLpvMu/4Gc5AwYBW9kuvGxa+o7ekZfduu/E03FLCK/L5v/sHvlNMZiwpDThusBvla9pTe1y6XsOlHfKQbOpm5tmKhVvm4NxAvwmde1uF78ORXhb3tray359xFWwhYsch1qgDQ+iBqe7tmcKmVJX4fMqqUXOUnbeS+AhwrA3yaCoxyGwuLCxF+EdYmrX1tuQ6Li75dFJ6d3DcMLQLC4FgTUN+A0yj4nyipJJ/D7k0ablG6VleT7trL6jcMhLotl6CtuIN+FyR3xVfYk+bQoJupCNl2U9ixiMK+bMADcZSDxEphOOXK+dzZq0p588UnpZp8iD9HuAu64vcXI39oljrxbf56lCwklGO11fS7W/eh64RgQdNFtx33uZXKpeNu8vp0HGalwSt5mZykwz81nUdKkwqD8O/3X8pz8ZTz0nbhqdfo+ooVrPZ6GIlUMDb0XFx2cR5HSebwtV4fFQqcn8tn8mdnG4f9xhp0+LXz4C2DLruIn04+W3cWZ1Yc4+QehTsW7TwHj8jOV0tj/2tC8falovq/L1sd7oXAdfUzS2Wr+3n6HSbEQXzECw3az53WnpY9lUXA0to7RsptqTp56WEppwcpWRhGnzL9stGmnEDXv4+8me5w1LqqcYckcKtPPNy5hSM5XSf+VeH1NnC+yVMdunPR0KZzePw9iGHXrNpbG5B8Baj+7vkomx7LQa6qetR8J3UeYe5JJICAEAIAQAgBACAZ+JcZjYg+W/qkohkV/70kkBeAGaAZ6tq4/fPv1+cAbVqBRc9gt1liFA8SQPGFqGZq7YB0C65SV17FKXPbmG6/wA5Z1ZjmD9JrmuqE5gL6DMxKhqY329EnfutaMjtZv8AOJGid0t/xDztUadE62tcgXBZVuO3pA26vKR1ZOYhXajEJZbMQM41uLhxov3lGt+Mnq0rjMxHxXOWzUgVOXKCxvd84GoFhqoBHDNfskxvD2WYThGppJXFpYmoBlFL1W3qwA3MBa1jcFhbrXXfpDSbu2ZJWWVLQWnzik5aSrprZTY6sLDcb+jrutc24RJqW7IhBQ9mKRplZSWiZJIENOANalAOF25sN8MzPSUthyblRqaJO/Tinw47rziY7AX7UDv4PHKolGb7Xr/JlviwKRYG++3junscDVdTDQm97K/itGeEx2GyY6pTX+zfk9fqS4Ohlo20LMczddzw8NBPBdK4391inNeytF4c/Pfwse76Pwaw1FRe+78f4Lox601AsL9V/wCs5ypSmzbcb63H4Al3D1DbLqiDges9s9B0dgFT7c9+Bysbi426un5v6G7z9zO0cmxZptPPdITzVn3aHRw8bQRFWWaaNuJg7YNl8R8Ztx2NuluVajaf1kotsexbLe9Gkeumh81E7sdkeXnpJ+JakmIQAgBACAQV8UF4E9ii/wDSAZuI2rU1yUyO1rn3CTYgzMTWqv6RJ7Oko8gJIJNmdG67uO/z+UEF7NBIXgCwDNxlUU6l2IAcC19OkNLeVpBBFVx1O1mKkdRsb+EK/Akr/pSgN2TS1tAN260nVkaDf0xSG7Lbw7/jFmLi/ptOFvdFhcDtcH/vGUXEO0QerTUdhta/kT5ybC44bSkWFxw2iIsLjxjx1wTckXGL1yAPGIHXAHc6IAoqCAcdtHYSVscUtkpCktV8ll6TFlAGlgSUJ8D1zazpYVwXG6+/qUKL/dda9bJb9xY/4JoX/WV7dWZfjkvOOuj6Xf8AL7Ha/qlbkvzzLtHk9hqQ0QA+2zFm8zu8JfDD04eyjVq4urU9p/YoVcNTDdHwJlig1xKc6fAbVRl14cJrYrE9RDM/LxLqNFVJWQxNpldGE831uZ3Z1lh+ROu1UbS+vVLY6k9TJGRtqpp5fETcitDZoohBuOMIsaPX+TzXwtA/8mn/ACidun7C8DzFZWqSXe/U0JmVBACAEAIBxvK/b74OmlRaYqKz5W1Iy3F1PuMvpQU3ZmEnYu8ntrfWsNTrjTODdb3sysVYeamYTjlk0ZLVFFeVaHGfU1R2e5zMLZVAXMxPHTQd5EydNqGZkZtbG+T3Sokz9pVKdJGqVTlRfSOulzbh3yYxzOyF7FClWwtSjz4YGlcjOSyjRsp9+kOm724i+lx9LY+GqqHW7KwuGWq9j3ENIcbOzJuVsXyKwtQWYVLb/wBa59xJkWIKh+j7D8Hq+L3mQsI/IOmd1TzT+sm5FiFuQXU6HwIi4sRnkI3AofxEfKLiww8iqnV5PFyLDDyPqjg/g35GLiww8lao/wA3zaLiwh5O1R61QeJi4sJ+gqv+Y/nFxYUbFr/5re78ouLDxsnE/wCcfIflFybDxs3FD9sP9P8ASRcWFGExY/aIe8H8o0Aho4wG4anfQX42F7fE+cAif691p7vzjQalWrh8Yd9j4j85NyLEYw2K4rfxH5zCUnwMklxB8fWT7Mqtz6pbpCcjFYKpWvKU0b1CvCDSUWZuKesfU9/9JpR6P/8ANHSji4/6v88zKqpWvfmz4ETYWDkluviXRxlPin8AqY6rlIqIwHA77eUz6mcV/JbCtSk9PRm1Srrl9Ie74zFU5chKpFPVnq3JnaNL6rQHO07ikgK51uDlGhF9DOvSdoK/I85iE3Vk1zZsrWU7mB7iDLLlBJACAEAIByXLHAc/g6yWuQuZfvJ0h8LeMupSyzTMZK6OT+i/bATC4lGP6g86Puuu7/UjH8UtrwvNd5jF6FLkXi1pLi9pVrm7c3T62Js7gHtJpj8JmVVZpKCIjormiOUm0mofXFo0fq+pC3JfIDbPb2ffxtaYKFPNlJvK1yfbe3UxmyatVRlIKq6b8rBkNu0EEEd8mEMlWwbvEwxjzT2LTp81UYVedvUUHJTtXJGdtwvwmUVeq2H7Js/R7t22GSjzNXLSWoz1itqQW7vfMd54WF/dK6sO1uSnoXaX0jYFjbOw71Pn3SOolwGZHRjatHmRW5xeabc99N9vDXTvlWSV8ttTK4DaNLKr84mR7ZGzCzX0Fjx1jK9rC5ZqVVX0mA7yB8ZFm9gPvIsBGEAy9q7Tem6hVBFgdfW1IKrrv0UcdXHjZCCa1IbNa8rJFzQBuaABUdQ8hAKNDG0mqtSsFqJqUYWJXg6+0vaN3G0zcGoqXAwU05OPEstRX2ZgZkVTDJa9yo4m6294kNpK7JSb0RnuaV9MSvkje8TWeNwy0dSPxRb+3q/6v4CNs5mF0rq34F+V5l1/WK9Fxl5/a5jky+2mjNr4GqDY1iPwKPfYzQrdI1aTtOnbz+pdGhGWzKlXZtQ76zN2Z8n8oE130o5abfniWxw8UUTsPJcrTXMeN1J8STeadSo6m8mbdPLEy8Vs6p7HkQfnIjTNyM48zLq7Ne/oHymxFFykiNsDlHom/XY6S1IlSLjNp/ZmdzCxMqiw7ptJ6GlJasr4jEKt92m/cAO88JNyMqKGz9uE4vDJTZuliaCl7kCxqoCEU7tD6R17pnT1aKavsvwPoybpyggBAMszIg8J2wHwmIxVBNAxKEdaFg6AdtsvnOlFqUVJlPcdfyu2McPsmhSA/VMhq29p8xcnsztbxE16M71G3xM5rQ3ti4xDslGuMq4Uo3YypkIPiPfKsrVS3eZX0OD2LTYbKxr+q1akq9pW2a3+pR4TZbvWRX7pubuT47b/APuGlcP8z8zKXsm/ySxqUNl0atQ2VKTE/wCttB5yqUXKo0jK9kYe3tt18XgalQ4RRhz6FR6gzizACoqb9/8AdpZTjGM0r6mLbaKeEP8A+gbtqv8A7xmS/wAxD9ktck+TdJsJSxlZqlR6eepTXNZEFJ2yqF46pc9pmE6jcnFGSWlzF2LiMJiq1artKvZiQKSGo1MAG9yCpG7ogDvltRSjZQMVZ7k+wsc5wW0aa1GqUaXN81Uud5ZgQDw0VDYdfbIkl1kQvZJNj4LG4nZ5dMTkSgagSn0s1XKc7ZqmbTeQBY7pEpRjUtYWbR0P0XbVq1qNVarF+bqKFJNzZlva/YQfOV4iKUtDKD0O1muZCwBrQABgHOctNnFqYrpcVKHSDLowXiQezf59c2sLUSlklszTxlNuPWQ3iVtncrGqU1phM+KJy5QOgw/zewdnA34azT6TcsLbq1fNov5Nzo2UcUm5O1t/4DEZf2rHEVBqwBtSU9Qtvt2WE8niK0XK9VucuXur87jt04tLsLKvmx2CxgYdGnTUDQ9HXzOs1Z1rbQj8CZQtu38S0EQ65bHrXT5yrrI3vaz5rQxu9i0r6WfpL7XrDv8AaHvnWwvSf/54jtRfHivHn6mrUoL2oaMq4zB5d27hx0/KTjuj+rXWU9Y+n8d4o183ZluUatPSctI2kzJxdEzag2bEJGRXLDiZsxbNhWIOfcesZYmzLLEBin6/dMtRliK9Y23KfwiZJsxyo4zbFY84QToDoNwF7aAbhNuCcjUqOMO4m5JC+Own8VQ91RTNiMXGWV7mnOalDNF6WPqSbZzQgBAMpja56pkQ9DmUwuFxWJzthkZ1CuKrXDErbISBv9W1+qbE6coQ38jUo4lVallHTe5o1doUqzGgV5xXDB7gZCLG4IO8THqZRjnehksVCU8kdTn8R9H2FUEmtiadG92pCqMnmVLe+8mNab0W5bLLFXlsaFXZmHxOFODoMaKLlIstyADe/S33O8k31i06TzNGFOtTq6RY9+SoOz/qXOHQdGrl9bOXBK31FzYi+6YKo1PMXNXVjI2fyRxQoVMLVxFM0DTYU8qtmWpnV1Y39XRrrf1pm6yzZktSMulio2ytpphGwZo0K1O2VXWqAQL5ho1tx65lnp5sws7WH/oHErsf6saJNbnWORWQ3Vqhe981tx6+EhVI9ZmDi7WOj5K7OZNn0qNZSjc26uptcZme4003GUyl220ZcDitiF9mVKtLFYZqtFyCtVafOKbXAYaEC4tdTqLTYm41dU7MwV0bu2ts0a+zMS1FTTpoQmqCkCfs2JC9XSA7wZhTjlqK7Jewn0fEfolyDxxPxYfKRU/y/AL2Sr9EP6rEn/mp/J/WZYn2hDY9BmsZBAEaAIsAg2jiVp0ndtQqm4PHgF8SQPGVVqqpQc3wLKVN1JqC4nlI52iQwujhQQASL06ig5e4qbf9p1YJY/BpT0zLW3B816+Bxqn/AMfjmo6pPTvV/wAXijotn1A6KV3ML/Kx7tZ80xFCdCrKlPeLt+dz4HtIVY1YKpHZgr83V/dbhJSzwMnqjoaUoNZlDaXKHD0NHe7eygzNfqIGgPfOrhOh8XiVmjG0eb0X3fkjTq4ylTdm9eS1NLZWK5xLMjITcqr2zW6iATbrtOn0dVUJSwrkpW2a271rvb7mFZNpVLW/NCvjMPlOm47vynP6QwnUVLx9l7fY2KFXOtdzKxVOasGbkWY2KpTagzYiyg9OXItuRETIka2490kHEbctz2oJ6WnZoNT3To4e+WVvzuOZirZ43Vy/yP8A/wC/CfxNH+cS6StV/ORrXvS3PqKbBohACAZZmRBj7A6Zq1fbey/dXd8QPCbFfRRjyRpYPtOdTm9PBEeCynEVqmgWmMo4AcWPmGPjJndU4x4sxpZXWnPgtPuLttuc5hEIIqMTfepy2t3jUxRWXM3wGKfWZIxe79CzsXEFw+bKWRymZRYMBumFaKi1bjqW4ao5p5t07XM/G7QrXrMjhUplRqAdbgEDTrvLYU4WimtWa1WvVvNxdkrD6W1aiv8AaBcppF7LvGhtqeJI98h0YuPZ52M1iakZdu1rXFG2KwClqS2qkCnYkbyPS846mDuk9tx+6qpJuPtbElTaIR6lQ3bpClTQHeV1YjxO+YqnmSj5syddQnKb11ypeG5Ywm1BUfJkdWAJYG3RtwPu4cZhOi4rNfQtpYlTlks0xNobQdXWlSANRhfXcBr+R8pNOmmnKWxFavKMlTprV/IkwprXPP8ANZLXzD534b5E8nuXuZUnWV+stbmiWhVpOrKpRl1zAWtY77jqOswlCUd0Wwqwn7LuUeTqU8jGnRp0VZzpTUIGtYBiBx4eEzrRyu1yrD1XUi5NcdDXlJsBAEMARYBgcsWulGl/nV1U9wDH45Zz+ktaSjzaOh0erTlPkrnIbbqZ6z1OGcrbqXUJ5BbS7oHGZq9Si+Oq8tH8rfA0P1BhLUKdVbrR+evrf4jdgVslVqR3MCyd9ukPn5yv9UYG8Vio7rSXhwf0+BX0Fi7xdCXivr9zW2svQDdV9Z5PDJyllSu2ejzKN29jF2lyjc08qEogFmcaM/YDwHvntui+gKdD+7iFeXBcF938l37nlsd0m6kuro7c+L+y+YmwsBkIqMt6h1pqf2d/WP7/AMO+aPTXSzrN0KT7C3fPuXd6+Bv9HdHdWlUqb+n8nX0EZCKjHUEe8gH3Ezz+ErZMTBrml8dPqdGolKDRt4ulmUjxHfwnqsVQVak4ceHijl055JJnOYkTycdzrxMrErNmDNiLM+qkuTLUyq6yxGaZDU3HukmRxG2W+1O/VreNhv8AC86WGXZbOZin20uZe5JH/HYT+Jof7iyy96l7W7jWatTte+m59RzZNAIAQDIq1AoJY2A4+Nh43sLTJK5BSp7Upm1rgFioPRA0NQEkE3UXpONRwmTgzG6GVUpPScXFNSWLkAKSEYqxPZdTrxmUZSjJPcrnSjKLjtfcs1sHTqIoKnKACuhUjTTfYjTgZCnKLuiZ0YTiotaD8Nh1prlUBQO3ieJPEzGUnJ3ZlTpxpxyxKVTY65CgZrF87E2JJ6u6Wqu82a3CxQ8JHJku97ke0MEi87UqMQHRUFl9DVbcddQD5yac27RijCtRis85vRq3gZ+zlL1UCvzq0VJU5cqg2sg11321PV2S6paMHdWua1FOdRWeZRXKy7ifE4M01oWanzlMliHYAMSQWNzv1mMZqTlo7MsnScFCzWZa6vfmTbCBdqtVrEs2UEbrDq7N3lMK9klBFmDvKU6j4u3wFx4aniBWyM6FMpyi5Xw8vfFO0qeS9ncVs1Ot1lm1a2hl/VmFCowVlVqqixBuKYub246keUvzLOl3fM1OrkqMpJNJv5EykKlSqrowFPm+ghp6sRa4O8gfKYu7ag1xvq7maajGVRST0torG3smhkpIv7tz3nU/GatWWabZ0MPDJTii5Ky4IAjQBFgHMcu3yDDVeFPErfsBB/Kc/pBdhPkzpdG6ynHnE5WotzUTiS1u8G4+E4WExH7fFRq8FLXwej+TOjjsP+4w0oc18+HzKmUnI66MpDD8vlPpGIoQr05Up7STR82w9eVCoprdE20sc1bo6rSU313se3s7P7HH6I6Fjgl1lTWpz4Jd31fl49XpHpV4js09I+vj+fxmYJecqZj6FM9EcC3X4flI6cx/U0+pg+1LfuX8/fuNzobAZn1s9l6/wdrsPDeu3v4zwlaXA9FUfAtbXxPRA9pgB5xhlmrR8V6owUdG+5+h0Z3DuE90cUwNppZz5+es8pjqeTESS8fidTDyvBGLiRK4M3ImfUE2EXIrVFmaZmitXGh7pkZI4bazHnTa3pa3O4aeZnRoKLi7s52JclNWRc5KH/G4T+Kof7qTYqNurr3fmppxSVHTv/ND6ml5pBACAYmKohxYkizKwItcFTcHUW3iZp2IauUU2Kl1IZ7oQVJIbUBFJNxqTlPjUY92XWP8/PyxjkQwbDFsua63W4K3LWWmjBmvqCqEWt63Gwk9YRkIxsVrHp3Yq4LZmGZrWpuQoFrB6ptrvTXoi09YuX5+WGQZisFiDexG8H9YWzZXaoCFYZVI5uio++xN7alKH5+eIakFelXLXyM2TPlUmnlbpdG1jcE00KknjW7NCy2/Pzf0Go9sXWWzObgBSV5tgGz1aaFRdQc4Aew3/aKNd5Wi9ELviJ+kXRyCqKWZFVCSASWVCFsNTmqHM26yA7joyX1IvYixO0EcZqlAFQoIOa7AGm9ULawObKiki/riZRUo6RZhOEJ+1G5o7LxAP2YQrlDa2AU5HyEqAxIBYEi+8Suae7ZZBJLKlY0JgZhAI3QEWsCOqwt5RdkNLaxIBBISAEAaYAsAzeUmzfrGGqUh6RF0++vSXwuLeMqrU+sg4l+GrdVVU/j4HmODxRYAm4dei4O8Mumo4HS3eDPJYilllqeoVrW+BPRbVu8+/Xy1n0Pouv12Epze9rPxWn0PmfS+H6jGVIcL3Xg9frYp7UqnSmvpOQB4zbq1Y0oOpN2SV35FOCoOrUSRZwdEKQgOg/smfNsVipV6kqst36cF5I+j0aCo0lCK2Opp4gKABrOY9XcwyFXDsa+JRN+U3bs/v5Tr9E4dyrKXBa/b5lOKkqdF9+n3O2qz1JxDD2v6fgJ5vpT/AOx5I6WE9gw8QJqRN6JnVZei5Fd5YjIr4gdE9xk3MkcBtVL1L77N8wLzqYZ9h+H3Obilea8fsXeTB/xuE/isP/upL6jvV+BqwVqXxPqiXmkEAIBkWmRA6AEAQmAAWALAEZQbXANjcX4HrHmYAFpAENMHeAe8SQIlJRuAGgGgA0F7DuFzp2mLgfAGkwBQIAQBbyANJgCgQBYAkA4nljyYZnOJwwu5/W0h+0/eUe11jjv37+fjMGqqutzq4HGqK6uo9OD5HJYPEhieBAswOhBB3Edc6H6ebjSnSfB38n/KOL+qaP8Adp1VxVvg/wCSPZpz1mqE2yaL3nefL4yn9S4vLSjQj72r8Ft8X6Gx+nsHvVa20839l6mjSezliV81njLXVj1TSsD7Qeoebo6seq2nabbhL8PgpVZWSKpuFJZpnb8ldifV0u2rtqxnq8Ph40YZV5nAxOIdad+HBGsxvNg1jA2m93by8p5THTz4iTXh8NDq4eNoIx8QZXA24mdWMvRcisxliRmQ1z0T3GLEo8+2qftfSAGY6cSb7u7dOrQt1W136HMxDl1ursvUucmz/jML/FYf/eSW3zVLtFOXLTtfgz6rmwc8IAQDJvJICSAywBQIAQBLwAtAFEAWANJgBaAKBACQBCZIEkAUCAEACYA2AOAgHIfSLgUFD6wqKKgZVZgLMytdQCeOpXfNrBNKo+9GtjVKdJRvonf6GdQ+js82p55lcqC4sLBiLsB2A6eE52Mw8cRWdRv/AKR1sJjZYekqaitCbD/R2t/tKrMOq9vgAffKY4ClEun0pVfspI6jZexKOHFkUDtt7+/tm3GKirRVjQqVZ1HeTuW6j3mRWV8RVyqT5d/CUYmuqNJzfl48DOnDPJI57ENPIptu7OxFGZiDL4l0UZ9YzYiXIqsZYZkNc9E9xgk4DaS/a5gBe5uT1X3Dq9L3Tq4ebVO3w9dTk4mCdS9vH00LXJsf4zC/xND3VUljlepcqtlp27mfV02DQCAEAqHALwLDx/MSLd4E+ofvt45T8os+YGnBNwceK/1jUaDDg361PmPzi7An1Z/ZB7m/MRdiwhpv7B8CD85ObuFhhv7DeX5RmFhnO947wRGZCwoqL7Q84zIWHBh1iTcgW8ALwBLQBQIAQAvAEgAFgCwAgEGMwq1VyuLjMjW7UYOvvUSYycXdBpPcmMgDDUgEbMTAI2IAudBMJzjCLlJ2SJSbdkZOMxGY9g3fnPL47GPET09lbfc6NGlkXeZeJM1oI24oza5mxFF0ShVMvRais8zRmiviD0W7jJJOB2i32mob0jYjcSSdD5CdbDxkqd1bh5HGxMo9baV+PmXOTj2xVFvZq0z5MDMm3n1dzCy6uyVlY+nMJjrmbBoGkDAFgBACAEAIAQAgBACANNMHeB5RYEZwqH1V8hIshcYcDT9m3cSPnIyom407PXgWH4vzk2Fxp2f1O3jY/KLPmQNOBbg/mv8AWNQNODfrU+Yi7Gg36vUHqqe5vzEXYGlH9g+BB+cX7hYazEb0f/SflGYWIziQN4YfhMZkLCfW16/PSTmQDnx7S+Yi6IC9+N5IDLIBXr4pV7T1D85pYjH0aOjd3yX5oXQoykZmIrl9+7gJ57FYypiH2tuRvU6UYbFZzpNVItRnYh5sQRdFGfWMvii2JSqGXItRXaZmRXxPot3SSUcBjlJqEncCSO03Pw+c6NNqNPTd+hzKsXKrrsvU2uSuyqlaoMi7iDfqsb+ctpxbNetNRR9D7HwbWBffxmyc82wIAsAIAQAgBACAEAIAQAgBACAEAIAQAgBACAEAIAw0wd4B8IBG2DQ70XykWQIm2ZSPqD3xlQuQvsWmfbHcxmE6UZqzMlNrYrvycTgzjxvNR9GYd8C1YiZC/JrqqnxUSp9EUXs2ZrFS5FatyZqHdUXxBlf9HgtpMzWLtwM6vyTr8GQ+Jj+ltbSLY46PFFCtyUxPsg/iEf0+a4ouWOpcbmfX5N4kfsj4ayP2VVcC1Y6jzKFbY9cb6T+Uj9tVXAtWLov3iniMDUykZHvY+qZi6U1wLFXpv3kQcn/o1xGIfPVU00vfXQnw4To0qDt2jl4jFxvaGveevbA5L0cKoVFGnGbaVjnNtu7NwCCBYAQAgBACAEAIAQAgBACAEAIAQAgBACAEAIAQAgBACAEAIAQAgBACAEAIAWgEbUVO9R5CAPAgCwAgBA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 altLang="hu-HU">
              <a:latin typeface="Tw Cen MT" pitchFamily="34" charset="-18"/>
            </a:endParaRPr>
          </a:p>
        </p:txBody>
      </p:sp>
      <p:pic>
        <p:nvPicPr>
          <p:cNvPr id="880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700808"/>
            <a:ext cx="860107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semmelweis.hu/wp-content/themes/se_uj/images/logo/egyetem_cimer_at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6250" y="260648"/>
            <a:ext cx="1047750" cy="1047751"/>
          </a:xfrm>
          <a:prstGeom prst="rect">
            <a:avLst/>
          </a:prstGeom>
          <a:noFill/>
        </p:spPr>
      </p:pic>
      <p:pic>
        <p:nvPicPr>
          <p:cNvPr id="7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altLang="hu-HU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Pattanó ujj – anatómia</a:t>
            </a:r>
          </a:p>
        </p:txBody>
      </p:sp>
      <p:sp>
        <p:nvSpPr>
          <p:cNvPr id="39942" name="AutoShape 4" descr="data:image/jpeg;base64,/9j/4AAQSkZJRgABAQAAAQABAAD/2wCEAAkGBxQTEhUUExQUFBUUFBUXFBQWFRYUFxUXFxcWFhUVFhUYHCggGBomHBQUITEhJSkrLy4uFx8zODMsNygtLisBCgoKDg0OGxAQGiwmHyUsLCwsLCwsLCwsLCwsLCwsLCwsLCwsLCwsLCwsLCwtLCwsLCwsLCwsLC8sLCwsLCwsLP/AABEIALABHgMBEQACEQEDEQH/xAAcAAABBQEBAQAAAAAAAAAAAAAAAQIDBAUGBwj/xABLEAACAQIDAwgGBggEBAYDAAABAgADEQQSIQUxQQYTIlFhcYGRMkJSobHBBxQjcoLRFTNDYnSy4fAkU5KzFmNz8YOio7TCwxclNP/EABsBAQACAwEBAAAAAAAAAAAAAAABAwIEBQYH/8QAOhEAAgECBAIHBwMEAgIDAAAAAAECAxEEEiExQVEFEyJhcYGxMkKRocHR8AYU4RUjM1Ki8WJyJTRD/9oADAMBAAIRAxEAPwD3GAEAIAQAgBACAEAIAQAgBACAEAIAQAgBACAEAIAQAgBACAEAIAQAgDHqAbyB3m0XCTY1cQpNgy36ri/lIuibPkSySAgBACAEAIAQAgBACAEAIAQAgBACAEAIAQAgBACAEAIAQAgEdSsq+kwHeQPjAKVfb2GT0sRRH/iLfyvJsRcpVOWODG6tm+4jv8FmMmoq8tEStdER/wDGFI+hTrv3U7fzETUnj6MeN/AtVGbIn5UVD6GFf8bqnwBmu+lIcEy1YV8WV6nKDFndSop94u/wyyp9KSe0S2OEhxZSxG28XbpVqdMda01H85aR++qy5fAvjhKXJmRieUVQ9H6xWqt1KwpjxamFsI/cVX73oXRw1Ne6jn3xr1MSSzM2VQBmZntxNixJ3zGUm92bcKcYwskbvJt/8ZRP79uPFWFvfLsO/wC4jWxcV1Mj1YTrHBCAEAIAQAgBACAEAIAQAgBACAEAIAha2+AVq20aK+lVpr3uo+cC5Qr8q8GnpYin4HN8JNmRdGdX+kLAruqM33UY/G0nIyMyKFX6TcP6lKu/4QPnJ6tkZ0Q//kKs36rA1D957fBZPV94zh/xNtR/QwdNPvlj8xGSPMjM+Q4VNs1PXoUu5AfjeLQF5D02JtJv1mPI+4oX4AR2eQ7XMrU9gZ6xo1cbiTUADBS7DOp9ZCWIYb78RbdMnF5cyWhipLNlvqaVLkHhd7B3PWzfkJhmM8paOwsDQ9JKS9WY6nwJlVTEQpq85JGcKUp+yrk1Gvg9y82O0IQPO01f6lhX76Lv2tVe6WGpUiuZGW3eLecmWHw+IV428V+WMc1SDs/mYmM2xTQadLu3ec5GJwc6PeuZsU6imYWN21Uf0QFHvmtY24JGDiwSb1GJ8ZZF2NyL5FNsYF0UaTYjqZ2DBsDVzD1gONtRe/ymTLOB0OxqlsTR/wCtT434gfOW0P8AIjVxC/tS8D1oTsHnwgBACAEAIAQAgBAI61W0Ah+snqEmxFxPrDdnl/WTYXE59uzyiwuc3yi21ilfm8MAWCgsSAbX3b5KiuJi5Pgcj+nNotW5g4hRVP7PRW3ZtwHVrLerVr8DDNK9hNtHG0ED4nF1EDtlUKWYsbXsFXukwgpOyQba3Lq8hq7gGpiH1A0Ym4vwOu+YZo8icrKPKXklTwdDnqher01XKGy778SD1dUzpf3JZURJWVxmP2dg8O2EDKrfWMpqhqoBoKwpm7WHU5329GZwhKSlbh8yHZWOmNPZVBVdnohXvka5bNlNmK2vex0lahVlokzLsI1tmYvAvTepRamyUgWqFVN1ABNyts24HhraYypzTs0SnHdCYflTgmaktOoGasbU1VWvvIuwIGQaHfbdJdCortrYZ4levy4wyliqV6lNGyvXp0s1JTu1cke4a8LzNYafGyfK+pHWIk2lyyo0ayUylRxUpLUpvTAfPmvkRV33Yiw7xIhh5SjfvsS5pMq7K5TjGVXwlWhUw7lSQGNyctmswKgg2146eEynR6tKadyFO7sWOVWxAcMpp35zD3dGGjW3uARu6x3CMPVtO0tnuUYqk5QzR3WqMvZ/KyrXQUyy0mRb1q+hLLeymkntHj1HquJz+l1Uw1srtF+9y7kufI3Oi6lPERblrJe79W+RFWxYXpIlz7dT7R27TfQf3rPIPEJy7C85av7I7ypvZv4aIu4XFs4BvfssLD3SqVarezfyX2K5QSJqmGVwQyjXfbSRTrTpyzw0fNFckmrPVGFidmChci5Rjx1tPUYHpBYtdXU9r5M51Wj1fajt6GXXq+U08ZhXRldeyzbw9XOrPcz8UbzTRvwZl1lmxTZsIsbLoWcdv9Zmy3gdFs42r0v+rT4j2hLaXtrxNav/AI5eDPX52jzgQAgBACAEAIAQAgFXEHWZIhkcEBACAQ4CgOm3FnPkug+EA4X6S8IaGIw2NpjVWCtbiUOdQe9c48Ju4XtxlBlVTRpjq+JGM2g1ZftMPgKJqKBqHqWzD/zD/wBOMvV0knvJ/IXzS8BOS2xkx+HrYjGM1WozuoOZgKQVQRkUGw1N+63bFabpTUIbeoisyuznqmMqVNjEVGLCnjFVCbk5eaLZbneAWPnaX5YxxGnL6mF24G/ymwNL6zsslE+0yCoco+0sKCqH9qw01lNKTyT12/kzmlmRubX2k5xtPBYZKCOKWY1aiBsianJTQWvu3dvZKYQSg6kr+C+pk32rI5/YFEpV2ujkFhRe5VcgJtUNwvAa7u2XVGnGm1+bGMVrIvcg8GG2XV5tQKtQV1DWGYtlKoM2/iJjiJf3lfbQmC7Jz/JmrSfCvQrbQGFUOwqUGWkhIuL9N9TusRwtaW1W1PNGF+/UwjbLZuxe2lVpUdqbNWmwNPmKa0ze91+0Cm/HeDKlJulO+9zPaSGbQ22lPb6a+lR/+px/8ZC/wW7x79zd2tymdhkpek/QU9p3Tl42o6VFuO7sl5m5hIKpVV9lq/I4vG0OaqstM5uaY5SfWG4juuCPATp0uq6RwWSevuv/ANlx9H5nFrZ+j8bnirJ6pdz4fTyOjwNZaiBl3MBbs/roR3z5xiKE8PVlSnvF2/O7kexhVjVgpx2eouyqmSo1M7r6TKorxzEzV1cbtnlVTpXWmBVfdceiDutcekb8B5zt9H/p6rXXWV3kh/yfx2Xe/gcTE9JQhLJT7UvkJgqlZ1JxL3ZxYUUUBUB4sd5bx075r4uphqU0sHHSL9tttvw4W8tfA28PSqyjes9+HIy6uHIuDwJE9D2cRR7pI1E3Tn4EJwhM85NOMnF8Dr05pq6Kz7ON9ZlTeptKQuGXpdxtNhliehfpGzobbnU7hwYTOHtLxK6msH4M9jnbPNhACAEAIAQAgBACAU6x6RmSIGXggLwAvADZx6H4n/mMAo8qtmricM9NmCbmDncpU3ufePGWUZuE00Yztl1ZmckcBRweFYmorio5LPlK5rDKECnU7j5mW15Tq1LWKoVKcaea+hTo8kFCN9Xxdajh6wzNSAW2UjcCdQLad2+8mVd37UU2jKKUo5k9HqS/orCV8MuEUVUpI2cOAFzkXBbMwNycx4fCQ5VISzu1zCnUhU7MU7c+Bb21snCYinSp1mvzICowfK40AI033yjhwlcKk4ttcS2WV6NmfjNjbPdEDgvzQKrU5x89rlrM4PS1Y2vuvM41Kqdl8LGLlTtdtW53G4HCYTD5uYpfrRzVS9R2ujakG7HqhupL2ntqYupBWy63difAY6lRTmsOiouYnKCd53nXumM4VH2pCNem3lizN2lSSrUu9Ci7kXLNTRjbtJF5lTXZu27dxhVqtSUIpX312SGVKI6JYIWXRMqglQNwU20A7Iy3fZ27x1uWKz792o04cFl43BN+MZbRlfgR1mapBRejTZDiQKdfDH/mN55Tl985HSL7MX3nb6PimqngvUxam5W7bHuYae8HzlX6ZxTjWnRfvK68Vv8AFehR+psNmpRrL3dPJ/z6lnYNfI70z6J+0U8BwcfA+cs/U+AcsuIgtfZdv+P2+Bp9BYxOLoyfevr9/iVts7QFRmZCQg3tuzdYHZ8Zt9DdCdRFVcQu1ul/r49/p4lfSHSzqf2aO3F8/wCPXwINiYe5FQjX9kvsj2/vHhNfp3pLM3h6b0958+779+hu9FdHqnHrZ78Pv9jucBhRTW59I7zPHVJ5mdSTuyN8MrUle2pdvifynsOjL/to3/NTm4pWqvy9ENp4YW3TndIxtWfekzZw0uwUNpUtDaakHqb1NnO0tGt2j4zZNtGgRqO8cO2Zx3Ri9mexLO4eZFgBACAEAIAQAgBAKVf0jMkQR3ggL/3/AGIAXgFTD1sqn77/AMxgFXH1w1Ns63AGax3XXUfCZwbUlYrrKLpvMu/4Gc5AwYBW9kuvGxa+o7ekZfduu/E03FLCK/L5v/sHvlNMZiwpDThusBvla9pTe1y6XsOlHfKQbOpm5tmKhVvm4NxAvwmde1uF78ORXhb3tray359xFWwhYsch1qgDQ+iBqe7tmcKmVJX4fMqqUXOUnbeS+AhwrA3yaCoxyGwuLCxF+EdYmrX1tuQ6Li75dFJ6d3DcMLQLC4FgTUN+A0yj4nyipJJ/D7k0ablG6VleT7trL6jcMhLotl6CtuIN+FyR3xVfYk+bQoJupCNl2U9ixiMK+bMADcZSDxEphOOXK+dzZq0p588UnpZp8iD9HuAu64vcXI39oljrxbf56lCwklGO11fS7W/eh64RgQdNFtx33uZXKpeNu8vp0HGalwSt5mZykwz81nUdKkwqD8O/3X8pz8ZTz0nbhqdfo+ooVrPZ6GIlUMDb0XFx2cR5HSebwtV4fFQqcn8tn8mdnG4f9xhp0+LXz4C2DLruIn04+W3cWZ1Yc4+QehTsW7TwHj8jOV0tj/2tC8falovq/L1sd7oXAdfUzS2Wr+3n6HSbEQXzECw3az53WnpY9lUXA0to7RsptqTp56WEppwcpWRhGnzL9stGmnEDXv4+8me5w1LqqcYckcKtPPNy5hSM5XSf+VeH1NnC+yVMdunPR0KZzePw9iGHXrNpbG5B8Baj+7vkomx7LQa6qetR8J3UeYe5JJICAEAIAQAgBACAZ+JcZjYg+W/qkohkV/70kkBeAGaAZ6tq4/fPv1+cAbVqBRc9gt1liFA8SQPGFqGZq7YB0C65SV17FKXPbmG6/wA5Z1ZjmD9JrmuqE5gL6DMxKhqY329EnfutaMjtZv8AOJGid0t/xDztUadE62tcgXBZVuO3pA26vKR1ZOYhXajEJZbMQM41uLhxov3lGt+Mnq0rjMxHxXOWzUgVOXKCxvd84GoFhqoBHDNfskxvD2WYThGppJXFpYmoBlFL1W3qwA3MBa1jcFhbrXXfpDSbu2ZJWWVLQWnzik5aSrprZTY6sLDcb+jrutc24RJqW7IhBQ9mKRplZSWiZJIENOANalAOF25sN8MzPSUthyblRqaJO/Tinw47rziY7AX7UDv4PHKolGb7Xr/JlviwKRYG++3junscDVdTDQm97K/itGeEx2GyY6pTX+zfk9fqS4Ohlo20LMczddzw8NBPBdK4391inNeytF4c/Pfwse76Pwaw1FRe+78f4Lox601AsL9V/wCs5ypSmzbcb63H4Al3D1DbLqiDges9s9B0dgFT7c9+Bysbi426un5v6G7z9zO0cmxZptPPdITzVn3aHRw8bQRFWWaaNuJg7YNl8R8Ztx2NuluVajaf1kotsexbLe9Gkeumh81E7sdkeXnpJ+JakmIQAgBACAQV8UF4E9ii/wDSAZuI2rU1yUyO1rn3CTYgzMTWqv6RJ7Oko8gJIJNmdG67uO/z+UEF7NBIXgCwDNxlUU6l2IAcC19OkNLeVpBBFVx1O1mKkdRsb+EK/Akr/pSgN2TS1tAN260nVkaDf0xSG7Lbw7/jFmLi/ptOFvdFhcDtcH/vGUXEO0QerTUdhta/kT5ybC44bSkWFxw2iIsLjxjx1wTckXGL1yAPGIHXAHc6IAoqCAcdtHYSVscUtkpCktV8ll6TFlAGlgSUJ8D1zazpYVwXG6+/qUKL/dda9bJb9xY/4JoX/WV7dWZfjkvOOuj6Xf8AL7Ha/qlbkvzzLtHk9hqQ0QA+2zFm8zu8JfDD04eyjVq4urU9p/YoVcNTDdHwJlig1xKc6fAbVRl14cJrYrE9RDM/LxLqNFVJWQxNpldGE831uZ3Z1lh+ROu1UbS+vVLY6k9TJGRtqpp5fETcitDZoohBuOMIsaPX+TzXwtA/8mn/ACidun7C8DzFZWqSXe/U0JmVBACAEAIBxvK/b74OmlRaYqKz5W1Iy3F1PuMvpQU3ZmEnYu8ntrfWsNTrjTODdb3sysVYeamYTjlk0ZLVFFeVaHGfU1R2e5zMLZVAXMxPHTQd5EydNqGZkZtbG+T3Sokz9pVKdJGqVTlRfSOulzbh3yYxzOyF7FClWwtSjz4YGlcjOSyjRsp9+kOm724i+lx9LY+GqqHW7KwuGWq9j3ENIcbOzJuVsXyKwtQWYVLb/wBa59xJkWIKh+j7D8Hq+L3mQsI/IOmd1TzT+sm5FiFuQXU6HwIi4sRnkI3AofxEfKLiww8iqnV5PFyLDDyPqjg/g35GLiww8lao/wA3zaLiwh5O1R61QeJi4sJ+gqv+Y/nFxYUbFr/5re78ouLDxsnE/wCcfIflFybDxs3FD9sP9P8ASRcWFGExY/aIe8H8o0Aho4wG4anfQX42F7fE+cAif691p7vzjQalWrh8Yd9j4j85NyLEYw2K4rfxH5zCUnwMklxB8fWT7Mqtz6pbpCcjFYKpWvKU0b1CvCDSUWZuKesfU9/9JpR6P/8ANHSji4/6v88zKqpWvfmz4ETYWDkluviXRxlPin8AqY6rlIqIwHA77eUz6mcV/JbCtSk9PRm1Srrl9Ie74zFU5chKpFPVnq3JnaNL6rQHO07ikgK51uDlGhF9DOvSdoK/I85iE3Vk1zZsrWU7mB7iDLLlBJACAEAIByXLHAc/g6yWuQuZfvJ0h8LeMupSyzTMZK6OT+i/bATC4lGP6g86Puuu7/UjH8UtrwvNd5jF6FLkXi1pLi9pVrm7c3T62Js7gHtJpj8JmVVZpKCIjormiOUm0mofXFo0fq+pC3JfIDbPb2ffxtaYKFPNlJvK1yfbe3UxmyatVRlIKq6b8rBkNu0EEEd8mEMlWwbvEwxjzT2LTp81UYVedvUUHJTtXJGdtwvwmUVeq2H7Js/R7t22GSjzNXLSWoz1itqQW7vfMd54WF/dK6sO1uSnoXaX0jYFjbOw71Pn3SOolwGZHRjatHmRW5xeabc99N9vDXTvlWSV8ttTK4DaNLKr84mR7ZGzCzX0Fjx1jK9rC5ZqVVX0mA7yB8ZFm9gPvIsBGEAy9q7Tem6hVBFgdfW1IKrrv0UcdXHjZCCa1IbNa8rJFzQBuaABUdQ8hAKNDG0mqtSsFqJqUYWJXg6+0vaN3G0zcGoqXAwU05OPEstRX2ZgZkVTDJa9yo4m6294kNpK7JSb0RnuaV9MSvkje8TWeNwy0dSPxRb+3q/6v4CNs5mF0rq34F+V5l1/WK9Fxl5/a5jky+2mjNr4GqDY1iPwKPfYzQrdI1aTtOnbz+pdGhGWzKlXZtQ76zN2Z8n8oE130o5abfniWxw8UUTsPJcrTXMeN1J8STeadSo6m8mbdPLEy8Vs6p7HkQfnIjTNyM48zLq7Ne/oHymxFFykiNsDlHom/XY6S1IlSLjNp/ZmdzCxMqiw7ptJ6GlJasr4jEKt92m/cAO88JNyMqKGz9uE4vDJTZuliaCl7kCxqoCEU7tD6R17pnT1aKavsvwPoybpyggBAMszIg8J2wHwmIxVBNAxKEdaFg6AdtsvnOlFqUVJlPcdfyu2McPsmhSA/VMhq29p8xcnsztbxE16M71G3xM5rQ3ti4xDslGuMq4Uo3YypkIPiPfKsrVS3eZX0OD2LTYbKxr+q1akq9pW2a3+pR4TZbvWRX7pubuT47b/APuGlcP8z8zKXsm/ySxqUNl0atQ2VKTE/wCttB5yqUXKo0jK9kYe3tt18XgalQ4RRhz6FR6gzizACoqb9/8AdpZTjGM0r6mLbaKeEP8A+gbtqv8A7xmS/wAxD9ktck+TdJsJSxlZqlR6eepTXNZEFJ2yqF46pc9pmE6jcnFGSWlzF2LiMJiq1artKvZiQKSGo1MAG9yCpG7ogDvltRSjZQMVZ7k+wsc5wW0aa1GqUaXN81Uud5ZgQDw0VDYdfbIkl1kQvZJNj4LG4nZ5dMTkSgagSn0s1XKc7ZqmbTeQBY7pEpRjUtYWbR0P0XbVq1qNVarF+bqKFJNzZlva/YQfOV4iKUtDKD0O1muZCwBrQABgHOctNnFqYrpcVKHSDLowXiQezf59c2sLUSlklszTxlNuPWQ3iVtncrGqU1phM+KJy5QOgw/zewdnA34azT6TcsLbq1fNov5Nzo2UcUm5O1t/4DEZf2rHEVBqwBtSU9Qtvt2WE8niK0XK9VucuXur87jt04tLsLKvmx2CxgYdGnTUDQ9HXzOs1Z1rbQj8CZQtu38S0EQ65bHrXT5yrrI3vaz5rQxu9i0r6WfpL7XrDv8AaHvnWwvSf/54jtRfHivHn6mrUoL2oaMq4zB5d27hx0/KTjuj+rXWU9Y+n8d4o183ZluUatPSctI2kzJxdEzag2bEJGRXLDiZsxbNhWIOfcesZYmzLLEBin6/dMtRliK9Y23KfwiZJsxyo4zbFY84QToDoNwF7aAbhNuCcjUqOMO4m5JC+Own8VQ91RTNiMXGWV7mnOalDNF6WPqSbZzQgBAMpja56pkQ9DmUwuFxWJzthkZ1CuKrXDErbISBv9W1+qbE6coQ38jUo4lVallHTe5o1doUqzGgV5xXDB7gZCLG4IO8THqZRjnehksVCU8kdTn8R9H2FUEmtiadG92pCqMnmVLe+8mNab0W5bLLFXlsaFXZmHxOFODoMaKLlIstyADe/S33O8k31i06TzNGFOtTq6RY9+SoOz/qXOHQdGrl9bOXBK31FzYi+6YKo1PMXNXVjI2fyRxQoVMLVxFM0DTYU8qtmWpnV1Y39XRrrf1pm6yzZktSMulio2ytpphGwZo0K1O2VXWqAQL5ho1tx65lnp5sws7WH/oHErsf6saJNbnWORWQ3Vqhe981tx6+EhVI9ZmDi7WOj5K7OZNn0qNZSjc26uptcZme4003GUyl220ZcDitiF9mVKtLFYZqtFyCtVafOKbXAYaEC4tdTqLTYm41dU7MwV0bu2ts0a+zMS1FTTpoQmqCkCfs2JC9XSA7wZhTjlqK7Jewn0fEfolyDxxPxYfKRU/y/AL2Sr9EP6rEn/mp/J/WZYn2hDY9BmsZBAEaAIsAg2jiVp0ndtQqm4PHgF8SQPGVVqqpQc3wLKVN1JqC4nlI52iQwujhQQASL06ig5e4qbf9p1YJY/BpT0zLW3B816+Bxqn/AMfjmo6pPTvV/wAXijotn1A6KV3ML/Kx7tZ80xFCdCrKlPeLt+dz4HtIVY1YKpHZgr83V/dbhJSzwMnqjoaUoNZlDaXKHD0NHe7eygzNfqIGgPfOrhOh8XiVmjG0eb0X3fkjTq4ylTdm9eS1NLZWK5xLMjITcqr2zW6iATbrtOn0dVUJSwrkpW2a271rvb7mFZNpVLW/NCvjMPlOm47vynP6QwnUVLx9l7fY2KFXOtdzKxVOasGbkWY2KpTagzYiyg9OXItuRETIka2490kHEbctz2oJ6WnZoNT3To4e+WVvzuOZirZ43Vy/yP8A/wC/CfxNH+cS6StV/ORrXvS3PqKbBohACAZZmRBj7A6Zq1fbey/dXd8QPCbFfRRjyRpYPtOdTm9PBEeCynEVqmgWmMo4AcWPmGPjJndU4x4sxpZXWnPgtPuLttuc5hEIIqMTfepy2t3jUxRWXM3wGKfWZIxe79CzsXEFw+bKWRymZRYMBumFaKi1bjqW4ao5p5t07XM/G7QrXrMjhUplRqAdbgEDTrvLYU4WimtWa1WvVvNxdkrD6W1aiv8AaBcppF7LvGhtqeJI98h0YuPZ52M1iakZdu1rXFG2KwClqS2qkCnYkbyPS846mDuk9tx+6qpJuPtbElTaIR6lQ3bpClTQHeV1YjxO+YqnmSj5syddQnKb11ypeG5Ywm1BUfJkdWAJYG3RtwPu4cZhOi4rNfQtpYlTlks0xNobQdXWlSANRhfXcBr+R8pNOmmnKWxFavKMlTprV/IkwprXPP8ANZLXzD534b5E8nuXuZUnWV+stbmiWhVpOrKpRl1zAWtY77jqOswlCUd0Wwqwn7LuUeTqU8jGnRp0VZzpTUIGtYBiBx4eEzrRyu1yrD1XUi5NcdDXlJsBAEMARYBgcsWulGl/nV1U9wDH45Zz+ktaSjzaOh0erTlPkrnIbbqZ6z1OGcrbqXUJ5BbS7oHGZq9Si+Oq8tH8rfA0P1BhLUKdVbrR+evrf4jdgVslVqR3MCyd9ukPn5yv9UYG8Vio7rSXhwf0+BX0Fi7xdCXivr9zW2svQDdV9Z5PDJyllSu2ejzKN29jF2lyjc08qEogFmcaM/YDwHvntui+gKdD+7iFeXBcF938l37nlsd0m6kuro7c+L+y+YmwsBkIqMt6h1pqf2d/WP7/AMO+aPTXSzrN0KT7C3fPuXd6+Bv9HdHdWlUqb+n8nX0EZCKjHUEe8gH3Ezz+ErZMTBrml8dPqdGolKDRt4ulmUjxHfwnqsVQVak4ceHijl055JJnOYkTycdzrxMrErNmDNiLM+qkuTLUyq6yxGaZDU3HukmRxG2W+1O/VreNhv8AC86WGXZbOZin20uZe5JH/HYT+Jof7iyy96l7W7jWatTte+m59RzZNAIAQDIq1AoJY2A4+Nh43sLTJK5BSp7Upm1rgFioPRA0NQEkE3UXpONRwmTgzG6GVUpPScXFNSWLkAKSEYqxPZdTrxmUZSjJPcrnSjKLjtfcs1sHTqIoKnKACuhUjTTfYjTgZCnKLuiZ0YTiotaD8Nh1prlUBQO3ieJPEzGUnJ3ZlTpxpxyxKVTY65CgZrF87E2JJ6u6Wqu82a3CxQ8JHJku97ke0MEi87UqMQHRUFl9DVbcddQD5yac27RijCtRis85vRq3gZ+zlL1UCvzq0VJU5cqg2sg11321PV2S6paMHdWua1FOdRWeZRXKy7ifE4M01oWanzlMliHYAMSQWNzv1mMZqTlo7MsnScFCzWZa6vfmTbCBdqtVrEs2UEbrDq7N3lMK9klBFmDvKU6j4u3wFx4aniBWyM6FMpyi5Xw8vfFO0qeS9ncVs1Ot1lm1a2hl/VmFCowVlVqqixBuKYub246keUvzLOl3fM1OrkqMpJNJv5EykKlSqrowFPm+ghp6sRa4O8gfKYu7ag1xvq7maajGVRST0torG3smhkpIv7tz3nU/GatWWabZ0MPDJTii5Ky4IAjQBFgHMcu3yDDVeFPErfsBB/Kc/pBdhPkzpdG6ynHnE5WotzUTiS1u8G4+E4WExH7fFRq8FLXwej+TOjjsP+4w0oc18+HzKmUnI66MpDD8vlPpGIoQr05Up7STR82w9eVCoprdE20sc1bo6rSU313se3s7P7HH6I6Fjgl1lTWpz4Jd31fl49XpHpV4js09I+vj+fxmYJecqZj6FM9EcC3X4flI6cx/U0+pg+1LfuX8/fuNzobAZn1s9l6/wdrsPDeu3v4zwlaXA9FUfAtbXxPRA9pgB5xhlmrR8V6owUdG+5+h0Z3DuE90cUwNppZz5+es8pjqeTESS8fidTDyvBGLiRK4M3ImfUE2EXIrVFmaZmitXGh7pkZI4bazHnTa3pa3O4aeZnRoKLi7s52JclNWRc5KH/G4T+Kof7qTYqNurr3fmppxSVHTv/ND6ml5pBACAYmKohxYkizKwItcFTcHUW3iZp2IauUU2Kl1IZ7oQVJIbUBFJNxqTlPjUY92XWP8/PyxjkQwbDFsua63W4K3LWWmjBmvqCqEWt63Gwk9YRkIxsVrHp3Yq4LZmGZrWpuQoFrB6ptrvTXoi09YuX5+WGQZisFiDexG8H9YWzZXaoCFYZVI5uio++xN7alKH5+eIakFelXLXyM2TPlUmnlbpdG1jcE00KknjW7NCy2/Pzf0Go9sXWWzObgBSV5tgGz1aaFRdQc4Aew3/aKNd5Wi9ELviJ+kXRyCqKWZFVCSASWVCFsNTmqHM26yA7joyX1IvYixO0EcZqlAFQoIOa7AGm9ULawObKiki/riZRUo6RZhOEJ+1G5o7LxAP2YQrlDa2AU5HyEqAxIBYEi+8Suae7ZZBJLKlY0JgZhAI3QEWsCOqwt5RdkNLaxIBBISAEAaYAsAzeUmzfrGGqUh6RF0++vSXwuLeMqrU+sg4l+GrdVVU/j4HmODxRYAm4dei4O8Mumo4HS3eDPJYilllqeoVrW+BPRbVu8+/Xy1n0Pouv12Epze9rPxWn0PmfS+H6jGVIcL3Xg9frYp7UqnSmvpOQB4zbq1Y0oOpN2SV35FOCoOrUSRZwdEKQgOg/smfNsVipV6kqst36cF5I+j0aCo0lCK2Opp4gKABrOY9XcwyFXDsa+JRN+U3bs/v5Tr9E4dyrKXBa/b5lOKkqdF9+n3O2qz1JxDD2v6fgJ5vpT/AOx5I6WE9gw8QJqRN6JnVZei5Fd5YjIr4gdE9xk3MkcBtVL1L77N8wLzqYZ9h+H3Obilea8fsXeTB/xuE/isP/upL6jvV+BqwVqXxPqiXmkEAIBkWmRA6AEAQmAAWALAEZQbXANjcX4HrHmYAFpAENMHeAe8SQIlJRuAGgGgA0F7DuFzp2mLgfAGkwBQIAQBbyANJgCgQBYAkA4nljyYZnOJwwu5/W0h+0/eUe11jjv37+fjMGqqutzq4HGqK6uo9OD5HJYPEhieBAswOhBB3Edc6H6ebjSnSfB38n/KOL+qaP8Adp1VxVvg/wCSPZpz1mqE2yaL3nefL4yn9S4vLSjQj72r8Ft8X6Gx+nsHvVa20839l6mjSezliV81njLXVj1TSsD7Qeoebo6seq2nabbhL8PgpVZWSKpuFJZpnb8ldifV0u2rtqxnq8Ph40YZV5nAxOIdad+HBGsxvNg1jA2m93by8p5THTz4iTXh8NDq4eNoIx8QZXA24mdWMvRcisxliRmQ1z0T3GLEo8+2qftfSAGY6cSb7u7dOrQt1W136HMxDl1ursvUucmz/jML/FYf/eSW3zVLtFOXLTtfgz6rmwc8IAQDJvJICSAywBQIAQBLwAtAFEAWANJgBaAKBACQBCZIEkAUCAEACYA2AOAgHIfSLgUFD6wqKKgZVZgLMytdQCeOpXfNrBNKo+9GtjVKdJRvonf6GdQ+js82p55lcqC4sLBiLsB2A6eE52Mw8cRWdRv/AKR1sJjZYekqaitCbD/R2t/tKrMOq9vgAffKY4ClEun0pVfspI6jZexKOHFkUDtt7+/tm3GKirRVjQqVZ1HeTuW6j3mRWV8RVyqT5d/CUYmuqNJzfl48DOnDPJI57ENPIptu7OxFGZiDL4l0UZ9YzYiXIqsZYZkNc9E9xgk4DaS/a5gBe5uT1X3Dq9L3Tq4ebVO3w9dTk4mCdS9vH00LXJsf4zC/xND3VUljlepcqtlp27mfV02DQCAEAqHALwLDx/MSLd4E+ofvt45T8os+YGnBNwceK/1jUaDDg361PmPzi7An1Z/ZB7m/MRdiwhpv7B8CD85ObuFhhv7DeX5RmFhnO947wRGZCwoqL7Q84zIWHBh1iTcgW8ALwBLQBQIAQAvAEgAFgCwAgEGMwq1VyuLjMjW7UYOvvUSYycXdBpPcmMgDDUgEbMTAI2IAudBMJzjCLlJ2SJSbdkZOMxGY9g3fnPL47GPET09lbfc6NGlkXeZeJM1oI24oza5mxFF0ShVMvRais8zRmiviD0W7jJJOB2i32mob0jYjcSSdD5CdbDxkqd1bh5HGxMo9baV+PmXOTj2xVFvZq0z5MDMm3n1dzCy6uyVlY+nMJjrmbBoGkDAFgBACAEAIAQAgBACANNMHeB5RYEZwqH1V8hIshcYcDT9m3cSPnIyom407PXgWH4vzk2Fxp2f1O3jY/KLPmQNOBbg/mv8AWNQNODfrU+Yi7Gg36vUHqqe5vzEXYGlH9g+BB+cX7hYazEb0f/SflGYWIziQN4YfhMZkLCfW16/PSTmQDnx7S+Yi6IC9+N5IDLIBXr4pV7T1D85pYjH0aOjd3yX5oXQoykZmIrl9+7gJ57FYypiH2tuRvU6UYbFZzpNVItRnYh5sQRdFGfWMvii2JSqGXItRXaZmRXxPot3SSUcBjlJqEncCSO03Pw+c6NNqNPTd+hzKsXKrrsvU2uSuyqlaoMi7iDfqsb+ctpxbNetNRR9D7HwbWBffxmyc82wIAsAIAQAgBACAEAIAQAgBACAEAIAQAgBACAEAIAw0wd4B8IBG2DQ70XykWQIm2ZSPqD3xlQuQvsWmfbHcxmE6UZqzMlNrYrvycTgzjxvNR9GYd8C1YiZC/JrqqnxUSp9EUXs2ZrFS5FatyZqHdUXxBlf9HgtpMzWLtwM6vyTr8GQ+Jj+ltbSLY46PFFCtyUxPsg/iEf0+a4ouWOpcbmfX5N4kfsj4ayP2VVcC1Y6jzKFbY9cb6T+Uj9tVXAtWLov3iniMDUykZHvY+qZi6U1wLFXpv3kQcn/o1xGIfPVU00vfXQnw4To0qDt2jl4jFxvaGveevbA5L0cKoVFGnGbaVjnNtu7NwCCBYAQAgBACAEAIAQAgBACAEAIAQAgBACAEAIAQAgBACAEAIAQAgBACAEAIAWgEbUVO9R5CAPAgCwAgBA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 altLang="hu-HU">
              <a:latin typeface="Tw Cen MT" pitchFamily="34" charset="-18"/>
            </a:endParaRPr>
          </a:p>
        </p:txBody>
      </p:sp>
      <p:sp>
        <p:nvSpPr>
          <p:cNvPr id="39943" name="AutoShape 6" descr="data:image/jpeg;base64,/9j/4AAQSkZJRgABAQAAAQABAAD/2wCEAAkGBxQTEhUUExQUFBUUFBUXFBQWFRYUFxUXFxcWFhUVFhUYHCggGBomHBQUITEhJSkrLy4uFx8zODMsNygtLisBCgoKDg0OGxAQGiwmHyUsLCwsLCwsLCwsLCwsLCwsLCwsLCwsLCwsLCwsLCwtLCwsLCwsLCwsLC8sLCwsLCwsLP/AABEIALABHgMBEQACEQEDEQH/xAAcAAABBQEBAQAAAAAAAAAAAAAAAQIDBAUGBwj/xABLEAACAQIDAwgGBggEBAYDAAABAgADEQQSIQUxQQYTIlFhcYGRMkJSobHBBxQjcoLRFTNDYnSy4fAkU5KzFmNz8YOio7TCwxclNP/EABsBAQACAwEBAAAAAAAAAAAAAAABAwIEBQYH/8QAOhEAAgECBAIHBwMEAgIDAAAAAAECAxEEEiExQVEFEyJhcYGxMkKRocHR8AYU4RUjM1Ki8WJyJTRD/9oADAMBAAIRAxEAPwD3GAEAIAQAgBACAEAIAQAgBACAEAIAQAgBACAEAIAQAgBACAEAIAQAgDHqAbyB3m0XCTY1cQpNgy36ri/lIuibPkSySAgBACAEAIAQAgBACAEAIAQAgBACAEAIAQAgBACAEAIAQAgEdSsq+kwHeQPjAKVfb2GT0sRRH/iLfyvJsRcpVOWODG6tm+4jv8FmMmoq8tEStdER/wDGFI+hTrv3U7fzETUnj6MeN/AtVGbIn5UVD6GFf8bqnwBmu+lIcEy1YV8WV6nKDFndSop94u/wyyp9KSe0S2OEhxZSxG28XbpVqdMda01H85aR++qy5fAvjhKXJmRieUVQ9H6xWqt1KwpjxamFsI/cVX73oXRw1Ne6jn3xr1MSSzM2VQBmZntxNixJ3zGUm92bcKcYwskbvJt/8ZRP79uPFWFvfLsO/wC4jWxcV1Mj1YTrHBCAEAIAQAgBACAEAIAQAgBACAEAIAha2+AVq20aK+lVpr3uo+cC5Qr8q8GnpYin4HN8JNmRdGdX+kLAruqM33UY/G0nIyMyKFX6TcP6lKu/4QPnJ6tkZ0Q//kKs36rA1D957fBZPV94zh/xNtR/QwdNPvlj8xGSPMjM+Q4VNs1PXoUu5AfjeLQF5D02JtJv1mPI+4oX4AR2eQ7XMrU9gZ6xo1cbiTUADBS7DOp9ZCWIYb78RbdMnF5cyWhipLNlvqaVLkHhd7B3PWzfkJhmM8paOwsDQ9JKS9WY6nwJlVTEQpq85JGcKUp+yrk1Gvg9y82O0IQPO01f6lhX76Lv2tVe6WGpUiuZGW3eLecmWHw+IV428V+WMc1SDs/mYmM2xTQadLu3ec5GJwc6PeuZsU6imYWN21Uf0QFHvmtY24JGDiwSb1GJ8ZZF2NyL5FNsYF0UaTYjqZ2DBsDVzD1gONtRe/ymTLOB0OxqlsTR/wCtT434gfOW0P8AIjVxC/tS8D1oTsHnwgBACAEAIAQAgBAI61W0Ah+snqEmxFxPrDdnl/WTYXE59uzyiwuc3yi21ilfm8MAWCgsSAbX3b5KiuJi5Pgcj+nNotW5g4hRVP7PRW3ZtwHVrLerVr8DDNK9hNtHG0ED4nF1EDtlUKWYsbXsFXukwgpOyQba3Lq8hq7gGpiH1A0Ym4vwOu+YZo8icrKPKXklTwdDnqher01XKGy778SD1dUzpf3JZURJWVxmP2dg8O2EDKrfWMpqhqoBoKwpm7WHU5329GZwhKSlbh8yHZWOmNPZVBVdnohXvka5bNlNmK2vex0lahVlokzLsI1tmYvAvTepRamyUgWqFVN1ABNyts24HhraYypzTs0SnHdCYflTgmaktOoGasbU1VWvvIuwIGQaHfbdJdCortrYZ4levy4wyliqV6lNGyvXp0s1JTu1cke4a8LzNYafGyfK+pHWIk2lyyo0ayUylRxUpLUpvTAfPmvkRV33Yiw7xIhh5SjfvsS5pMq7K5TjGVXwlWhUw7lSQGNyctmswKgg2146eEynR6tKadyFO7sWOVWxAcMpp35zD3dGGjW3uARu6x3CMPVtO0tnuUYqk5QzR3WqMvZ/KyrXQUyy0mRb1q+hLLeymkntHj1HquJz+l1Uw1srtF+9y7kufI3Oi6lPERblrJe79W+RFWxYXpIlz7dT7R27TfQf3rPIPEJy7C85av7I7ypvZv4aIu4XFs4BvfssLD3SqVarezfyX2K5QSJqmGVwQyjXfbSRTrTpyzw0fNFckmrPVGFidmChci5Rjx1tPUYHpBYtdXU9r5M51Wj1fajt6GXXq+U08ZhXRldeyzbw9XOrPcz8UbzTRvwZl1lmxTZsIsbLoWcdv9Zmy3gdFs42r0v+rT4j2hLaXtrxNav/AI5eDPX52jzgQAgBACAEAIAQAgFXEHWZIhkcEBACAQ4CgOm3FnPkug+EA4X6S8IaGIw2NpjVWCtbiUOdQe9c48Ju4XtxlBlVTRpjq+JGM2g1ZftMPgKJqKBqHqWzD/zD/wBOMvV0knvJ/IXzS8BOS2xkx+HrYjGM1WozuoOZgKQVQRkUGw1N+63bFabpTUIbeoisyuznqmMqVNjEVGLCnjFVCbk5eaLZbneAWPnaX5YxxGnL6mF24G/ymwNL6zsslE+0yCoco+0sKCqH9qw01lNKTyT12/kzmlmRubX2k5xtPBYZKCOKWY1aiBsianJTQWvu3dvZKYQSg6kr+C+pk32rI5/YFEpV2ujkFhRe5VcgJtUNwvAa7u2XVGnGm1+bGMVrIvcg8GG2XV5tQKtQV1DWGYtlKoM2/iJjiJf3lfbQmC7Jz/JmrSfCvQrbQGFUOwqUGWkhIuL9N9TusRwtaW1W1PNGF+/UwjbLZuxe2lVpUdqbNWmwNPmKa0ze91+0Cm/HeDKlJulO+9zPaSGbQ22lPb6a+lR/+px/8ZC/wW7x79zd2tymdhkpek/QU9p3Tl42o6VFuO7sl5m5hIKpVV9lq/I4vG0OaqstM5uaY5SfWG4juuCPATp0uq6RwWSevuv/ANlx9H5nFrZ+j8bnirJ6pdz4fTyOjwNZaiBl3MBbs/roR3z5xiKE8PVlSnvF2/O7kexhVjVgpx2eouyqmSo1M7r6TKorxzEzV1cbtnlVTpXWmBVfdceiDutcekb8B5zt9H/p6rXXWV3kh/yfx2Xe/gcTE9JQhLJT7UvkJgqlZ1JxL3ZxYUUUBUB4sd5bx075r4uphqU0sHHSL9tttvw4W8tfA28PSqyjes9+HIy6uHIuDwJE9D2cRR7pI1E3Tn4EJwhM85NOMnF8Dr05pq6Kz7ON9ZlTeptKQuGXpdxtNhliehfpGzobbnU7hwYTOHtLxK6msH4M9jnbPNhACAEAIAQAgBACAU6x6RmSIGXggLwAvADZx6H4n/mMAo8qtmricM9NmCbmDncpU3ufePGWUZuE00Yztl1ZmckcBRweFYmorio5LPlK5rDKECnU7j5mW15Tq1LWKoVKcaea+hTo8kFCN9Xxdajh6wzNSAW2UjcCdQLad2+8mVd37UU2jKKUo5k9HqS/orCV8MuEUVUpI2cOAFzkXBbMwNycx4fCQ5VISzu1zCnUhU7MU7c+Bb21snCYinSp1mvzICowfK40AI033yjhwlcKk4ttcS2WV6NmfjNjbPdEDgvzQKrU5x89rlrM4PS1Y2vuvM41Kqdl8LGLlTtdtW53G4HCYTD5uYpfrRzVS9R2ujakG7HqhupL2ntqYupBWy63difAY6lRTmsOiouYnKCd53nXumM4VH2pCNem3lizN2lSSrUu9Ci7kXLNTRjbtJF5lTXZu27dxhVqtSUIpX312SGVKI6JYIWXRMqglQNwU20A7Iy3fZ27x1uWKz792o04cFl43BN+MZbRlfgR1mapBRejTZDiQKdfDH/mN55Tl985HSL7MX3nb6PimqngvUxam5W7bHuYae8HzlX6ZxTjWnRfvK68Vv8AFehR+psNmpRrL3dPJ/z6lnYNfI70z6J+0U8BwcfA+cs/U+AcsuIgtfZdv+P2+Bp9BYxOLoyfevr9/iVts7QFRmZCQg3tuzdYHZ8Zt9DdCdRFVcQu1ul/r49/p4lfSHSzqf2aO3F8/wCPXwINiYe5FQjX9kvsj2/vHhNfp3pLM3h6b0958+779+hu9FdHqnHrZ78Pv9jucBhRTW59I7zPHVJ5mdSTuyN8MrUle2pdvifynsOjL/to3/NTm4pWqvy9ENp4YW3TndIxtWfekzZw0uwUNpUtDaakHqb1NnO0tGt2j4zZNtGgRqO8cO2Zx3Ri9mexLO4eZFgBACAEAIAQAgBAKVf0jMkQR3ggL/3/AGIAXgFTD1sqn77/AMxgFXH1w1Ns63AGax3XXUfCZwbUlYrrKLpvMu/4Gc5AwYBW9kuvGxa+o7ekZfduu/E03FLCK/L5v/sHvlNMZiwpDThusBvla9pTe1y6XsOlHfKQbOpm5tmKhVvm4NxAvwmde1uF78ORXhb3tray359xFWwhYsch1qgDQ+iBqe7tmcKmVJX4fMqqUXOUnbeS+AhwrA3yaCoxyGwuLCxF+EdYmrX1tuQ6Li75dFJ6d3DcMLQLC4FgTUN+A0yj4nyipJJ/D7k0ablG6VleT7trL6jcMhLotl6CtuIN+FyR3xVfYk+bQoJupCNl2U9ixiMK+bMADcZSDxEphOOXK+dzZq0p588UnpZp8iD9HuAu64vcXI39oljrxbf56lCwklGO11fS7W/eh64RgQdNFtx33uZXKpeNu8vp0HGalwSt5mZykwz81nUdKkwqD8O/3X8pz8ZTz0nbhqdfo+ooVrPZ6GIlUMDb0XFx2cR5HSebwtV4fFQqcn8tn8mdnG4f9xhp0+LXz4C2DLruIn04+W3cWZ1Yc4+QehTsW7TwHj8jOV0tj/2tC8falovq/L1sd7oXAdfUzS2Wr+3n6HSbEQXzECw3az53WnpY9lUXA0to7RsptqTp56WEppwcpWRhGnzL9stGmnEDXv4+8me5w1LqqcYckcKtPPNy5hSM5XSf+VeH1NnC+yVMdunPR0KZzePw9iGHXrNpbG5B8Baj+7vkomx7LQa6qetR8J3UeYe5JJICAEAIAQAgBACAZ+JcZjYg+W/qkohkV/70kkBeAGaAZ6tq4/fPv1+cAbVqBRc9gt1liFA8SQPGFqGZq7YB0C65SV17FKXPbmG6/wA5Z1ZjmD9JrmuqE5gL6DMxKhqY329EnfutaMjtZv8AOJGid0t/xDztUadE62tcgXBZVuO3pA26vKR1ZOYhXajEJZbMQM41uLhxov3lGt+Mnq0rjMxHxXOWzUgVOXKCxvd84GoFhqoBHDNfskxvD2WYThGppJXFpYmoBlFL1W3qwA3MBa1jcFhbrXXfpDSbu2ZJWWVLQWnzik5aSrprZTY6sLDcb+jrutc24RJqW7IhBQ9mKRplZSWiZJIENOANalAOF25sN8MzPSUthyblRqaJO/Tinw47rziY7AX7UDv4PHKolGb7Xr/JlviwKRYG++3junscDVdTDQm97K/itGeEx2GyY6pTX+zfk9fqS4Ohlo20LMczddzw8NBPBdK4391inNeytF4c/Pfwse76Pwaw1FRe+78f4Lox601AsL9V/wCs5ypSmzbcb63H4Al3D1DbLqiDges9s9B0dgFT7c9+Bysbi426un5v6G7z9zO0cmxZptPPdITzVn3aHRw8bQRFWWaaNuJg7YNl8R8Ztx2NuluVajaf1kotsexbLe9Gkeumh81E7sdkeXnpJ+JakmIQAgBACAQV8UF4E9ii/wDSAZuI2rU1yUyO1rn3CTYgzMTWqv6RJ7Oko8gJIJNmdG67uO/z+UEF7NBIXgCwDNxlUU6l2IAcC19OkNLeVpBBFVx1O1mKkdRsb+EK/Akr/pSgN2TS1tAN260nVkaDf0xSG7Lbw7/jFmLi/ptOFvdFhcDtcH/vGUXEO0QerTUdhta/kT5ybC44bSkWFxw2iIsLjxjx1wTckXGL1yAPGIHXAHc6IAoqCAcdtHYSVscUtkpCktV8ll6TFlAGlgSUJ8D1zazpYVwXG6+/qUKL/dda9bJb9xY/4JoX/WV7dWZfjkvOOuj6Xf8AL7Ha/qlbkvzzLtHk9hqQ0QA+2zFm8zu8JfDD04eyjVq4urU9p/YoVcNTDdHwJlig1xKc6fAbVRl14cJrYrE9RDM/LxLqNFVJWQxNpldGE831uZ3Z1lh+ROu1UbS+vVLY6k9TJGRtqpp5fETcitDZoohBuOMIsaPX+TzXwtA/8mn/ACidun7C8DzFZWqSXe/U0JmVBACAEAIBxvK/b74OmlRaYqKz5W1Iy3F1PuMvpQU3ZmEnYu8ntrfWsNTrjTODdb3sysVYeamYTjlk0ZLVFFeVaHGfU1R2e5zMLZVAXMxPHTQd5EydNqGZkZtbG+T3Sokz9pVKdJGqVTlRfSOulzbh3yYxzOyF7FClWwtSjz4YGlcjOSyjRsp9+kOm724i+lx9LY+GqqHW7KwuGWq9j3ENIcbOzJuVsXyKwtQWYVLb/wBa59xJkWIKh+j7D8Hq+L3mQsI/IOmd1TzT+sm5FiFuQXU6HwIi4sRnkI3AofxEfKLiww8iqnV5PFyLDDyPqjg/g35GLiww8lao/wA3zaLiwh5O1R61QeJi4sJ+gqv+Y/nFxYUbFr/5re78ouLDxsnE/wCcfIflFybDxs3FD9sP9P8ASRcWFGExY/aIe8H8o0Aho4wG4anfQX42F7fE+cAif691p7vzjQalWrh8Yd9j4j85NyLEYw2K4rfxH5zCUnwMklxB8fWT7Mqtz6pbpCcjFYKpWvKU0b1CvCDSUWZuKesfU9/9JpR6P/8ANHSji4/6v88zKqpWvfmz4ETYWDkluviXRxlPin8AqY6rlIqIwHA77eUz6mcV/JbCtSk9PRm1Srrl9Ie74zFU5chKpFPVnq3JnaNL6rQHO07ikgK51uDlGhF9DOvSdoK/I85iE3Vk1zZsrWU7mB7iDLLlBJACAEAIByXLHAc/g6yWuQuZfvJ0h8LeMupSyzTMZK6OT+i/bATC4lGP6g86Puuu7/UjH8UtrwvNd5jF6FLkXi1pLi9pVrm7c3T62Js7gHtJpj8JmVVZpKCIjormiOUm0mofXFo0fq+pC3JfIDbPb2ffxtaYKFPNlJvK1yfbe3UxmyatVRlIKq6b8rBkNu0EEEd8mEMlWwbvEwxjzT2LTp81UYVedvUUHJTtXJGdtwvwmUVeq2H7Js/R7t22GSjzNXLSWoz1itqQW7vfMd54WF/dK6sO1uSnoXaX0jYFjbOw71Pn3SOolwGZHRjatHmRW5xeabc99N9vDXTvlWSV8ttTK4DaNLKr84mR7ZGzCzX0Fjx1jK9rC5ZqVVX0mA7yB8ZFm9gPvIsBGEAy9q7Tem6hVBFgdfW1IKrrv0UcdXHjZCCa1IbNa8rJFzQBuaABUdQ8hAKNDG0mqtSsFqJqUYWJXg6+0vaN3G0zcGoqXAwU05OPEstRX2ZgZkVTDJa9yo4m6294kNpK7JSb0RnuaV9MSvkje8TWeNwy0dSPxRb+3q/6v4CNs5mF0rq34F+V5l1/WK9Fxl5/a5jky+2mjNr4GqDY1iPwKPfYzQrdI1aTtOnbz+pdGhGWzKlXZtQ76zN2Z8n8oE130o5abfniWxw8UUTsPJcrTXMeN1J8STeadSo6m8mbdPLEy8Vs6p7HkQfnIjTNyM48zLq7Ne/oHymxFFykiNsDlHom/XY6S1IlSLjNp/ZmdzCxMqiw7ptJ6GlJasr4jEKt92m/cAO88JNyMqKGz9uE4vDJTZuliaCl7kCxqoCEU7tD6R17pnT1aKavsvwPoybpyggBAMszIg8J2wHwmIxVBNAxKEdaFg6AdtsvnOlFqUVJlPcdfyu2McPsmhSA/VMhq29p8xcnsztbxE16M71G3xM5rQ3ti4xDslGuMq4Uo3YypkIPiPfKsrVS3eZX0OD2LTYbKxr+q1akq9pW2a3+pR4TZbvWRX7pubuT47b/APuGlcP8z8zKXsm/ySxqUNl0atQ2VKTE/wCttB5yqUXKo0jK9kYe3tt18XgalQ4RRhz6FR6gzizACoqb9/8AdpZTjGM0r6mLbaKeEP8A+gbtqv8A7xmS/wAxD9ktck+TdJsJSxlZqlR6eepTXNZEFJ2yqF46pc9pmE6jcnFGSWlzF2LiMJiq1artKvZiQKSGo1MAG9yCpG7ogDvltRSjZQMVZ7k+wsc5wW0aa1GqUaXN81Uud5ZgQDw0VDYdfbIkl1kQvZJNj4LG4nZ5dMTkSgagSn0s1XKc7ZqmbTeQBY7pEpRjUtYWbR0P0XbVq1qNVarF+bqKFJNzZlva/YQfOV4iKUtDKD0O1muZCwBrQABgHOctNnFqYrpcVKHSDLowXiQezf59c2sLUSlklszTxlNuPWQ3iVtncrGqU1phM+KJy5QOgw/zewdnA34azT6TcsLbq1fNov5Nzo2UcUm5O1t/4DEZf2rHEVBqwBtSU9Qtvt2WE8niK0XK9VucuXur87jt04tLsLKvmx2CxgYdGnTUDQ9HXzOs1Z1rbQj8CZQtu38S0EQ65bHrXT5yrrI3vaz5rQxu9i0r6WfpL7XrDv8AaHvnWwvSf/54jtRfHivHn6mrUoL2oaMq4zB5d27hx0/KTjuj+rXWU9Y+n8d4o183ZluUatPSctI2kzJxdEzag2bEJGRXLDiZsxbNhWIOfcesZYmzLLEBin6/dMtRliK9Y23KfwiZJsxyo4zbFY84QToDoNwF7aAbhNuCcjUqOMO4m5JC+Own8VQ91RTNiMXGWV7mnOalDNF6WPqSbZzQgBAMpja56pkQ9DmUwuFxWJzthkZ1CuKrXDErbISBv9W1+qbE6coQ38jUo4lVallHTe5o1doUqzGgV5xXDB7gZCLG4IO8THqZRjnehksVCU8kdTn8R9H2FUEmtiadG92pCqMnmVLe+8mNab0W5bLLFXlsaFXZmHxOFODoMaKLlIstyADe/S33O8k31i06TzNGFOtTq6RY9+SoOz/qXOHQdGrl9bOXBK31FzYi+6YKo1PMXNXVjI2fyRxQoVMLVxFM0DTYU8qtmWpnV1Y39XRrrf1pm6yzZktSMulio2ytpphGwZo0K1O2VXWqAQL5ho1tx65lnp5sws7WH/oHErsf6saJNbnWORWQ3Vqhe981tx6+EhVI9ZmDi7WOj5K7OZNn0qNZSjc26uptcZme4003GUyl220ZcDitiF9mVKtLFYZqtFyCtVafOKbXAYaEC4tdTqLTYm41dU7MwV0bu2ts0a+zMS1FTTpoQmqCkCfs2JC9XSA7wZhTjlqK7Jewn0fEfolyDxxPxYfKRU/y/AL2Sr9EP6rEn/mp/J/WZYn2hDY9BmsZBAEaAIsAg2jiVp0ndtQqm4PHgF8SQPGVVqqpQc3wLKVN1JqC4nlI52iQwujhQQASL06ig5e4qbf9p1YJY/BpT0zLW3B816+Bxqn/AMfjmo6pPTvV/wAXijotn1A6KV3ML/Kx7tZ80xFCdCrKlPeLt+dz4HtIVY1YKpHZgr83V/dbhJSzwMnqjoaUoNZlDaXKHD0NHe7eygzNfqIGgPfOrhOh8XiVmjG0eb0X3fkjTq4ylTdm9eS1NLZWK5xLMjITcqr2zW6iATbrtOn0dVUJSwrkpW2a271rvb7mFZNpVLW/NCvjMPlOm47vynP6QwnUVLx9l7fY2KFXOtdzKxVOasGbkWY2KpTagzYiyg9OXItuRETIka2490kHEbctz2oJ6WnZoNT3To4e+WVvzuOZirZ43Vy/yP8A/wC/CfxNH+cS6StV/ORrXvS3PqKbBohACAZZmRBj7A6Zq1fbey/dXd8QPCbFfRRjyRpYPtOdTm9PBEeCynEVqmgWmMo4AcWPmGPjJndU4x4sxpZXWnPgtPuLttuc5hEIIqMTfepy2t3jUxRWXM3wGKfWZIxe79CzsXEFw+bKWRymZRYMBumFaKi1bjqW4ao5p5t07XM/G7QrXrMjhUplRqAdbgEDTrvLYU4WimtWa1WvVvNxdkrD6W1aiv8AaBcppF7LvGhtqeJI98h0YuPZ52M1iakZdu1rXFG2KwClqS2qkCnYkbyPS846mDuk9tx+6qpJuPtbElTaIR6lQ3bpClTQHeV1YjxO+YqnmSj5syddQnKb11ypeG5Ywm1BUfJkdWAJYG3RtwPu4cZhOi4rNfQtpYlTlks0xNobQdXWlSANRhfXcBr+R8pNOmmnKWxFavKMlTprV/IkwprXPP8ANZLXzD534b5E8nuXuZUnWV+stbmiWhVpOrKpRl1zAWtY77jqOswlCUd0Wwqwn7LuUeTqU8jGnRp0VZzpTUIGtYBiBx4eEzrRyu1yrD1XUi5NcdDXlJsBAEMARYBgcsWulGl/nV1U9wDH45Zz+ktaSjzaOh0erTlPkrnIbbqZ6z1OGcrbqXUJ5BbS7oHGZq9Si+Oq8tH8rfA0P1BhLUKdVbrR+evrf4jdgVslVqR3MCyd9ukPn5yv9UYG8Vio7rSXhwf0+BX0Fi7xdCXivr9zW2svQDdV9Z5PDJyllSu2ejzKN29jF2lyjc08qEogFmcaM/YDwHvntui+gKdD+7iFeXBcF938l37nlsd0m6kuro7c+L+y+YmwsBkIqMt6h1pqf2d/WP7/AMO+aPTXSzrN0KT7C3fPuXd6+Bv9HdHdWlUqb+n8nX0EZCKjHUEe8gH3Ezz+ErZMTBrml8dPqdGolKDRt4ulmUjxHfwnqsVQVak4ceHijl055JJnOYkTycdzrxMrErNmDNiLM+qkuTLUyq6yxGaZDU3HukmRxG2W+1O/VreNhv8AC86WGXZbOZin20uZe5JH/HYT+Jof7iyy96l7W7jWatTte+m59RzZNAIAQDIq1AoJY2A4+Nh43sLTJK5BSp7Upm1rgFioPRA0NQEkE3UXpONRwmTgzG6GVUpPScXFNSWLkAKSEYqxPZdTrxmUZSjJPcrnSjKLjtfcs1sHTqIoKnKACuhUjTTfYjTgZCnKLuiZ0YTiotaD8Nh1prlUBQO3ieJPEzGUnJ3ZlTpxpxyxKVTY65CgZrF87E2JJ6u6Wqu82a3CxQ8JHJku97ke0MEi87UqMQHRUFl9DVbcddQD5yac27RijCtRis85vRq3gZ+zlL1UCvzq0VJU5cqg2sg11321PV2S6paMHdWua1FOdRWeZRXKy7ifE4M01oWanzlMliHYAMSQWNzv1mMZqTlo7MsnScFCzWZa6vfmTbCBdqtVrEs2UEbrDq7N3lMK9klBFmDvKU6j4u3wFx4aniBWyM6FMpyi5Xw8vfFO0qeS9ncVs1Ot1lm1a2hl/VmFCowVlVqqixBuKYub246keUvzLOl3fM1OrkqMpJNJv5EykKlSqrowFPm+ghp6sRa4O8gfKYu7ag1xvq7maajGVRST0torG3smhkpIv7tz3nU/GatWWabZ0MPDJTii5Ky4IAjQBFgHMcu3yDDVeFPErfsBB/Kc/pBdhPkzpdG6ynHnE5WotzUTiS1u8G4+E4WExH7fFRq8FLXwej+TOjjsP+4w0oc18+HzKmUnI66MpDD8vlPpGIoQr05Up7STR82w9eVCoprdE20sc1bo6rSU313se3s7P7HH6I6Fjgl1lTWpz4Jd31fl49XpHpV4js09I+vj+fxmYJecqZj6FM9EcC3X4flI6cx/U0+pg+1LfuX8/fuNzobAZn1s9l6/wdrsPDeu3v4zwlaXA9FUfAtbXxPRA9pgB5xhlmrR8V6owUdG+5+h0Z3DuE90cUwNppZz5+es8pjqeTESS8fidTDyvBGLiRK4M3ImfUE2EXIrVFmaZmitXGh7pkZI4bazHnTa3pa3O4aeZnRoKLi7s52JclNWRc5KH/G4T+Kof7qTYqNurr3fmppxSVHTv/ND6ml5pBACAYmKohxYkizKwItcFTcHUW3iZp2IauUU2Kl1IZ7oQVJIbUBFJNxqTlPjUY92XWP8/PyxjkQwbDFsua63W4K3LWWmjBmvqCqEWt63Gwk9YRkIxsVrHp3Yq4LZmGZrWpuQoFrB6ptrvTXoi09YuX5+WGQZisFiDexG8H9YWzZXaoCFYZVI5uio++xN7alKH5+eIakFelXLXyM2TPlUmnlbpdG1jcE00KknjW7NCy2/Pzf0Go9sXWWzObgBSV5tgGz1aaFRdQc4Aew3/aKNd5Wi9ELviJ+kXRyCqKWZFVCSASWVCFsNTmqHM26yA7joyX1IvYixO0EcZqlAFQoIOa7AGm9ULawObKiki/riZRUo6RZhOEJ+1G5o7LxAP2YQrlDa2AU5HyEqAxIBYEi+8Suae7ZZBJLKlY0JgZhAI3QEWsCOqwt5RdkNLaxIBBISAEAaYAsAzeUmzfrGGqUh6RF0++vSXwuLeMqrU+sg4l+GrdVVU/j4HmODxRYAm4dei4O8Mumo4HS3eDPJYilllqeoVrW+BPRbVu8+/Xy1n0Pouv12Epze9rPxWn0PmfS+H6jGVIcL3Xg9frYp7UqnSmvpOQB4zbq1Y0oOpN2SV35FOCoOrUSRZwdEKQgOg/smfNsVipV6kqst36cF5I+j0aCo0lCK2Opp4gKABrOY9XcwyFXDsa+JRN+U3bs/v5Tr9E4dyrKXBa/b5lOKkqdF9+n3O2qz1JxDD2v6fgJ5vpT/AOx5I6WE9gw8QJqRN6JnVZei5Fd5YjIr4gdE9xk3MkcBtVL1L77N8wLzqYZ9h+H3Obilea8fsXeTB/xuE/isP/upL6jvV+BqwVqXxPqiXmkEAIBkWmRA6AEAQmAAWALAEZQbXANjcX4HrHmYAFpAENMHeAe8SQIlJRuAGgGgA0F7DuFzp2mLgfAGkwBQIAQBbyANJgCgQBYAkA4nljyYZnOJwwu5/W0h+0/eUe11jjv37+fjMGqqutzq4HGqK6uo9OD5HJYPEhieBAswOhBB3Edc6H6ebjSnSfB38n/KOL+qaP8Adp1VxVvg/wCSPZpz1mqE2yaL3nefL4yn9S4vLSjQj72r8Ft8X6Gx+nsHvVa20839l6mjSezliV81njLXVj1TSsD7Qeoebo6seq2nabbhL8PgpVZWSKpuFJZpnb8ldifV0u2rtqxnq8Ph40YZV5nAxOIdad+HBGsxvNg1jA2m93by8p5THTz4iTXh8NDq4eNoIx8QZXA24mdWMvRcisxliRmQ1z0T3GLEo8+2qftfSAGY6cSb7u7dOrQt1W136HMxDl1ursvUucmz/jML/FYf/eSW3zVLtFOXLTtfgz6rmwc8IAQDJvJICSAywBQIAQBLwAtAFEAWANJgBaAKBACQBCZIEkAUCAEACYA2AOAgHIfSLgUFD6wqKKgZVZgLMytdQCeOpXfNrBNKo+9GtjVKdJRvonf6GdQ+js82p55lcqC4sLBiLsB2A6eE52Mw8cRWdRv/AKR1sJjZYekqaitCbD/R2t/tKrMOq9vgAffKY4ClEun0pVfspI6jZexKOHFkUDtt7+/tm3GKirRVjQqVZ1HeTuW6j3mRWV8RVyqT5d/CUYmuqNJzfl48DOnDPJI57ENPIptu7OxFGZiDL4l0UZ9YzYiXIqsZYZkNc9E9xgk4DaS/a5gBe5uT1X3Dq9L3Tq4ebVO3w9dTk4mCdS9vH00LXJsf4zC/xND3VUljlepcqtlp27mfV02DQCAEAqHALwLDx/MSLd4E+ofvt45T8os+YGnBNwceK/1jUaDDg361PmPzi7An1Z/ZB7m/MRdiwhpv7B8CD85ObuFhhv7DeX5RmFhnO947wRGZCwoqL7Q84zIWHBh1iTcgW8ALwBLQBQIAQAvAEgAFgCwAgEGMwq1VyuLjMjW7UYOvvUSYycXdBpPcmMgDDUgEbMTAI2IAudBMJzjCLlJ2SJSbdkZOMxGY9g3fnPL47GPET09lbfc6NGlkXeZeJM1oI24oza5mxFF0ShVMvRais8zRmiviD0W7jJJOB2i32mob0jYjcSSdD5CdbDxkqd1bh5HGxMo9baV+PmXOTj2xVFvZq0z5MDMm3n1dzCy6uyVlY+nMJjrmbBoGkDAFgBACAEAIAQAgBACANNMHeB5RYEZwqH1V8hIshcYcDT9m3cSPnIyom407PXgWH4vzk2Fxp2f1O3jY/KLPmQNOBbg/mv8AWNQNODfrU+Yi7Gg36vUHqqe5vzEXYGlH9g+BB+cX7hYazEb0f/SflGYWIziQN4YfhMZkLCfW16/PSTmQDnx7S+Yi6IC9+N5IDLIBXr4pV7T1D85pYjH0aOjd3yX5oXQoykZmIrl9+7gJ57FYypiH2tuRvU6UYbFZzpNVItRnYh5sQRdFGfWMvii2JSqGXItRXaZmRXxPot3SSUcBjlJqEncCSO03Pw+c6NNqNPTd+hzKsXKrrsvU2uSuyqlaoMi7iDfqsb+ctpxbNetNRR9D7HwbWBffxmyc82wIAsAIAQAgBACAEAIAQAgBACAEAIAQAgBACAEAIAw0wd4B8IBG2DQ70XykWQIm2ZSPqD3xlQuQvsWmfbHcxmE6UZqzMlNrYrvycTgzjxvNR9GYd8C1YiZC/JrqqnxUSp9EUXs2ZrFS5FatyZqHdUXxBlf9HgtpMzWLtwM6vyTr8GQ+Jj+ltbSLY46PFFCtyUxPsg/iEf0+a4ouWOpcbmfX5N4kfsj4ayP2VVcC1Y6jzKFbY9cb6T+Uj9tVXAtWLov3iniMDUykZHvY+qZi6U1wLFXpv3kQcn/o1xGIfPVU00vfXQnw4To0qDt2jl4jFxvaGveevbA5L0cKoVFGnGbaVjnNtu7NwCCBYAQAgBACAEAIAQAgBACAEAIAQAgBACAEAIAQAgBACAEAIAQAgBACAEAIAWgEbUVO9R5CAPAgCwAgBA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 altLang="hu-HU">
              <a:latin typeface="Tw Cen MT" pitchFamily="34" charset="-18"/>
            </a:endParaRPr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156846"/>
            <a:ext cx="4104456" cy="4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988840"/>
            <a:ext cx="3865147" cy="4216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://semmelweis.hu/wp-content/themes/se_uj/images/logo/egyetem_cimer_at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96250" y="260648"/>
            <a:ext cx="1047750" cy="1047751"/>
          </a:xfrm>
          <a:prstGeom prst="rect">
            <a:avLst/>
          </a:prstGeom>
          <a:noFill/>
        </p:spPr>
      </p:pic>
      <p:pic>
        <p:nvPicPr>
          <p:cNvPr id="8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altLang="hu-HU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Pattanó ujj – Kezelés</a:t>
            </a:r>
          </a:p>
        </p:txBody>
      </p:sp>
      <p:sp>
        <p:nvSpPr>
          <p:cNvPr id="39942" name="AutoShape 4" descr="data:image/jpeg;base64,/9j/4AAQSkZJRgABAQAAAQABAAD/2wCEAAkGBxQTEhUUExQUFBUUFBUXFBQWFRYUFxUXFxcWFhUVFhUYHCggGBomHBQUITEhJSkrLy4uFx8zODMsNygtLisBCgoKDg0OGxAQGiwmHyUsLCwsLCwsLCwsLCwsLCwsLCwsLCwsLCwsLCwsLCwtLCwsLCwsLCwsLC8sLCwsLCwsLP/AABEIALABHgMBEQACEQEDEQH/xAAcAAABBQEBAQAAAAAAAAAAAAAAAQIDBAUGBwj/xABLEAACAQIDAwgGBggEBAYDAAABAgADEQQSIQUxQQYTIlFhcYGRMkJSobHBBxQjcoLRFTNDYnSy4fAkU5KzFmNz8YOio7TCwxclNP/EABsBAQACAwEBAAAAAAAAAAAAAAABAwIEBQYH/8QAOhEAAgECBAIHBwMEAgIDAAAAAAECAxEEEiExQVEFEyJhcYGxMkKRocHR8AYU4RUjM1Ki8WJyJTRD/9oADAMBAAIRAxEAPwD3GAEAIAQAgBACAEAIAQAgBACAEAIAQAgBACAEAIAQAgBACAEAIAQAgDHqAbyB3m0XCTY1cQpNgy36ri/lIuibPkSySAgBACAEAIAQAgBACAEAIAQAgBACAEAIAQAgBACAEAIAQAgEdSsq+kwHeQPjAKVfb2GT0sRRH/iLfyvJsRcpVOWODG6tm+4jv8FmMmoq8tEStdER/wDGFI+hTrv3U7fzETUnj6MeN/AtVGbIn5UVD6GFf8bqnwBmu+lIcEy1YV8WV6nKDFndSop94u/wyyp9KSe0S2OEhxZSxG28XbpVqdMda01H85aR++qy5fAvjhKXJmRieUVQ9H6xWqt1KwpjxamFsI/cVX73oXRw1Ne6jn3xr1MSSzM2VQBmZntxNixJ3zGUm92bcKcYwskbvJt/8ZRP79uPFWFvfLsO/wC4jWxcV1Mj1YTrHBCAEAIAQAgBACAEAIAQAgBACAEAIAha2+AVq20aK+lVpr3uo+cC5Qr8q8GnpYin4HN8JNmRdGdX+kLAruqM33UY/G0nIyMyKFX6TcP6lKu/4QPnJ6tkZ0Q//kKs36rA1D957fBZPV94zh/xNtR/QwdNPvlj8xGSPMjM+Q4VNs1PXoUu5AfjeLQF5D02JtJv1mPI+4oX4AR2eQ7XMrU9gZ6xo1cbiTUADBS7DOp9ZCWIYb78RbdMnF5cyWhipLNlvqaVLkHhd7B3PWzfkJhmM8paOwsDQ9JKS9WY6nwJlVTEQpq85JGcKUp+yrk1Gvg9y82O0IQPO01f6lhX76Lv2tVe6WGpUiuZGW3eLecmWHw+IV428V+WMc1SDs/mYmM2xTQadLu3ec5GJwc6PeuZsU6imYWN21Uf0QFHvmtY24JGDiwSb1GJ8ZZF2NyL5FNsYF0UaTYjqZ2DBsDVzD1gONtRe/ymTLOB0OxqlsTR/wCtT434gfOW0P8AIjVxC/tS8D1oTsHnwgBACAEAIAQAgBAI61W0Ah+snqEmxFxPrDdnl/WTYXE59uzyiwuc3yi21ilfm8MAWCgsSAbX3b5KiuJi5Pgcj+nNotW5g4hRVP7PRW3ZtwHVrLerVr8DDNK9hNtHG0ED4nF1EDtlUKWYsbXsFXukwgpOyQba3Lq8hq7gGpiH1A0Ym4vwOu+YZo8icrKPKXklTwdDnqher01XKGy778SD1dUzpf3JZURJWVxmP2dg8O2EDKrfWMpqhqoBoKwpm7WHU5329GZwhKSlbh8yHZWOmNPZVBVdnohXvka5bNlNmK2vex0lahVlokzLsI1tmYvAvTepRamyUgWqFVN1ABNyts24HhraYypzTs0SnHdCYflTgmaktOoGasbU1VWvvIuwIGQaHfbdJdCortrYZ4levy4wyliqV6lNGyvXp0s1JTu1cke4a8LzNYafGyfK+pHWIk2lyyo0ayUylRxUpLUpvTAfPmvkRV33Yiw7xIhh5SjfvsS5pMq7K5TjGVXwlWhUw7lSQGNyctmswKgg2146eEynR6tKadyFO7sWOVWxAcMpp35zD3dGGjW3uARu6x3CMPVtO0tnuUYqk5QzR3WqMvZ/KyrXQUyy0mRb1q+hLLeymkntHj1HquJz+l1Uw1srtF+9y7kufI3Oi6lPERblrJe79W+RFWxYXpIlz7dT7R27TfQf3rPIPEJy7C85av7I7ypvZv4aIu4XFs4BvfssLD3SqVarezfyX2K5QSJqmGVwQyjXfbSRTrTpyzw0fNFckmrPVGFidmChci5Rjx1tPUYHpBYtdXU9r5M51Wj1fajt6GXXq+U08ZhXRldeyzbw9XOrPcz8UbzTRvwZl1lmxTZsIsbLoWcdv9Zmy3gdFs42r0v+rT4j2hLaXtrxNav/AI5eDPX52jzgQAgBACAEAIAQAgFXEHWZIhkcEBACAQ4CgOm3FnPkug+EA4X6S8IaGIw2NpjVWCtbiUOdQe9c48Ju4XtxlBlVTRpjq+JGM2g1ZftMPgKJqKBqHqWzD/zD/wBOMvV0knvJ/IXzS8BOS2xkx+HrYjGM1WozuoOZgKQVQRkUGw1N+63bFabpTUIbeoisyuznqmMqVNjEVGLCnjFVCbk5eaLZbneAWPnaX5YxxGnL6mF24G/ymwNL6zsslE+0yCoco+0sKCqH9qw01lNKTyT12/kzmlmRubX2k5xtPBYZKCOKWY1aiBsianJTQWvu3dvZKYQSg6kr+C+pk32rI5/YFEpV2ujkFhRe5VcgJtUNwvAa7u2XVGnGm1+bGMVrIvcg8GG2XV5tQKtQV1DWGYtlKoM2/iJjiJf3lfbQmC7Jz/JmrSfCvQrbQGFUOwqUGWkhIuL9N9TusRwtaW1W1PNGF+/UwjbLZuxe2lVpUdqbNWmwNPmKa0ze91+0Cm/HeDKlJulO+9zPaSGbQ22lPb6a+lR/+px/8ZC/wW7x79zd2tymdhkpek/QU9p3Tl42o6VFuO7sl5m5hIKpVV9lq/I4vG0OaqstM5uaY5SfWG4juuCPATp0uq6RwWSevuv/ANlx9H5nFrZ+j8bnirJ6pdz4fTyOjwNZaiBl3MBbs/roR3z5xiKE8PVlSnvF2/O7kexhVjVgpx2eouyqmSo1M7r6TKorxzEzV1cbtnlVTpXWmBVfdceiDutcekb8B5zt9H/p6rXXWV3kh/yfx2Xe/gcTE9JQhLJT7UvkJgqlZ1JxL3ZxYUUUBUB4sd5bx075r4uphqU0sHHSL9tttvw4W8tfA28PSqyjes9+HIy6uHIuDwJE9D2cRR7pI1E3Tn4EJwhM85NOMnF8Dr05pq6Kz7ON9ZlTeptKQuGXpdxtNhliehfpGzobbnU7hwYTOHtLxK6msH4M9jnbPNhACAEAIAQAgBACAU6x6RmSIGXggLwAvADZx6H4n/mMAo8qtmricM9NmCbmDncpU3ufePGWUZuE00Yztl1ZmckcBRweFYmorio5LPlK5rDKECnU7j5mW15Tq1LWKoVKcaea+hTo8kFCN9Xxdajh6wzNSAW2UjcCdQLad2+8mVd37UU2jKKUo5k9HqS/orCV8MuEUVUpI2cOAFzkXBbMwNycx4fCQ5VISzu1zCnUhU7MU7c+Bb21snCYinSp1mvzICowfK40AI033yjhwlcKk4ttcS2WV6NmfjNjbPdEDgvzQKrU5x89rlrM4PS1Y2vuvM41Kqdl8LGLlTtdtW53G4HCYTD5uYpfrRzVS9R2ujakG7HqhupL2ntqYupBWy63difAY6lRTmsOiouYnKCd53nXumM4VH2pCNem3lizN2lSSrUu9Ci7kXLNTRjbtJF5lTXZu27dxhVqtSUIpX312SGVKI6JYIWXRMqglQNwU20A7Iy3fZ27x1uWKz792o04cFl43BN+MZbRlfgR1mapBRejTZDiQKdfDH/mN55Tl985HSL7MX3nb6PimqngvUxam5W7bHuYae8HzlX6ZxTjWnRfvK68Vv8AFehR+psNmpRrL3dPJ/z6lnYNfI70z6J+0U8BwcfA+cs/U+AcsuIgtfZdv+P2+Bp9BYxOLoyfevr9/iVts7QFRmZCQg3tuzdYHZ8Zt9DdCdRFVcQu1ul/r49/p4lfSHSzqf2aO3F8/wCPXwINiYe5FQjX9kvsj2/vHhNfp3pLM3h6b0958+779+hu9FdHqnHrZ78Pv9jucBhRTW59I7zPHVJ5mdSTuyN8MrUle2pdvifynsOjL/to3/NTm4pWqvy9ENp4YW3TndIxtWfekzZw0uwUNpUtDaakHqb1NnO0tGt2j4zZNtGgRqO8cO2Zx3Ri9mexLO4eZFgBACAEAIAQAgBAKVf0jMkQR3ggL/3/AGIAXgFTD1sqn77/AMxgFXH1w1Ns63AGax3XXUfCZwbUlYrrKLpvMu/4Gc5AwYBW9kuvGxa+o7ekZfduu/E03FLCK/L5v/sHvlNMZiwpDThusBvla9pTe1y6XsOlHfKQbOpm5tmKhVvm4NxAvwmde1uF78ORXhb3tray359xFWwhYsch1qgDQ+iBqe7tmcKmVJX4fMqqUXOUnbeS+AhwrA3yaCoxyGwuLCxF+EdYmrX1tuQ6Li75dFJ6d3DcMLQLC4FgTUN+A0yj4nyipJJ/D7k0ablG6VleT7trL6jcMhLotl6CtuIN+FyR3xVfYk+bQoJupCNl2U9ixiMK+bMADcZSDxEphOOXK+dzZq0p588UnpZp8iD9HuAu64vcXI39oljrxbf56lCwklGO11fS7W/eh64RgQdNFtx33uZXKpeNu8vp0HGalwSt5mZykwz81nUdKkwqD8O/3X8pz8ZTz0nbhqdfo+ooVrPZ6GIlUMDb0XFx2cR5HSebwtV4fFQqcn8tn8mdnG4f9xhp0+LXz4C2DLruIn04+W3cWZ1Yc4+QehTsW7TwHj8jOV0tj/2tC8falovq/L1sd7oXAdfUzS2Wr+3n6HSbEQXzECw3az53WnpY9lUXA0to7RsptqTp56WEppwcpWRhGnzL9stGmnEDXv4+8me5w1LqqcYckcKtPPNy5hSM5XSf+VeH1NnC+yVMdunPR0KZzePw9iGHXrNpbG5B8Baj+7vkomx7LQa6qetR8J3UeYe5JJICAEAIAQAgBACAZ+JcZjYg+W/qkohkV/70kkBeAGaAZ6tq4/fPv1+cAbVqBRc9gt1liFA8SQPGFqGZq7YB0C65SV17FKXPbmG6/wA5Z1ZjmD9JrmuqE5gL6DMxKhqY329EnfutaMjtZv8AOJGid0t/xDztUadE62tcgXBZVuO3pA26vKR1ZOYhXajEJZbMQM41uLhxov3lGt+Mnq0rjMxHxXOWzUgVOXKCxvd84GoFhqoBHDNfskxvD2WYThGppJXFpYmoBlFL1W3qwA3MBa1jcFhbrXXfpDSbu2ZJWWVLQWnzik5aSrprZTY6sLDcb+jrutc24RJqW7IhBQ9mKRplZSWiZJIENOANalAOF25sN8MzPSUthyblRqaJO/Tinw47rziY7AX7UDv4PHKolGb7Xr/JlviwKRYG++3junscDVdTDQm97K/itGeEx2GyY6pTX+zfk9fqS4Ohlo20LMczddzw8NBPBdK4391inNeytF4c/Pfwse76Pwaw1FRe+78f4Lox601AsL9V/wCs5ypSmzbcb63H4Al3D1DbLqiDges9s9B0dgFT7c9+Bysbi426un5v6G7z9zO0cmxZptPPdITzVn3aHRw8bQRFWWaaNuJg7YNl8R8Ztx2NuluVajaf1kotsexbLe9Gkeumh81E7sdkeXnpJ+JakmIQAgBACAQV8UF4E9ii/wDSAZuI2rU1yUyO1rn3CTYgzMTWqv6RJ7Oko8gJIJNmdG67uO/z+UEF7NBIXgCwDNxlUU6l2IAcC19OkNLeVpBBFVx1O1mKkdRsb+EK/Akr/pSgN2TS1tAN260nVkaDf0xSG7Lbw7/jFmLi/ptOFvdFhcDtcH/vGUXEO0QerTUdhta/kT5ybC44bSkWFxw2iIsLjxjx1wTckXGL1yAPGIHXAHc6IAoqCAcdtHYSVscUtkpCktV8ll6TFlAGlgSUJ8D1zazpYVwXG6+/qUKL/dda9bJb9xY/4JoX/WV7dWZfjkvOOuj6Xf8AL7Ha/qlbkvzzLtHk9hqQ0QA+2zFm8zu8JfDD04eyjVq4urU9p/YoVcNTDdHwJlig1xKc6fAbVRl14cJrYrE9RDM/LxLqNFVJWQxNpldGE831uZ3Z1lh+ROu1UbS+vVLY6k9TJGRtqpp5fETcitDZoohBuOMIsaPX+TzXwtA/8mn/ACidun7C8DzFZWqSXe/U0JmVBACAEAIBxvK/b74OmlRaYqKz5W1Iy3F1PuMvpQU3ZmEnYu8ntrfWsNTrjTODdb3sysVYeamYTjlk0ZLVFFeVaHGfU1R2e5zMLZVAXMxPHTQd5EydNqGZkZtbG+T3Sokz9pVKdJGqVTlRfSOulzbh3yYxzOyF7FClWwtSjz4YGlcjOSyjRsp9+kOm724i+lx9LY+GqqHW7KwuGWq9j3ENIcbOzJuVsXyKwtQWYVLb/wBa59xJkWIKh+j7D8Hq+L3mQsI/IOmd1TzT+sm5FiFuQXU6HwIi4sRnkI3AofxEfKLiww8iqnV5PFyLDDyPqjg/g35GLiww8lao/wA3zaLiwh5O1R61QeJi4sJ+gqv+Y/nFxYUbFr/5re78ouLDxsnE/wCcfIflFybDxs3FD9sP9P8ASRcWFGExY/aIe8H8o0Aho4wG4anfQX42F7fE+cAif691p7vzjQalWrh8Yd9j4j85NyLEYw2K4rfxH5zCUnwMklxB8fWT7Mqtz6pbpCcjFYKpWvKU0b1CvCDSUWZuKesfU9/9JpR6P/8ANHSji4/6v88zKqpWvfmz4ETYWDkluviXRxlPin8AqY6rlIqIwHA77eUz6mcV/JbCtSk9PRm1Srrl9Ie74zFU5chKpFPVnq3JnaNL6rQHO07ikgK51uDlGhF9DOvSdoK/I85iE3Vk1zZsrWU7mB7iDLLlBJACAEAIByXLHAc/g6yWuQuZfvJ0h8LeMupSyzTMZK6OT+i/bATC4lGP6g86Puuu7/UjH8UtrwvNd5jF6FLkXi1pLi9pVrm7c3T62Js7gHtJpj8JmVVZpKCIjormiOUm0mofXFo0fq+pC3JfIDbPb2ffxtaYKFPNlJvK1yfbe3UxmyatVRlIKq6b8rBkNu0EEEd8mEMlWwbvEwxjzT2LTp81UYVedvUUHJTtXJGdtwvwmUVeq2H7Js/R7t22GSjzNXLSWoz1itqQW7vfMd54WF/dK6sO1uSnoXaX0jYFjbOw71Pn3SOolwGZHRjatHmRW5xeabc99N9vDXTvlWSV8ttTK4DaNLKr84mR7ZGzCzX0Fjx1jK9rC5ZqVVX0mA7yB8ZFm9gPvIsBGEAy9q7Tem6hVBFgdfW1IKrrv0UcdXHjZCCa1IbNa8rJFzQBuaABUdQ8hAKNDG0mqtSsFqJqUYWJXg6+0vaN3G0zcGoqXAwU05OPEstRX2ZgZkVTDJa9yo4m6294kNpK7JSb0RnuaV9MSvkje8TWeNwy0dSPxRb+3q/6v4CNs5mF0rq34F+V5l1/WK9Fxl5/a5jky+2mjNr4GqDY1iPwKPfYzQrdI1aTtOnbz+pdGhGWzKlXZtQ76zN2Z8n8oE130o5abfniWxw8UUTsPJcrTXMeN1J8STeadSo6m8mbdPLEy8Vs6p7HkQfnIjTNyM48zLq7Ne/oHymxFFykiNsDlHom/XY6S1IlSLjNp/ZmdzCxMqiw7ptJ6GlJasr4jEKt92m/cAO88JNyMqKGz9uE4vDJTZuliaCl7kCxqoCEU7tD6R17pnT1aKavsvwPoybpyggBAMszIg8J2wHwmIxVBNAxKEdaFg6AdtsvnOlFqUVJlPcdfyu2McPsmhSA/VMhq29p8xcnsztbxE16M71G3xM5rQ3ti4xDslGuMq4Uo3YypkIPiPfKsrVS3eZX0OD2LTYbKxr+q1akq9pW2a3+pR4TZbvWRX7pubuT47b/APuGlcP8z8zKXsm/ySxqUNl0atQ2VKTE/wCttB5yqUXKo0jK9kYe3tt18XgalQ4RRhz6FR6gzizACoqb9/8AdpZTjGM0r6mLbaKeEP8A+gbtqv8A7xmS/wAxD9ktck+TdJsJSxlZqlR6eepTXNZEFJ2yqF46pc9pmE6jcnFGSWlzF2LiMJiq1artKvZiQKSGo1MAG9yCpG7ogDvltRSjZQMVZ7k+wsc5wW0aa1GqUaXN81Uud5ZgQDw0VDYdfbIkl1kQvZJNj4LG4nZ5dMTkSgagSn0s1XKc7ZqmbTeQBY7pEpRjUtYWbR0P0XbVq1qNVarF+bqKFJNzZlva/YQfOV4iKUtDKD0O1muZCwBrQABgHOctNnFqYrpcVKHSDLowXiQezf59c2sLUSlklszTxlNuPWQ3iVtncrGqU1phM+KJy5QOgw/zewdnA34azT6TcsLbq1fNov5Nzo2UcUm5O1t/4DEZf2rHEVBqwBtSU9Qtvt2WE8niK0XK9VucuXur87jt04tLsLKvmx2CxgYdGnTUDQ9HXzOs1Z1rbQj8CZQtu38S0EQ65bHrXT5yrrI3vaz5rQxu9i0r6WfpL7XrDv8AaHvnWwvSf/54jtRfHivHn6mrUoL2oaMq4zB5d27hx0/KTjuj+rXWU9Y+n8d4o183ZluUatPSctI2kzJxdEzag2bEJGRXLDiZsxbNhWIOfcesZYmzLLEBin6/dMtRliK9Y23KfwiZJsxyo4zbFY84QToDoNwF7aAbhNuCcjUqOMO4m5JC+Own8VQ91RTNiMXGWV7mnOalDNF6WPqSbZzQgBAMpja56pkQ9DmUwuFxWJzthkZ1CuKrXDErbISBv9W1+qbE6coQ38jUo4lVallHTe5o1doUqzGgV5xXDB7gZCLG4IO8THqZRjnehksVCU8kdTn8R9H2FUEmtiadG92pCqMnmVLe+8mNab0W5bLLFXlsaFXZmHxOFODoMaKLlIstyADe/S33O8k31i06TzNGFOtTq6RY9+SoOz/qXOHQdGrl9bOXBK31FzYi+6YKo1PMXNXVjI2fyRxQoVMLVxFM0DTYU8qtmWpnV1Y39XRrrf1pm6yzZktSMulio2ytpphGwZo0K1O2VXWqAQL5ho1tx65lnp5sws7WH/oHErsf6saJNbnWORWQ3Vqhe981tx6+EhVI9ZmDi7WOj5K7OZNn0qNZSjc26uptcZme4003GUyl220ZcDitiF9mVKtLFYZqtFyCtVafOKbXAYaEC4tdTqLTYm41dU7MwV0bu2ts0a+zMS1FTTpoQmqCkCfs2JC9XSA7wZhTjlqK7Jewn0fEfolyDxxPxYfKRU/y/AL2Sr9EP6rEn/mp/J/WZYn2hDY9BmsZBAEaAIsAg2jiVp0ndtQqm4PHgF8SQPGVVqqpQc3wLKVN1JqC4nlI52iQwujhQQASL06ig5e4qbf9p1YJY/BpT0zLW3B816+Bxqn/AMfjmo6pPTvV/wAXijotn1A6KV3ML/Kx7tZ80xFCdCrKlPeLt+dz4HtIVY1YKpHZgr83V/dbhJSzwMnqjoaUoNZlDaXKHD0NHe7eygzNfqIGgPfOrhOh8XiVmjG0eb0X3fkjTq4ylTdm9eS1NLZWK5xLMjITcqr2zW6iATbrtOn0dVUJSwrkpW2a271rvb7mFZNpVLW/NCvjMPlOm47vynP6QwnUVLx9l7fY2KFXOtdzKxVOasGbkWY2KpTagzYiyg9OXItuRETIka2490kHEbctz2oJ6WnZoNT3To4e+WVvzuOZirZ43Vy/yP8A/wC/CfxNH+cS6StV/ORrXvS3PqKbBohACAZZmRBj7A6Zq1fbey/dXd8QPCbFfRRjyRpYPtOdTm9PBEeCynEVqmgWmMo4AcWPmGPjJndU4x4sxpZXWnPgtPuLttuc5hEIIqMTfepy2t3jUxRWXM3wGKfWZIxe79CzsXEFw+bKWRymZRYMBumFaKi1bjqW4ao5p5t07XM/G7QrXrMjhUplRqAdbgEDTrvLYU4WimtWa1WvVvNxdkrD6W1aiv8AaBcppF7LvGhtqeJI98h0YuPZ52M1iakZdu1rXFG2KwClqS2qkCnYkbyPS846mDuk9tx+6qpJuPtbElTaIR6lQ3bpClTQHeV1YjxO+YqnmSj5syddQnKb11ypeG5Ywm1BUfJkdWAJYG3RtwPu4cZhOi4rNfQtpYlTlks0xNobQdXWlSANRhfXcBr+R8pNOmmnKWxFavKMlTprV/IkwprXPP8ANZLXzD534b5E8nuXuZUnWV+stbmiWhVpOrKpRl1zAWtY77jqOswlCUd0Wwqwn7LuUeTqU8jGnRp0VZzpTUIGtYBiBx4eEzrRyu1yrD1XUi5NcdDXlJsBAEMARYBgcsWulGl/nV1U9wDH45Zz+ktaSjzaOh0erTlPkrnIbbqZ6z1OGcrbqXUJ5BbS7oHGZq9Si+Oq8tH8rfA0P1BhLUKdVbrR+evrf4jdgVslVqR3MCyd9ukPn5yv9UYG8Vio7rSXhwf0+BX0Fi7xdCXivr9zW2svQDdV9Z5PDJyllSu2ejzKN29jF2lyjc08qEogFmcaM/YDwHvntui+gKdD+7iFeXBcF938l37nlsd0m6kuro7c+L+y+YmwsBkIqMt6h1pqf2d/WP7/AMO+aPTXSzrN0KT7C3fPuXd6+Bv9HdHdWlUqb+n8nX0EZCKjHUEe8gH3Ezz+ErZMTBrml8dPqdGolKDRt4ulmUjxHfwnqsVQVak4ceHijl055JJnOYkTycdzrxMrErNmDNiLM+qkuTLUyq6yxGaZDU3HukmRxG2W+1O/VreNhv8AC86WGXZbOZin20uZe5JH/HYT+Jof7iyy96l7W7jWatTte+m59RzZNAIAQDIq1AoJY2A4+Nh43sLTJK5BSp7Upm1rgFioPRA0NQEkE3UXpONRwmTgzG6GVUpPScXFNSWLkAKSEYqxPZdTrxmUZSjJPcrnSjKLjtfcs1sHTqIoKnKACuhUjTTfYjTgZCnKLuiZ0YTiotaD8Nh1prlUBQO3ieJPEzGUnJ3ZlTpxpxyxKVTY65CgZrF87E2JJ6u6Wqu82a3CxQ8JHJku97ke0MEi87UqMQHRUFl9DVbcddQD5yac27RijCtRis85vRq3gZ+zlL1UCvzq0VJU5cqg2sg11321PV2S6paMHdWua1FOdRWeZRXKy7ifE4M01oWanzlMliHYAMSQWNzv1mMZqTlo7MsnScFCzWZa6vfmTbCBdqtVrEs2UEbrDq7N3lMK9klBFmDvKU6j4u3wFx4aniBWyM6FMpyi5Xw8vfFO0qeS9ncVs1Ot1lm1a2hl/VmFCowVlVqqixBuKYub246keUvzLOl3fM1OrkqMpJNJv5EykKlSqrowFPm+ghp6sRa4O8gfKYu7ag1xvq7maajGVRST0torG3smhkpIv7tz3nU/GatWWabZ0MPDJTii5Ky4IAjQBFgHMcu3yDDVeFPErfsBB/Kc/pBdhPkzpdG6ynHnE5WotzUTiS1u8G4+E4WExH7fFRq8FLXwej+TOjjsP+4w0oc18+HzKmUnI66MpDD8vlPpGIoQr05Up7STR82w9eVCoprdE20sc1bo6rSU313se3s7P7HH6I6Fjgl1lTWpz4Jd31fl49XpHpV4js09I+vj+fxmYJecqZj6FM9EcC3X4flI6cx/U0+pg+1LfuX8/fuNzobAZn1s9l6/wdrsPDeu3v4zwlaXA9FUfAtbXxPRA9pgB5xhlmrR8V6owUdG+5+h0Z3DuE90cUwNppZz5+es8pjqeTESS8fidTDyvBGLiRK4M3ImfUE2EXIrVFmaZmitXGh7pkZI4bazHnTa3pa3O4aeZnRoKLi7s52JclNWRc5KH/G4T+Kof7qTYqNurr3fmppxSVHTv/ND6ml5pBACAYmKohxYkizKwItcFTcHUW3iZp2IauUU2Kl1IZ7oQVJIbUBFJNxqTlPjUY92XWP8/PyxjkQwbDFsua63W4K3LWWmjBmvqCqEWt63Gwk9YRkIxsVrHp3Yq4LZmGZrWpuQoFrB6ptrvTXoi09YuX5+WGQZisFiDexG8H9YWzZXaoCFYZVI5uio++xN7alKH5+eIakFelXLXyM2TPlUmnlbpdG1jcE00KknjW7NCy2/Pzf0Go9sXWWzObgBSV5tgGz1aaFRdQc4Aew3/aKNd5Wi9ELviJ+kXRyCqKWZFVCSASWVCFsNTmqHM26yA7joyX1IvYixO0EcZqlAFQoIOa7AGm9ULawObKiki/riZRUo6RZhOEJ+1G5o7LxAP2YQrlDa2AU5HyEqAxIBYEi+8Suae7ZZBJLKlY0JgZhAI3QEWsCOqwt5RdkNLaxIBBISAEAaYAsAzeUmzfrGGqUh6RF0++vSXwuLeMqrU+sg4l+GrdVVU/j4HmODxRYAm4dei4O8Mumo4HS3eDPJYilllqeoVrW+BPRbVu8+/Xy1n0Pouv12Epze9rPxWn0PmfS+H6jGVIcL3Xg9frYp7UqnSmvpOQB4zbq1Y0oOpN2SV35FOCoOrUSRZwdEKQgOg/smfNsVipV6kqst36cF5I+j0aCo0lCK2Opp4gKABrOY9XcwyFXDsa+JRN+U3bs/v5Tr9E4dyrKXBa/b5lOKkqdF9+n3O2qz1JxDD2v6fgJ5vpT/AOx5I6WE9gw8QJqRN6JnVZei5Fd5YjIr4gdE9xk3MkcBtVL1L77N8wLzqYZ9h+H3Obilea8fsXeTB/xuE/isP/upL6jvV+BqwVqXxPqiXmkEAIBkWmRA6AEAQmAAWALAEZQbXANjcX4HrHmYAFpAENMHeAe8SQIlJRuAGgGgA0F7DuFzp2mLgfAGkwBQIAQBbyANJgCgQBYAkA4nljyYZnOJwwu5/W0h+0/eUe11jjv37+fjMGqqutzq4HGqK6uo9OD5HJYPEhieBAswOhBB3Edc6H6ebjSnSfB38n/KOL+qaP8Adp1VxVvg/wCSPZpz1mqE2yaL3nefL4yn9S4vLSjQj72r8Ft8X6Gx+nsHvVa20839l6mjSezliV81njLXVj1TSsD7Qeoebo6seq2nabbhL8PgpVZWSKpuFJZpnb8ldifV0u2rtqxnq8Ph40YZV5nAxOIdad+HBGsxvNg1jA2m93by8p5THTz4iTXh8NDq4eNoIx8QZXA24mdWMvRcisxliRmQ1z0T3GLEo8+2qftfSAGY6cSb7u7dOrQt1W136HMxDl1ursvUucmz/jML/FYf/eSW3zVLtFOXLTtfgz6rmwc8IAQDJvJICSAywBQIAQBLwAtAFEAWANJgBaAKBACQBCZIEkAUCAEACYA2AOAgHIfSLgUFD6wqKKgZVZgLMytdQCeOpXfNrBNKo+9GtjVKdJRvonf6GdQ+js82p55lcqC4sLBiLsB2A6eE52Mw8cRWdRv/AKR1sJjZYekqaitCbD/R2t/tKrMOq9vgAffKY4ClEun0pVfspI6jZexKOHFkUDtt7+/tm3GKirRVjQqVZ1HeTuW6j3mRWV8RVyqT5d/CUYmuqNJzfl48DOnDPJI57ENPIptu7OxFGZiDL4l0UZ9YzYiXIqsZYZkNc9E9xgk4DaS/a5gBe5uT1X3Dq9L3Tq4ebVO3w9dTk4mCdS9vH00LXJsf4zC/xND3VUljlepcqtlp27mfV02DQCAEAqHALwLDx/MSLd4E+ofvt45T8os+YGnBNwceK/1jUaDDg361PmPzi7An1Z/ZB7m/MRdiwhpv7B8CD85ObuFhhv7DeX5RmFhnO947wRGZCwoqL7Q84zIWHBh1iTcgW8ALwBLQBQIAQAvAEgAFgCwAgEGMwq1VyuLjMjW7UYOvvUSYycXdBpPcmMgDDUgEbMTAI2IAudBMJzjCLlJ2SJSbdkZOMxGY9g3fnPL47GPET09lbfc6NGlkXeZeJM1oI24oza5mxFF0ShVMvRais8zRmiviD0W7jJJOB2i32mob0jYjcSSdD5CdbDxkqd1bh5HGxMo9baV+PmXOTj2xVFvZq0z5MDMm3n1dzCy6uyVlY+nMJjrmbBoGkDAFgBACAEAIAQAgBACANNMHeB5RYEZwqH1V8hIshcYcDT9m3cSPnIyom407PXgWH4vzk2Fxp2f1O3jY/KLPmQNOBbg/mv8AWNQNODfrU+Yi7Gg36vUHqqe5vzEXYGlH9g+BB+cX7hYazEb0f/SflGYWIziQN4YfhMZkLCfW16/PSTmQDnx7S+Yi6IC9+N5IDLIBXr4pV7T1D85pYjH0aOjd3yX5oXQoykZmIrl9+7gJ57FYypiH2tuRvU6UYbFZzpNVItRnYh5sQRdFGfWMvii2JSqGXItRXaZmRXxPot3SSUcBjlJqEncCSO03Pw+c6NNqNPTd+hzKsXKrrsvU2uSuyqlaoMi7iDfqsb+ctpxbNetNRR9D7HwbWBffxmyc82wIAsAIAQAgBACAEAIAQAgBACAEAIAQAgBACAEAIAw0wd4B8IBG2DQ70XykWQIm2ZSPqD3xlQuQvsWmfbHcxmE6UZqzMlNrYrvycTgzjxvNR9GYd8C1YiZC/JrqqnxUSp9EUXs2ZrFS5FatyZqHdUXxBlf9HgtpMzWLtwM6vyTr8GQ+Jj+ltbSLY46PFFCtyUxPsg/iEf0+a4ouWOpcbmfX5N4kfsj4ayP2VVcC1Y6jzKFbY9cb6T+Uj9tVXAtWLov3iniMDUykZHvY+qZi6U1wLFXpv3kQcn/o1xGIfPVU00vfXQnw4To0qDt2jl4jFxvaGveevbA5L0cKoVFGnGbaVjnNtu7NwCCBYAQAgBACAEAIAQAgBACAEAIAQAgBACAEAIAQAgBACAEAIAQAgBACAEAIAWgEbUVO9R5CAPAgCwAgBA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 altLang="hu-HU">
              <a:latin typeface="Tw Cen MT" pitchFamily="34" charset="-18"/>
            </a:endParaRPr>
          </a:p>
        </p:txBody>
      </p:sp>
      <p:sp>
        <p:nvSpPr>
          <p:cNvPr id="39943" name="AutoShape 6" descr="data:image/jpeg;base64,/9j/4AAQSkZJRgABAQAAAQABAAD/2wCEAAkGBxQTEhUUExQUFBUUFBUXFBQWFRYUFxUXFxcWFhUVFhUYHCggGBomHBQUITEhJSkrLy4uFx8zODMsNygtLisBCgoKDg0OGxAQGiwmHyUsLCwsLCwsLCwsLCwsLCwsLCwsLCwsLCwsLCwsLCwtLCwsLCwsLCwsLC8sLCwsLCwsLP/AABEIALABHgMBEQACEQEDEQH/xAAcAAABBQEBAQAAAAAAAAAAAAAAAQIDBAUGBwj/xABLEAACAQIDAwgGBggEBAYDAAABAgADEQQSIQUxQQYTIlFhcYGRMkJSobHBBxQjcoLRFTNDYnSy4fAkU5KzFmNz8YOio7TCwxclNP/EABsBAQACAwEBAAAAAAAAAAAAAAABAwIEBQYH/8QAOhEAAgECBAIHBwMEAgIDAAAAAAECAxEEEiExQVEFEyJhcYGxMkKRocHR8AYU4RUjM1Ki8WJyJTRD/9oADAMBAAIRAxEAPwD3GAEAIAQAgBACAEAIAQAgBACAEAIAQAgBACAEAIAQAgBACAEAIAQAgDHqAbyB3m0XCTY1cQpNgy36ri/lIuibPkSySAgBACAEAIAQAgBACAEAIAQAgBACAEAIAQAgBACAEAIAQAgEdSsq+kwHeQPjAKVfb2GT0sRRH/iLfyvJsRcpVOWODG6tm+4jv8FmMmoq8tEStdER/wDGFI+hTrv3U7fzETUnj6MeN/AtVGbIn5UVD6GFf8bqnwBmu+lIcEy1YV8WV6nKDFndSop94u/wyyp9KSe0S2OEhxZSxG28XbpVqdMda01H85aR++qy5fAvjhKXJmRieUVQ9H6xWqt1KwpjxamFsI/cVX73oXRw1Ne6jn3xr1MSSzM2VQBmZntxNixJ3zGUm92bcKcYwskbvJt/8ZRP79uPFWFvfLsO/wC4jWxcV1Mj1YTrHBCAEAIAQAgBACAEAIAQAgBACAEAIAha2+AVq20aK+lVpr3uo+cC5Qr8q8GnpYin4HN8JNmRdGdX+kLAruqM33UY/G0nIyMyKFX6TcP6lKu/4QPnJ6tkZ0Q//kKs36rA1D957fBZPV94zh/xNtR/QwdNPvlj8xGSPMjM+Q4VNs1PXoUu5AfjeLQF5D02JtJv1mPI+4oX4AR2eQ7XMrU9gZ6xo1cbiTUADBS7DOp9ZCWIYb78RbdMnF5cyWhipLNlvqaVLkHhd7B3PWzfkJhmM8paOwsDQ9JKS9WY6nwJlVTEQpq85JGcKUp+yrk1Gvg9y82O0IQPO01f6lhX76Lv2tVe6WGpUiuZGW3eLecmWHw+IV428V+WMc1SDs/mYmM2xTQadLu3ec5GJwc6PeuZsU6imYWN21Uf0QFHvmtY24JGDiwSb1GJ8ZZF2NyL5FNsYF0UaTYjqZ2DBsDVzD1gONtRe/ymTLOB0OxqlsTR/wCtT434gfOW0P8AIjVxC/tS8D1oTsHnwgBACAEAIAQAgBAI61W0Ah+snqEmxFxPrDdnl/WTYXE59uzyiwuc3yi21ilfm8MAWCgsSAbX3b5KiuJi5Pgcj+nNotW5g4hRVP7PRW3ZtwHVrLerVr8DDNK9hNtHG0ED4nF1EDtlUKWYsbXsFXukwgpOyQba3Lq8hq7gGpiH1A0Ym4vwOu+YZo8icrKPKXklTwdDnqher01XKGy778SD1dUzpf3JZURJWVxmP2dg8O2EDKrfWMpqhqoBoKwpm7WHU5329GZwhKSlbh8yHZWOmNPZVBVdnohXvka5bNlNmK2vex0lahVlokzLsI1tmYvAvTepRamyUgWqFVN1ABNyts24HhraYypzTs0SnHdCYflTgmaktOoGasbU1VWvvIuwIGQaHfbdJdCortrYZ4levy4wyliqV6lNGyvXp0s1JTu1cke4a8LzNYafGyfK+pHWIk2lyyo0ayUylRxUpLUpvTAfPmvkRV33Yiw7xIhh5SjfvsS5pMq7K5TjGVXwlWhUw7lSQGNyctmswKgg2146eEynR6tKadyFO7sWOVWxAcMpp35zD3dGGjW3uARu6x3CMPVtO0tnuUYqk5QzR3WqMvZ/KyrXQUyy0mRb1q+hLLeymkntHj1HquJz+l1Uw1srtF+9y7kufI3Oi6lPERblrJe79W+RFWxYXpIlz7dT7R27TfQf3rPIPEJy7C85av7I7ypvZv4aIu4XFs4BvfssLD3SqVarezfyX2K5QSJqmGVwQyjXfbSRTrTpyzw0fNFckmrPVGFidmChci5Rjx1tPUYHpBYtdXU9r5M51Wj1fajt6GXXq+U08ZhXRldeyzbw9XOrPcz8UbzTRvwZl1lmxTZsIsbLoWcdv9Zmy3gdFs42r0v+rT4j2hLaXtrxNav/AI5eDPX52jzgQAgBACAEAIAQAgFXEHWZIhkcEBACAQ4CgOm3FnPkug+EA4X6S8IaGIw2NpjVWCtbiUOdQe9c48Ju4XtxlBlVTRpjq+JGM2g1ZftMPgKJqKBqHqWzD/zD/wBOMvV0knvJ/IXzS8BOS2xkx+HrYjGM1WozuoOZgKQVQRkUGw1N+63bFabpTUIbeoisyuznqmMqVNjEVGLCnjFVCbk5eaLZbneAWPnaX5YxxGnL6mF24G/ymwNL6zsslE+0yCoco+0sKCqH9qw01lNKTyT12/kzmlmRubX2k5xtPBYZKCOKWY1aiBsianJTQWvu3dvZKYQSg6kr+C+pk32rI5/YFEpV2ujkFhRe5VcgJtUNwvAa7u2XVGnGm1+bGMVrIvcg8GG2XV5tQKtQV1DWGYtlKoM2/iJjiJf3lfbQmC7Jz/JmrSfCvQrbQGFUOwqUGWkhIuL9N9TusRwtaW1W1PNGF+/UwjbLZuxe2lVpUdqbNWmwNPmKa0ze91+0Cm/HeDKlJulO+9zPaSGbQ22lPb6a+lR/+px/8ZC/wW7x79zd2tymdhkpek/QU9p3Tl42o6VFuO7sl5m5hIKpVV9lq/I4vG0OaqstM5uaY5SfWG4juuCPATp0uq6RwWSevuv/ANlx9H5nFrZ+j8bnirJ6pdz4fTyOjwNZaiBl3MBbs/roR3z5xiKE8PVlSnvF2/O7kexhVjVgpx2eouyqmSo1M7r6TKorxzEzV1cbtnlVTpXWmBVfdceiDutcekb8B5zt9H/p6rXXWV3kh/yfx2Xe/gcTE9JQhLJT7UvkJgqlZ1JxL3ZxYUUUBUB4sd5bx075r4uphqU0sHHSL9tttvw4W8tfA28PSqyjes9+HIy6uHIuDwJE9D2cRR7pI1E3Tn4EJwhM85NOMnF8Dr05pq6Kz7ON9ZlTeptKQuGXpdxtNhliehfpGzobbnU7hwYTOHtLxK6msH4M9jnbPNhACAEAIAQAgBACAU6x6RmSIGXggLwAvADZx6H4n/mMAo8qtmricM9NmCbmDncpU3ufePGWUZuE00Yztl1ZmckcBRweFYmorio5LPlK5rDKECnU7j5mW15Tq1LWKoVKcaea+hTo8kFCN9Xxdajh6wzNSAW2UjcCdQLad2+8mVd37UU2jKKUo5k9HqS/orCV8MuEUVUpI2cOAFzkXBbMwNycx4fCQ5VISzu1zCnUhU7MU7c+Bb21snCYinSp1mvzICowfK40AI033yjhwlcKk4ttcS2WV6NmfjNjbPdEDgvzQKrU5x89rlrM4PS1Y2vuvM41Kqdl8LGLlTtdtW53G4HCYTD5uYpfrRzVS9R2ujakG7HqhupL2ntqYupBWy63difAY6lRTmsOiouYnKCd53nXumM4VH2pCNem3lizN2lSSrUu9Ci7kXLNTRjbtJF5lTXZu27dxhVqtSUIpX312SGVKI6JYIWXRMqglQNwU20A7Iy3fZ27x1uWKz792o04cFl43BN+MZbRlfgR1mapBRejTZDiQKdfDH/mN55Tl985HSL7MX3nb6PimqngvUxam5W7bHuYae8HzlX6ZxTjWnRfvK68Vv8AFehR+psNmpRrL3dPJ/z6lnYNfI70z6J+0U8BwcfA+cs/U+AcsuIgtfZdv+P2+Bp9BYxOLoyfevr9/iVts7QFRmZCQg3tuzdYHZ8Zt9DdCdRFVcQu1ul/r49/p4lfSHSzqf2aO3F8/wCPXwINiYe5FQjX9kvsj2/vHhNfp3pLM3h6b0958+779+hu9FdHqnHrZ78Pv9jucBhRTW59I7zPHVJ5mdSTuyN8MrUle2pdvifynsOjL/to3/NTm4pWqvy9ENp4YW3TndIxtWfekzZw0uwUNpUtDaakHqb1NnO0tGt2j4zZNtGgRqO8cO2Zx3Ri9mexLO4eZFgBACAEAIAQAgBAKVf0jMkQR3ggL/3/AGIAXgFTD1sqn77/AMxgFXH1w1Ns63AGax3XXUfCZwbUlYrrKLpvMu/4Gc5AwYBW9kuvGxa+o7ekZfduu/E03FLCK/L5v/sHvlNMZiwpDThusBvla9pTe1y6XsOlHfKQbOpm5tmKhVvm4NxAvwmde1uF78ORXhb3tray359xFWwhYsch1qgDQ+iBqe7tmcKmVJX4fMqqUXOUnbeS+AhwrA3yaCoxyGwuLCxF+EdYmrX1tuQ6Li75dFJ6d3DcMLQLC4FgTUN+A0yj4nyipJJ/D7k0ablG6VleT7trL6jcMhLotl6CtuIN+FyR3xVfYk+bQoJupCNl2U9ixiMK+bMADcZSDxEphOOXK+dzZq0p588UnpZp8iD9HuAu64vcXI39oljrxbf56lCwklGO11fS7W/eh64RgQdNFtx33uZXKpeNu8vp0HGalwSt5mZykwz81nUdKkwqD8O/3X8pz8ZTz0nbhqdfo+ooVrPZ6GIlUMDb0XFx2cR5HSebwtV4fFQqcn8tn8mdnG4f9xhp0+LXz4C2DLruIn04+W3cWZ1Yc4+QehTsW7TwHj8jOV0tj/2tC8falovq/L1sd7oXAdfUzS2Wr+3n6HSbEQXzECw3az53WnpY9lUXA0to7RsptqTp56WEppwcpWRhGnzL9stGmnEDXv4+8me5w1LqqcYckcKtPPNy5hSM5XSf+VeH1NnC+yVMdunPR0KZzePw9iGHXrNpbG5B8Baj+7vkomx7LQa6qetR8J3UeYe5JJICAEAIAQAgBACAZ+JcZjYg+W/qkohkV/70kkBeAGaAZ6tq4/fPv1+cAbVqBRc9gt1liFA8SQPGFqGZq7YB0C65SV17FKXPbmG6/wA5Z1ZjmD9JrmuqE5gL6DMxKhqY329EnfutaMjtZv8AOJGid0t/xDztUadE62tcgXBZVuO3pA26vKR1ZOYhXajEJZbMQM41uLhxov3lGt+Mnq0rjMxHxXOWzUgVOXKCxvd84GoFhqoBHDNfskxvD2WYThGppJXFpYmoBlFL1W3qwA3MBa1jcFhbrXXfpDSbu2ZJWWVLQWnzik5aSrprZTY6sLDcb+jrutc24RJqW7IhBQ9mKRplZSWiZJIENOANalAOF25sN8MzPSUthyblRqaJO/Tinw47rziY7AX7UDv4PHKolGb7Xr/JlviwKRYG++3junscDVdTDQm97K/itGeEx2GyY6pTX+zfk9fqS4Ohlo20LMczddzw8NBPBdK4391inNeytF4c/Pfwse76Pwaw1FRe+78f4Lox601AsL9V/wCs5ypSmzbcb63H4Al3D1DbLqiDges9s9B0dgFT7c9+Bysbi426un5v6G7z9zO0cmxZptPPdITzVn3aHRw8bQRFWWaaNuJg7YNl8R8Ztx2NuluVajaf1kotsexbLe9Gkeumh81E7sdkeXnpJ+JakmIQAgBACAQV8UF4E9ii/wDSAZuI2rU1yUyO1rn3CTYgzMTWqv6RJ7Oko8gJIJNmdG67uO/z+UEF7NBIXgCwDNxlUU6l2IAcC19OkNLeVpBBFVx1O1mKkdRsb+EK/Akr/pSgN2TS1tAN260nVkaDf0xSG7Lbw7/jFmLi/ptOFvdFhcDtcH/vGUXEO0QerTUdhta/kT5ybC44bSkWFxw2iIsLjxjx1wTckXGL1yAPGIHXAHc6IAoqCAcdtHYSVscUtkpCktV8ll6TFlAGlgSUJ8D1zazpYVwXG6+/qUKL/dda9bJb9xY/4JoX/WV7dWZfjkvOOuj6Xf8AL7Ha/qlbkvzzLtHk9hqQ0QA+2zFm8zu8JfDD04eyjVq4urU9p/YoVcNTDdHwJlig1xKc6fAbVRl14cJrYrE9RDM/LxLqNFVJWQxNpldGE831uZ3Z1lh+ROu1UbS+vVLY6k9TJGRtqpp5fETcitDZoohBuOMIsaPX+TzXwtA/8mn/ACidun7C8DzFZWqSXe/U0JmVBACAEAIBxvK/b74OmlRaYqKz5W1Iy3F1PuMvpQU3ZmEnYu8ntrfWsNTrjTODdb3sysVYeamYTjlk0ZLVFFeVaHGfU1R2e5zMLZVAXMxPHTQd5EydNqGZkZtbG+T3Sokz9pVKdJGqVTlRfSOulzbh3yYxzOyF7FClWwtSjz4YGlcjOSyjRsp9+kOm724i+lx9LY+GqqHW7KwuGWq9j3ENIcbOzJuVsXyKwtQWYVLb/wBa59xJkWIKh+j7D8Hq+L3mQsI/IOmd1TzT+sm5FiFuQXU6HwIi4sRnkI3AofxEfKLiww8iqnV5PFyLDDyPqjg/g35GLiww8lao/wA3zaLiwh5O1R61QeJi4sJ+gqv+Y/nFxYUbFr/5re78ouLDxsnE/wCcfIflFybDxs3FD9sP9P8ASRcWFGExY/aIe8H8o0Aho4wG4anfQX42F7fE+cAif691p7vzjQalWrh8Yd9j4j85NyLEYw2K4rfxH5zCUnwMklxB8fWT7Mqtz6pbpCcjFYKpWvKU0b1CvCDSUWZuKesfU9/9JpR6P/8ANHSji4/6v88zKqpWvfmz4ETYWDkluviXRxlPin8AqY6rlIqIwHA77eUz6mcV/JbCtSk9PRm1Srrl9Ie74zFU5chKpFPVnq3JnaNL6rQHO07ikgK51uDlGhF9DOvSdoK/I85iE3Vk1zZsrWU7mB7iDLLlBJACAEAIByXLHAc/g6yWuQuZfvJ0h8LeMupSyzTMZK6OT+i/bATC4lGP6g86Puuu7/UjH8UtrwvNd5jF6FLkXi1pLi9pVrm7c3T62Js7gHtJpj8JmVVZpKCIjormiOUm0mofXFo0fq+pC3JfIDbPb2ffxtaYKFPNlJvK1yfbe3UxmyatVRlIKq6b8rBkNu0EEEd8mEMlWwbvEwxjzT2LTp81UYVedvUUHJTtXJGdtwvwmUVeq2H7Js/R7t22GSjzNXLSWoz1itqQW7vfMd54WF/dK6sO1uSnoXaX0jYFjbOw71Pn3SOolwGZHRjatHmRW5xeabc99N9vDXTvlWSV8ttTK4DaNLKr84mR7ZGzCzX0Fjx1jK9rC5ZqVVX0mA7yB8ZFm9gPvIsBGEAy9q7Tem6hVBFgdfW1IKrrv0UcdXHjZCCa1IbNa8rJFzQBuaABUdQ8hAKNDG0mqtSsFqJqUYWJXg6+0vaN3G0zcGoqXAwU05OPEstRX2ZgZkVTDJa9yo4m6294kNpK7JSb0RnuaV9MSvkje8TWeNwy0dSPxRb+3q/6v4CNs5mF0rq34F+V5l1/WK9Fxl5/a5jky+2mjNr4GqDY1iPwKPfYzQrdI1aTtOnbz+pdGhGWzKlXZtQ76zN2Z8n8oE130o5abfniWxw8UUTsPJcrTXMeN1J8STeadSo6m8mbdPLEy8Vs6p7HkQfnIjTNyM48zLq7Ne/oHymxFFykiNsDlHom/XY6S1IlSLjNp/ZmdzCxMqiw7ptJ6GlJasr4jEKt92m/cAO88JNyMqKGz9uE4vDJTZuliaCl7kCxqoCEU7tD6R17pnT1aKavsvwPoybpyggBAMszIg8J2wHwmIxVBNAxKEdaFg6AdtsvnOlFqUVJlPcdfyu2McPsmhSA/VMhq29p8xcnsztbxE16M71G3xM5rQ3ti4xDslGuMq4Uo3YypkIPiPfKsrVS3eZX0OD2LTYbKxr+q1akq9pW2a3+pR4TZbvWRX7pubuT47b/APuGlcP8z8zKXsm/ySxqUNl0atQ2VKTE/wCttB5yqUXKo0jK9kYe3tt18XgalQ4RRhz6FR6gzizACoqb9/8AdpZTjGM0r6mLbaKeEP8A+gbtqv8A7xmS/wAxD9ktck+TdJsJSxlZqlR6eepTXNZEFJ2yqF46pc9pmE6jcnFGSWlzF2LiMJiq1artKvZiQKSGo1MAG9yCpG7ogDvltRSjZQMVZ7k+wsc5wW0aa1GqUaXN81Uud5ZgQDw0VDYdfbIkl1kQvZJNj4LG4nZ5dMTkSgagSn0s1XKc7ZqmbTeQBY7pEpRjUtYWbR0P0XbVq1qNVarF+bqKFJNzZlva/YQfOV4iKUtDKD0O1muZCwBrQABgHOctNnFqYrpcVKHSDLowXiQezf59c2sLUSlklszTxlNuPWQ3iVtncrGqU1phM+KJy5QOgw/zewdnA34azT6TcsLbq1fNov5Nzo2UcUm5O1t/4DEZf2rHEVBqwBtSU9Qtvt2WE8niK0XK9VucuXur87jt04tLsLKvmx2CxgYdGnTUDQ9HXzOs1Z1rbQj8CZQtu38S0EQ65bHrXT5yrrI3vaz5rQxu9i0r6WfpL7XrDv8AaHvnWwvSf/54jtRfHivHn6mrUoL2oaMq4zB5d27hx0/KTjuj+rXWU9Y+n8d4o183ZluUatPSctI2kzJxdEzag2bEJGRXLDiZsxbNhWIOfcesZYmzLLEBin6/dMtRliK9Y23KfwiZJsxyo4zbFY84QToDoNwF7aAbhNuCcjUqOMO4m5JC+Own8VQ91RTNiMXGWV7mnOalDNF6WPqSbZzQgBAMpja56pkQ9DmUwuFxWJzthkZ1CuKrXDErbISBv9W1+qbE6coQ38jUo4lVallHTe5o1doUqzGgV5xXDB7gZCLG4IO8THqZRjnehksVCU8kdTn8R9H2FUEmtiadG92pCqMnmVLe+8mNab0W5bLLFXlsaFXZmHxOFODoMaKLlIstyADe/S33O8k31i06TzNGFOtTq6RY9+SoOz/qXOHQdGrl9bOXBK31FzYi+6YKo1PMXNXVjI2fyRxQoVMLVxFM0DTYU8qtmWpnV1Y39XRrrf1pm6yzZktSMulio2ytpphGwZo0K1O2VXWqAQL5ho1tx65lnp5sws7WH/oHErsf6saJNbnWORWQ3Vqhe981tx6+EhVI9ZmDi7WOj5K7OZNn0qNZSjc26uptcZme4003GUyl220ZcDitiF9mVKtLFYZqtFyCtVafOKbXAYaEC4tdTqLTYm41dU7MwV0bu2ts0a+zMS1FTTpoQmqCkCfs2JC9XSA7wZhTjlqK7Jewn0fEfolyDxxPxYfKRU/y/AL2Sr9EP6rEn/mp/J/WZYn2hDY9BmsZBAEaAIsAg2jiVp0ndtQqm4PHgF8SQPGVVqqpQc3wLKVN1JqC4nlI52iQwujhQQASL06ig5e4qbf9p1YJY/BpT0zLW3B816+Bxqn/AMfjmo6pPTvV/wAXijotn1A6KV3ML/Kx7tZ80xFCdCrKlPeLt+dz4HtIVY1YKpHZgr83V/dbhJSzwMnqjoaUoNZlDaXKHD0NHe7eygzNfqIGgPfOrhOh8XiVmjG0eb0X3fkjTq4ylTdm9eS1NLZWK5xLMjITcqr2zW6iATbrtOn0dVUJSwrkpW2a271rvb7mFZNpVLW/NCvjMPlOm47vynP6QwnUVLx9l7fY2KFXOtdzKxVOasGbkWY2KpTagzYiyg9OXItuRETIka2490kHEbctz2oJ6WnZoNT3To4e+WVvzuOZirZ43Vy/yP8A/wC/CfxNH+cS6StV/ORrXvS3PqKbBohACAZZmRBj7A6Zq1fbey/dXd8QPCbFfRRjyRpYPtOdTm9PBEeCynEVqmgWmMo4AcWPmGPjJndU4x4sxpZXWnPgtPuLttuc5hEIIqMTfepy2t3jUxRWXM3wGKfWZIxe79CzsXEFw+bKWRymZRYMBumFaKi1bjqW4ao5p5t07XM/G7QrXrMjhUplRqAdbgEDTrvLYU4WimtWa1WvVvNxdkrD6W1aiv8AaBcppF7LvGhtqeJI98h0YuPZ52M1iakZdu1rXFG2KwClqS2qkCnYkbyPS846mDuk9tx+6qpJuPtbElTaIR6lQ3bpClTQHeV1YjxO+YqnmSj5syddQnKb11ypeG5Ywm1BUfJkdWAJYG3RtwPu4cZhOi4rNfQtpYlTlks0xNobQdXWlSANRhfXcBr+R8pNOmmnKWxFavKMlTprV/IkwprXPP8ANZLXzD534b5E8nuXuZUnWV+stbmiWhVpOrKpRl1zAWtY77jqOswlCUd0Wwqwn7LuUeTqU8jGnRp0VZzpTUIGtYBiBx4eEzrRyu1yrD1XUi5NcdDXlJsBAEMARYBgcsWulGl/nV1U9wDH45Zz+ktaSjzaOh0erTlPkrnIbbqZ6z1OGcrbqXUJ5BbS7oHGZq9Si+Oq8tH8rfA0P1BhLUKdVbrR+evrf4jdgVslVqR3MCyd9ukPn5yv9UYG8Vio7rSXhwf0+BX0Fi7xdCXivr9zW2svQDdV9Z5PDJyllSu2ejzKN29jF2lyjc08qEogFmcaM/YDwHvntui+gKdD+7iFeXBcF938l37nlsd0m6kuro7c+L+y+YmwsBkIqMt6h1pqf2d/WP7/AMO+aPTXSzrN0KT7C3fPuXd6+Bv9HdHdWlUqb+n8nX0EZCKjHUEe8gH3Ezz+ErZMTBrml8dPqdGolKDRt4ulmUjxHfwnqsVQVak4ceHijl055JJnOYkTycdzrxMrErNmDNiLM+qkuTLUyq6yxGaZDU3HukmRxG2W+1O/VreNhv8AC86WGXZbOZin20uZe5JH/HYT+Jof7iyy96l7W7jWatTte+m59RzZNAIAQDIq1AoJY2A4+Nh43sLTJK5BSp7Upm1rgFioPRA0NQEkE3UXpONRwmTgzG6GVUpPScXFNSWLkAKSEYqxPZdTrxmUZSjJPcrnSjKLjtfcs1sHTqIoKnKACuhUjTTfYjTgZCnKLuiZ0YTiotaD8Nh1prlUBQO3ieJPEzGUnJ3ZlTpxpxyxKVTY65CgZrF87E2JJ6u6Wqu82a3CxQ8JHJku97ke0MEi87UqMQHRUFl9DVbcddQD5yac27RijCtRis85vRq3gZ+zlL1UCvzq0VJU5cqg2sg11321PV2S6paMHdWua1FOdRWeZRXKy7ifE4M01oWanzlMliHYAMSQWNzv1mMZqTlo7MsnScFCzWZa6vfmTbCBdqtVrEs2UEbrDq7N3lMK9klBFmDvKU6j4u3wFx4aniBWyM6FMpyi5Xw8vfFO0qeS9ncVs1Ot1lm1a2hl/VmFCowVlVqqixBuKYub246keUvzLOl3fM1OrkqMpJNJv5EykKlSqrowFPm+ghp6sRa4O8gfKYu7ag1xvq7maajGVRST0torG3smhkpIv7tz3nU/GatWWabZ0MPDJTii5Ky4IAjQBFgHMcu3yDDVeFPErfsBB/Kc/pBdhPkzpdG6ynHnE5WotzUTiS1u8G4+E4WExH7fFRq8FLXwej+TOjjsP+4w0oc18+HzKmUnI66MpDD8vlPpGIoQr05Up7STR82w9eVCoprdE20sc1bo6rSU313se3s7P7HH6I6Fjgl1lTWpz4Jd31fl49XpHpV4js09I+vj+fxmYJecqZj6FM9EcC3X4flI6cx/U0+pg+1LfuX8/fuNzobAZn1s9l6/wdrsPDeu3v4zwlaXA9FUfAtbXxPRA9pgB5xhlmrR8V6owUdG+5+h0Z3DuE90cUwNppZz5+es8pjqeTESS8fidTDyvBGLiRK4M3ImfUE2EXIrVFmaZmitXGh7pkZI4bazHnTa3pa3O4aeZnRoKLi7s52JclNWRc5KH/G4T+Kof7qTYqNurr3fmppxSVHTv/ND6ml5pBACAYmKohxYkizKwItcFTcHUW3iZp2IauUU2Kl1IZ7oQVJIbUBFJNxqTlPjUY92XWP8/PyxjkQwbDFsua63W4K3LWWmjBmvqCqEWt63Gwk9YRkIxsVrHp3Yq4LZmGZrWpuQoFrB6ptrvTXoi09YuX5+WGQZisFiDexG8H9YWzZXaoCFYZVI5uio++xN7alKH5+eIakFelXLXyM2TPlUmnlbpdG1jcE00KknjW7NCy2/Pzf0Go9sXWWzObgBSV5tgGz1aaFRdQc4Aew3/aKNd5Wi9ELviJ+kXRyCqKWZFVCSASWVCFsNTmqHM26yA7joyX1IvYixO0EcZqlAFQoIOa7AGm9ULawObKiki/riZRUo6RZhOEJ+1G5o7LxAP2YQrlDa2AU5HyEqAxIBYEi+8Suae7ZZBJLKlY0JgZhAI3QEWsCOqwt5RdkNLaxIBBISAEAaYAsAzeUmzfrGGqUh6RF0++vSXwuLeMqrU+sg4l+GrdVVU/j4HmODxRYAm4dei4O8Mumo4HS3eDPJYilllqeoVrW+BPRbVu8+/Xy1n0Pouv12Epze9rPxWn0PmfS+H6jGVIcL3Xg9frYp7UqnSmvpOQB4zbq1Y0oOpN2SV35FOCoOrUSRZwdEKQgOg/smfNsVipV6kqst36cF5I+j0aCo0lCK2Opp4gKABrOY9XcwyFXDsa+JRN+U3bs/v5Tr9E4dyrKXBa/b5lOKkqdF9+n3O2qz1JxDD2v6fgJ5vpT/AOx5I6WE9gw8QJqRN6JnVZei5Fd5YjIr4gdE9xk3MkcBtVL1L77N8wLzqYZ9h+H3Obilea8fsXeTB/xuE/isP/upL6jvV+BqwVqXxPqiXmkEAIBkWmRA6AEAQmAAWALAEZQbXANjcX4HrHmYAFpAENMHeAe8SQIlJRuAGgGgA0F7DuFzp2mLgfAGkwBQIAQBbyANJgCgQBYAkA4nljyYZnOJwwu5/W0h+0/eUe11jjv37+fjMGqqutzq4HGqK6uo9OD5HJYPEhieBAswOhBB3Edc6H6ebjSnSfB38n/KOL+qaP8Adp1VxVvg/wCSPZpz1mqE2yaL3nefL4yn9S4vLSjQj72r8Ft8X6Gx+nsHvVa20839l6mjSezliV81njLXVj1TSsD7Qeoebo6seq2nabbhL8PgpVZWSKpuFJZpnb8ldifV0u2rtqxnq8Ph40YZV5nAxOIdad+HBGsxvNg1jA2m93by8p5THTz4iTXh8NDq4eNoIx8QZXA24mdWMvRcisxliRmQ1z0T3GLEo8+2qftfSAGY6cSb7u7dOrQt1W136HMxDl1ursvUucmz/jML/FYf/eSW3zVLtFOXLTtfgz6rmwc8IAQDJvJICSAywBQIAQBLwAtAFEAWANJgBaAKBACQBCZIEkAUCAEACYA2AOAgHIfSLgUFD6wqKKgZVZgLMytdQCeOpXfNrBNKo+9GtjVKdJRvonf6GdQ+js82p55lcqC4sLBiLsB2A6eE52Mw8cRWdRv/AKR1sJjZYekqaitCbD/R2t/tKrMOq9vgAffKY4ClEun0pVfspI6jZexKOHFkUDtt7+/tm3GKirRVjQqVZ1HeTuW6j3mRWV8RVyqT5d/CUYmuqNJzfl48DOnDPJI57ENPIptu7OxFGZiDL4l0UZ9YzYiXIqsZYZkNc9E9xgk4DaS/a5gBe5uT1X3Dq9L3Tq4ebVO3w9dTk4mCdS9vH00LXJsf4zC/xND3VUljlepcqtlp27mfV02DQCAEAqHALwLDx/MSLd4E+ofvt45T8os+YGnBNwceK/1jUaDDg361PmPzi7An1Z/ZB7m/MRdiwhpv7B8CD85ObuFhhv7DeX5RmFhnO947wRGZCwoqL7Q84zIWHBh1iTcgW8ALwBLQBQIAQAvAEgAFgCwAgEGMwq1VyuLjMjW7UYOvvUSYycXdBpPcmMgDDUgEbMTAI2IAudBMJzjCLlJ2SJSbdkZOMxGY9g3fnPL47GPET09lbfc6NGlkXeZeJM1oI24oza5mxFF0ShVMvRais8zRmiviD0W7jJJOB2i32mob0jYjcSSdD5CdbDxkqd1bh5HGxMo9baV+PmXOTj2xVFvZq0z5MDMm3n1dzCy6uyVlY+nMJjrmbBoGkDAFgBACAEAIAQAgBACANNMHeB5RYEZwqH1V8hIshcYcDT9m3cSPnIyom407PXgWH4vzk2Fxp2f1O3jY/KLPmQNOBbg/mv8AWNQNODfrU+Yi7Gg36vUHqqe5vzEXYGlH9g+BB+cX7hYazEb0f/SflGYWIziQN4YfhMZkLCfW16/PSTmQDnx7S+Yi6IC9+N5IDLIBXr4pV7T1D85pYjH0aOjd3yX5oXQoykZmIrl9+7gJ57FYypiH2tuRvU6UYbFZzpNVItRnYh5sQRdFGfWMvii2JSqGXItRXaZmRXxPot3SSUcBjlJqEncCSO03Pw+c6NNqNPTd+hzKsXKrrsvU2uSuyqlaoMi7iDfqsb+ctpxbNetNRR9D7HwbWBffxmyc82wIAsAIAQAgBACAEAIAQAgBACAEAIAQAgBACAEAIAw0wd4B8IBG2DQ70XykWQIm2ZSPqD3xlQuQvsWmfbHcxmE6UZqzMlNrYrvycTgzjxvNR9GYd8C1YiZC/JrqqnxUSp9EUXs2ZrFS5FatyZqHdUXxBlf9HgtpMzWLtwM6vyTr8GQ+Jj+ltbSLY46PFFCtyUxPsg/iEf0+a4ouWOpcbmfX5N4kfsj4ayP2VVcC1Y6jzKFbY9cb6T+Uj9tVXAtWLov3iniMDUykZHvY+qZi6U1wLFXpv3kQcn/o1xGIfPVU00vfXQnw4To0qDt2jl4jFxvaGveevbA5L0cKoVFGnGbaVjnNtu7NwCCBYAQAgBACAEAIAQAgBACAEAIAQAgBACAEAIAQAgBACAEAIAQAgBACAEAIAWgEbUVO9R5CAPAgCwAgBA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 altLang="hu-HU">
              <a:latin typeface="Tw Cen MT" pitchFamily="34" charset="-18"/>
            </a:endParaRPr>
          </a:p>
        </p:txBody>
      </p:sp>
      <p:pic>
        <p:nvPicPr>
          <p:cNvPr id="7" name="Picture 2" descr="http://semmelweis.hu/wp-content/themes/se_uj/images/logo/egyetem_cimer_at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96250" y="260648"/>
            <a:ext cx="1047750" cy="1047751"/>
          </a:xfrm>
          <a:prstGeom prst="rect">
            <a:avLst/>
          </a:prstGeom>
          <a:noFill/>
        </p:spPr>
      </p:pic>
      <p:pic>
        <p:nvPicPr>
          <p:cNvPr id="6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hu-HU" altLang="hu-HU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Pattanó ujj - kezelés</a:t>
            </a:r>
          </a:p>
        </p:txBody>
      </p:sp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772816"/>
            <a:ext cx="3789660" cy="4322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2348880"/>
            <a:ext cx="3905781" cy="1624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semmelweis.hu/wp-content/themes/se_uj/images/logo/egyetem_cimer_at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96250" y="260648"/>
            <a:ext cx="1047750" cy="1047751"/>
          </a:xfrm>
          <a:prstGeom prst="rect">
            <a:avLst/>
          </a:prstGeom>
          <a:noFill/>
        </p:spPr>
      </p:pic>
      <p:pic>
        <p:nvPicPr>
          <p:cNvPr id="6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hu-HU" altLang="hu-HU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Pattanó ujj - kezelés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988840"/>
            <a:ext cx="5843587" cy="455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semmelweis.hu/wp-content/themes/se_uj/images/logo/egyetem_cimer_at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6250" y="260648"/>
            <a:ext cx="1047750" cy="1047751"/>
          </a:xfrm>
          <a:prstGeom prst="rect">
            <a:avLst/>
          </a:prstGeom>
          <a:noFill/>
        </p:spPr>
      </p:pic>
      <p:pic>
        <p:nvPicPr>
          <p:cNvPr id="6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528" y="188640"/>
            <a:ext cx="7416824" cy="2301240"/>
          </a:xfrm>
        </p:spPr>
        <p:txBody>
          <a:bodyPr/>
          <a:lstStyle/>
          <a:p>
            <a:pPr algn="ctr" eaLnBrk="1" hangingPunct="1"/>
            <a:r>
              <a:rPr lang="hu-HU" altLang="hu-HU" dirty="0" smtClean="0"/>
              <a:t>A kézsebészet feltételei</a:t>
            </a:r>
          </a:p>
        </p:txBody>
      </p:sp>
      <p:pic>
        <p:nvPicPr>
          <p:cNvPr id="109570" name="Picture 2" descr="SE cím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260648"/>
            <a:ext cx="1047750" cy="1047751"/>
          </a:xfrm>
          <a:prstGeom prst="rect">
            <a:avLst/>
          </a:prstGeom>
          <a:noFill/>
        </p:spPr>
      </p:pic>
      <p:pic>
        <p:nvPicPr>
          <p:cNvPr id="4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hu-HU" altLang="hu-HU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Pattanó ujj - kezelés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72816"/>
            <a:ext cx="3216110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2778874"/>
            <a:ext cx="5220072" cy="2587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semmelweis.hu/wp-content/themes/se_uj/images/logo/egyetem_cimer_at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96250" y="260648"/>
            <a:ext cx="1047750" cy="1047751"/>
          </a:xfrm>
          <a:prstGeom prst="rect">
            <a:avLst/>
          </a:prstGeom>
          <a:noFill/>
        </p:spPr>
      </p:pic>
      <p:pic>
        <p:nvPicPr>
          <p:cNvPr id="6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altLang="hu-HU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Pattanó ujj - kezelés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700808"/>
            <a:ext cx="3093715" cy="4667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700807"/>
            <a:ext cx="3240360" cy="47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semmelweis.hu/wp-content/themes/se_uj/images/logo/egyetem_cimer_at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96250" y="260648"/>
            <a:ext cx="1047750" cy="1047751"/>
          </a:xfrm>
          <a:prstGeom prst="rect">
            <a:avLst/>
          </a:prstGeom>
          <a:noFill/>
        </p:spPr>
      </p:pic>
      <p:pic>
        <p:nvPicPr>
          <p:cNvPr id="6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hu-HU" altLang="hu-HU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Pattanó ujj - kezelés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772815"/>
            <a:ext cx="3528392" cy="4652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700808"/>
            <a:ext cx="3240360" cy="4680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semmelweis.hu/wp-content/themes/se_uj/images/logo/egyetem_cimer_at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96250" y="260648"/>
            <a:ext cx="1047750" cy="1047751"/>
          </a:xfrm>
          <a:prstGeom prst="rect">
            <a:avLst/>
          </a:prstGeom>
          <a:noFill/>
        </p:spPr>
      </p:pic>
      <p:pic>
        <p:nvPicPr>
          <p:cNvPr id="6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altLang="hu-HU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4. Beteg</a:t>
            </a:r>
          </a:p>
        </p:txBody>
      </p:sp>
      <p:pic>
        <p:nvPicPr>
          <p:cNvPr id="5" name="Picture 2" descr="http://semmelweis.hu/wp-content/themes/se_uj/images/logo/egyetem_cimer_at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96250" y="260648"/>
            <a:ext cx="1047750" cy="1047751"/>
          </a:xfrm>
          <a:prstGeom prst="rect">
            <a:avLst/>
          </a:prstGeom>
          <a:noFill/>
        </p:spPr>
      </p:pic>
      <p:pic>
        <p:nvPicPr>
          <p:cNvPr id="4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hu-HU" altLang="hu-HU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DeQuervain Syndroma Tünetek</a:t>
            </a:r>
          </a:p>
        </p:txBody>
      </p:sp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700808"/>
            <a:ext cx="1979712" cy="283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1844824"/>
            <a:ext cx="4032448" cy="2005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4149080"/>
            <a:ext cx="413623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1772816"/>
            <a:ext cx="2414278" cy="2247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2240" y="4221088"/>
            <a:ext cx="2180667" cy="2162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4725144"/>
            <a:ext cx="1816993" cy="191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://semmelweis.hu/wp-content/themes/se_uj/images/logo/egyetem_cimer_atl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096250" y="260648"/>
            <a:ext cx="1047750" cy="1047751"/>
          </a:xfrm>
          <a:prstGeom prst="rect">
            <a:avLst/>
          </a:prstGeom>
          <a:noFill/>
        </p:spPr>
      </p:pic>
      <p:pic>
        <p:nvPicPr>
          <p:cNvPr id="10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10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1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altLang="hu-HU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DeQuervain Syndroma -antómia</a:t>
            </a:r>
          </a:p>
        </p:txBody>
      </p:sp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1556792"/>
            <a:ext cx="207528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1700808"/>
            <a:ext cx="3347864" cy="4787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semmelweis.hu/wp-content/themes/se_uj/images/logo/egyetem_cimer_at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96250" y="260648"/>
            <a:ext cx="1047750" cy="1047751"/>
          </a:xfrm>
          <a:prstGeom prst="rect">
            <a:avLst/>
          </a:prstGeom>
          <a:noFill/>
        </p:spPr>
      </p:pic>
      <p:pic>
        <p:nvPicPr>
          <p:cNvPr id="6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itle 1"/>
          <p:cNvSpPr>
            <a:spLocks noGrp="1"/>
          </p:cNvSpPr>
          <p:nvPr>
            <p:ph type="title"/>
          </p:nvPr>
        </p:nvSpPr>
        <p:spPr>
          <a:xfrm>
            <a:off x="612774" y="228600"/>
            <a:ext cx="8351713" cy="990600"/>
          </a:xfrm>
        </p:spPr>
        <p:txBody>
          <a:bodyPr>
            <a:noAutofit/>
          </a:bodyPr>
          <a:lstStyle/>
          <a:p>
            <a:pPr eaLnBrk="1" hangingPunct="1"/>
            <a:r>
              <a:rPr lang="hu-HU" altLang="hu-HU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DeQuervain Syndroma – anatómia</a:t>
            </a:r>
          </a:p>
        </p:txBody>
      </p:sp>
      <p:pic>
        <p:nvPicPr>
          <p:cNvPr id="1392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4005064"/>
            <a:ext cx="4539952" cy="241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772816"/>
            <a:ext cx="5309643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semmelweis.hu/wp-content/themes/se_uj/images/logo/egyetem_cimer_at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96250" y="260648"/>
            <a:ext cx="1047750" cy="1047751"/>
          </a:xfrm>
          <a:prstGeom prst="rect">
            <a:avLst/>
          </a:prstGeom>
          <a:noFill/>
        </p:spPr>
      </p:pic>
      <p:pic>
        <p:nvPicPr>
          <p:cNvPr id="6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7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988840"/>
            <a:ext cx="5843587" cy="455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12774" y="228600"/>
            <a:ext cx="8351713" cy="990600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600" b="1" i="0" u="none" strike="noStrike" kern="1200" cap="all" spc="0" normalizeH="0" baseline="0" noProof="0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DeQuervain Syndroma – kezelés</a:t>
            </a:r>
          </a:p>
        </p:txBody>
      </p:sp>
      <p:pic>
        <p:nvPicPr>
          <p:cNvPr id="7" name="Picture 2" descr="http://semmelweis.hu/wp-content/themes/se_uj/images/logo/egyetem_cimer_at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6250" y="260648"/>
            <a:ext cx="1047750" cy="1047751"/>
          </a:xfrm>
          <a:prstGeom prst="rect">
            <a:avLst/>
          </a:prstGeom>
          <a:noFill/>
        </p:spPr>
      </p:pic>
      <p:pic>
        <p:nvPicPr>
          <p:cNvPr id="8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itle 1"/>
          <p:cNvSpPr>
            <a:spLocks noGrp="1"/>
          </p:cNvSpPr>
          <p:nvPr>
            <p:ph type="title"/>
          </p:nvPr>
        </p:nvSpPr>
        <p:spPr>
          <a:xfrm>
            <a:off x="612774" y="228600"/>
            <a:ext cx="8351713" cy="990600"/>
          </a:xfrm>
        </p:spPr>
        <p:txBody>
          <a:bodyPr>
            <a:noAutofit/>
          </a:bodyPr>
          <a:lstStyle/>
          <a:p>
            <a:r>
              <a:rPr lang="hu-HU" altLang="hu-HU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DeQuervain Syndroma – kezelés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772816"/>
            <a:ext cx="6732240" cy="295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://semmelweis.hu/wp-content/themes/se_uj/images/logo/egyetem_cimer_at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6250" y="260648"/>
            <a:ext cx="1047750" cy="1047751"/>
          </a:xfrm>
          <a:prstGeom prst="rect">
            <a:avLst/>
          </a:prstGeom>
          <a:noFill/>
        </p:spPr>
      </p:pic>
      <p:pic>
        <p:nvPicPr>
          <p:cNvPr id="5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351713" cy="990600"/>
          </a:xfrm>
        </p:spPr>
        <p:txBody>
          <a:bodyPr>
            <a:noAutofit/>
          </a:bodyPr>
          <a:lstStyle/>
          <a:p>
            <a:pPr eaLnBrk="1" hangingPunct="1"/>
            <a:r>
              <a:rPr lang="hu-HU" altLang="hu-HU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DeQuervain Syndroma – kezelés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628800"/>
            <a:ext cx="2592288" cy="4819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628800"/>
            <a:ext cx="3472752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semmelweis.hu/wp-content/themes/se_uj/images/logo/egyetem_cimer_at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96250" y="260648"/>
            <a:ext cx="1047750" cy="1047751"/>
          </a:xfrm>
          <a:prstGeom prst="rect">
            <a:avLst/>
          </a:prstGeom>
          <a:noFill/>
        </p:spPr>
      </p:pic>
      <p:pic>
        <p:nvPicPr>
          <p:cNvPr id="6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4" descr="Kapcsolódó ké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2132856"/>
            <a:ext cx="3058294" cy="1656184"/>
          </a:xfrm>
          <a:prstGeom prst="rect">
            <a:avLst/>
          </a:prstGeom>
          <a:noFill/>
        </p:spPr>
      </p:pic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528" y="188640"/>
            <a:ext cx="7416824" cy="2301240"/>
          </a:xfrm>
        </p:spPr>
        <p:txBody>
          <a:bodyPr/>
          <a:lstStyle/>
          <a:p>
            <a:pPr algn="ctr" eaLnBrk="1" hangingPunct="1"/>
            <a:r>
              <a:rPr lang="hu-HU" altLang="hu-HU" dirty="0" smtClean="0"/>
              <a:t>A kézsebészet feltételei</a:t>
            </a:r>
          </a:p>
        </p:txBody>
      </p:sp>
      <p:sp>
        <p:nvSpPr>
          <p:cNvPr id="11267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23528" y="3789040"/>
            <a:ext cx="4000500" cy="234888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hu-HU" altLang="hu-HU" sz="2500" dirty="0" smtClean="0"/>
              <a:t>Személyi feltételek:</a:t>
            </a:r>
          </a:p>
          <a:p>
            <a:pPr eaLnBrk="1" hangingPunct="1"/>
            <a:r>
              <a:rPr lang="hu-HU" altLang="hu-HU" sz="2500" dirty="0" smtClean="0"/>
              <a:t>Kézsebészeti ismeretek</a:t>
            </a:r>
          </a:p>
          <a:p>
            <a:pPr eaLnBrk="1" hangingPunct="1"/>
            <a:r>
              <a:rPr lang="hu-HU" altLang="hu-HU" sz="2500" dirty="0" smtClean="0"/>
              <a:t>Kézsebészeti jártasság</a:t>
            </a:r>
          </a:p>
          <a:p>
            <a:pPr eaLnBrk="1" hangingPunct="1"/>
            <a:r>
              <a:rPr lang="hu-HU" altLang="hu-HU" sz="2500" dirty="0" smtClean="0"/>
              <a:t>Kézsebészeti kompetencia</a:t>
            </a:r>
          </a:p>
          <a:p>
            <a:pPr eaLnBrk="1" hangingPunct="1">
              <a:buFont typeface="Wingdings" pitchFamily="2" charset="2"/>
              <a:buNone/>
            </a:pPr>
            <a:endParaRPr lang="hu-HU" altLang="hu-HU" sz="2500" dirty="0" smtClean="0"/>
          </a:p>
        </p:txBody>
      </p:sp>
      <p:sp>
        <p:nvSpPr>
          <p:cNvPr id="11268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427984" y="1600200"/>
            <a:ext cx="4716016" cy="45259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hu-HU" altLang="hu-HU" sz="2500" dirty="0" smtClean="0"/>
              <a:t> Tárgyi feltételek:</a:t>
            </a:r>
          </a:p>
          <a:p>
            <a:pPr eaLnBrk="1" hangingPunct="1"/>
            <a:r>
              <a:rPr lang="hu-HU" altLang="hu-HU" sz="3600" b="1" dirty="0" smtClean="0"/>
              <a:t>Műszerezettség</a:t>
            </a:r>
          </a:p>
          <a:p>
            <a:pPr eaLnBrk="1" hangingPunct="1"/>
            <a:r>
              <a:rPr lang="hu-HU" altLang="hu-HU" sz="2500" dirty="0" smtClean="0"/>
              <a:t>Világítás</a:t>
            </a:r>
          </a:p>
          <a:p>
            <a:pPr eaLnBrk="1" hangingPunct="1"/>
            <a:r>
              <a:rPr lang="hu-HU" altLang="hu-HU" sz="2500" dirty="0" smtClean="0"/>
              <a:t>Nagyítás</a:t>
            </a:r>
          </a:p>
          <a:p>
            <a:pPr eaLnBrk="1" hangingPunct="1"/>
            <a:r>
              <a:rPr lang="hu-HU" altLang="hu-HU" sz="4400" dirty="0" smtClean="0"/>
              <a:t>Vértelenítő mandzsetta</a:t>
            </a:r>
          </a:p>
          <a:p>
            <a:pPr eaLnBrk="1" hangingPunct="1"/>
            <a:r>
              <a:rPr lang="hu-HU" altLang="hu-HU" sz="2500" dirty="0" smtClean="0"/>
              <a:t>Megfelelő érzéstelenítés</a:t>
            </a:r>
          </a:p>
          <a:p>
            <a:pPr eaLnBrk="1" hangingPunct="1"/>
            <a:endParaRPr lang="hu-HU" altLang="hu-HU" sz="2500" dirty="0" smtClean="0"/>
          </a:p>
        </p:txBody>
      </p:sp>
      <p:pic>
        <p:nvPicPr>
          <p:cNvPr id="109570" name="Picture 2" descr="SE cím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260648"/>
            <a:ext cx="1047750" cy="1047751"/>
          </a:xfrm>
          <a:prstGeom prst="rect">
            <a:avLst/>
          </a:prstGeom>
          <a:noFill/>
        </p:spPr>
      </p:pic>
      <p:pic>
        <p:nvPicPr>
          <p:cNvPr id="6" name="Picture 4" descr="http://www.lupenbrille.de/media/image/60/18/48/prof5239bb41db9d4_900x5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052736"/>
            <a:ext cx="2462672" cy="13681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259632" y="5661248"/>
            <a:ext cx="59046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defRPr/>
            </a:pPr>
            <a:r>
              <a:rPr lang="hu-HU" altLang="hu-HU" sz="2800" b="1" dirty="0" smtClean="0">
                <a:solidFill>
                  <a:srgbClr val="FF0000"/>
                </a:solidFill>
              </a:rPr>
              <a:t>VÉRTELENSÉG</a:t>
            </a:r>
          </a:p>
          <a:p>
            <a:pPr algn="r" eaLnBrk="1" hangingPunct="1">
              <a:defRPr/>
            </a:pPr>
            <a:r>
              <a:rPr lang="hu-HU" altLang="hu-HU" sz="2800" b="1" dirty="0" smtClean="0">
                <a:solidFill>
                  <a:srgbClr val="FF0000"/>
                </a:solidFill>
              </a:rPr>
              <a:t>Nagyítás</a:t>
            </a:r>
          </a:p>
        </p:txBody>
      </p:sp>
      <p:pic>
        <p:nvPicPr>
          <p:cNvPr id="9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8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itle 1"/>
          <p:cNvSpPr>
            <a:spLocks noGrp="1"/>
          </p:cNvSpPr>
          <p:nvPr>
            <p:ph type="title"/>
          </p:nvPr>
        </p:nvSpPr>
        <p:spPr>
          <a:xfrm>
            <a:off x="612774" y="228600"/>
            <a:ext cx="8351713" cy="990600"/>
          </a:xfrm>
        </p:spPr>
        <p:txBody>
          <a:bodyPr>
            <a:noAutofit/>
          </a:bodyPr>
          <a:lstStyle/>
          <a:p>
            <a:r>
              <a:rPr lang="hu-HU" altLang="hu-HU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DeQuervain Syndroma – kezelés</a:t>
            </a:r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998" y="1772816"/>
            <a:ext cx="4311266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1623172"/>
            <a:ext cx="2592288" cy="2794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113" y="4616018"/>
            <a:ext cx="2376264" cy="203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semmelweis.hu/wp-content/themes/se_uj/images/logo/egyetem_cimer_atl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96250" y="260648"/>
            <a:ext cx="1047750" cy="1047751"/>
          </a:xfrm>
          <a:prstGeom prst="rect">
            <a:avLst/>
          </a:prstGeom>
          <a:noFill/>
        </p:spPr>
      </p:pic>
      <p:pic>
        <p:nvPicPr>
          <p:cNvPr id="7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8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8" name="Rögzített hang">
            <a:hlinkClick r:id="" action="ppaction://media"/>
          </p:cNvPr>
          <p:cNvPicPr>
            <a:picLocks noRot="1" noChangeAspect="1"/>
          </p:cNvPicPr>
          <p:nvPr>
            <a:wavAudioFile r:embed="rId2" name="Rögzített hang"/>
          </p:nvPr>
        </p:nvPicPr>
        <p:blipFill>
          <a:blip r:embed="rId8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1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altLang="hu-HU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5. beteg</a:t>
            </a:r>
          </a:p>
        </p:txBody>
      </p:sp>
      <p:pic>
        <p:nvPicPr>
          <p:cNvPr id="4" name="Picture 2" descr="http://semmelweis.hu/wp-content/themes/se_uj/images/logo/egyetem_cimer_at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96250" y="260648"/>
            <a:ext cx="1047750" cy="1047751"/>
          </a:xfrm>
          <a:prstGeom prst="rect">
            <a:avLst/>
          </a:prstGeom>
          <a:noFill/>
        </p:spPr>
      </p:pic>
      <p:pic>
        <p:nvPicPr>
          <p:cNvPr id="5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7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altLang="hu-HU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Dupuytren betegség</a:t>
            </a:r>
            <a:br>
              <a:rPr lang="hu-HU" altLang="hu-HU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</a:br>
            <a:endParaRPr lang="hu-HU" altLang="hu-HU" b="1" cap="all" dirty="0" smtClean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63000"/>
                      <a:satMod val="255000"/>
                    </a:schemeClr>
                  </a:gs>
                  <a:gs pos="9000">
                    <a:schemeClr val="accent1">
                      <a:tint val="63000"/>
                      <a:satMod val="255000"/>
                    </a:schemeClr>
                  </a:gs>
                  <a:gs pos="53000">
                    <a:schemeClr val="accent1">
                      <a:shade val="60000"/>
                      <a:satMod val="100000"/>
                    </a:schemeClr>
                  </a:gs>
                  <a:gs pos="90000">
                    <a:schemeClr val="accent1">
                      <a:tint val="63000"/>
                      <a:satMod val="255000"/>
                    </a:schemeClr>
                  </a:gs>
                  <a:gs pos="100000">
                    <a:schemeClr val="accent1">
                      <a:tint val="63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772816"/>
            <a:ext cx="6631657" cy="4748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://semmelweis.hu/wp-content/themes/se_uj/images/logo/egyetem_cimer_at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6250" y="260648"/>
            <a:ext cx="1047750" cy="1047751"/>
          </a:xfrm>
          <a:prstGeom prst="rect">
            <a:avLst/>
          </a:prstGeom>
          <a:noFill/>
        </p:spPr>
      </p:pic>
      <p:pic>
        <p:nvPicPr>
          <p:cNvPr id="5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4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74676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hu-HU" altLang="hu-HU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Dupuytren betegség - kezelés</a:t>
            </a:r>
          </a:p>
        </p:txBody>
      </p:sp>
      <p:sp>
        <p:nvSpPr>
          <p:cNvPr id="51206" name="AutoShape 6" descr="data:image/jpeg;base64,/9j/4AAQSkZJRgABAQAAAQABAAD/2wCEAAkGBxITEhQUEhQVFhUXFBISFBUPFRUUFBQUFBQWFhQUFBQYHCggGBolHBQUITEhJSkrLi4uFx8zODMsNygtLisBCgoKDg0OGxAQGywkHCQsLCwsLCwsLCwsLCwsLCwsLCwsLCwsLCwsLCwsLCwsLCwsLCwsLCwsLCwsLCwsLCwsLP/AABEIAMIBAwMBIgACEQEDEQH/xAAcAAABBQEBAQAAAAAAAAAAAAAEAAIDBQYBBwj/xABIEAABAwICBQcIBQoGAwEAAAABAAIDBBEFIQYSMUFREzJhcYGhsQcUIlRykZLRQlJzk8EjJTM0Q1NigqLwFjVEY7LhJHSDFf/EABoBAAIDAQEAAAAAAAAAAAAAAAECAAMEBQb/xAArEQACAgEDBAIBAwUBAAAAAAAAAQIRAwQSIRMxQVEFMyIyUmEjQnGR4Qb/2gAMAwEAAhEDEQA/APJ8IpmOjJLA43OZ7FYUuG6wJFPcDaQ11gotHP0Z9o+AW6wDHJYmmNgaQbk6yyZJtSDRifNoT+yb07fmpWUsG+Jvf80XjFW18pIbqk7bcUNZDcyIkFHTfum9/wA04UNL+7b3/NQgJyFv2Qm//Opv3be/5qKTDYNzG9/zSa9Rzz2UTlfcgNLRQj6A70K6lZn6IT5JSSutmA2gqy37Acp6WN2RYOy6Kdh0X1ApYNW1wiHBXY+RJso30TS6wFk9lCwHYD1ooQkvNl0jPNHnfQLdGi0SwOmlDzJCx1rW2/NaJuidD6uzv+artBB6MnW38VuaPC5X81htxdkO9Y8295Go2FTUVbZ5xpBo/SslY1kTQCDcC+fequHB4De7B3/Neu1Wgolka+WWwAILYxmb/wAR+SKpMApac2ZC2/1pfTcem5yHYnWPJXLKJ63GuFyeIv0adJrCCne83FuTY5w6fS2K2wbyY1jnNdLCxjLgkSyNBtcZaoJK9pMh2btwGwdSaSrU6VMzS1kn2RjYvJrR/TYz+QO8SUdD5N8NAzhDj03C08Tc+hRVWJNbzRc8TsCDlGCuTFhLUZnUCnj8n2G3A81YSdg9K570LXaD4cw2dSMadwGt43VxhtS98zLHMHWJ3ADbf+96N0kxWF8bmh35RpGqLZjPPuWSerbX4nQhopppTkzG/wCEMOOylj7db5pjtDsP2+bR/wBXzRsdUnyVKxy1WV+TpY9NCH/Sr/wlh/q0f9XzXTojh/qzP6vmiDUZroqUnUy/uf8Ass2Q9Acuh9ARlTsB7fmlR6LYe/0TTRhw9rPpGaNFQonuN7g2I2K3DqJwl+Tso1GnWSNLhjZNDKD1Znf80OdEKH1dnf8ANaDD64P9E5PHeOIREjOIXVhNSVo8/PqY5bZNnzVOAHOA3OcO9Jdque/2neJXFfR10+DQ6Ofov5z4BX0TiLEKj0fgLqckfXd4BSitLQQ45jisc1cmQhrC50pvxRIYq2ie58hJ2LQRRIT44ICBq44I1zQNqAqpwEErIMmkDQq97i4p5BcUZBSWGadOgA0EVsypJEfS4bJK60bHvPCNpd4LS4b5OKyWxc1sQ4ynP4G3KZJsSWWEf1MxUO0Ky/uy9NoPJdTMsZpZJDlcNtG2/uJ71rMPwWmgtyMLGZWuAC7tcc1oxxce5iy62H9vJ4rS6HV0xBihc0H6cv5NvfmewLX4L5KrjWqqi5+rTtsB/O75L0dxT2BMlzZllrJvtwA4Lo7TUrbQxgcXO9J563FWyjLwNp96hkrmjZn1IuUYlG5y7hJQ9VThwQstY87LDxVZUTSb3u99lXLJGiKLfYmcS02Pepm5qkc4Z3cSVzznVvmfes8s8EaoaTLLsmWGJ1zR6DT7RHgqaabih4y6R+q3bYnPIZI+gwR8nJa+x7i5wB5sTfpdOtY/2VzcspZZX4O/p8cNPCvJYU8opqR07udJzL/V+iO05rDS4gXEknrR/lIxvXmbC3KOMbvrDKw6hksa+tA2I9PwWRfkvTiWrvXZsV2LJVVabe9cFSbDPcm6A281sVXc3CmbOs5hlQdv97FZ07yVVKFMKdluyZExPuqxrkRE9JQwa++RBsRmDwVrh+IcoLOycP6ukKmbImuadoyPQrcOVwf8GbUaeOWPPc8Sque/2neJSXZuc72neJXF3UjPZstD4yac5ftHeDUbXYOyTM5FM0FH/jn7R/gFooqVzzZjS48GAk9y52RvqOgmeo8JazYjBFZa+h0NqX84CMcXnP4Rmryj0FhFjK9zzwZ6Derj3hNHFkkZ56rHHyeIYvVubLqj3cexWeF6IV1RnHA+x+lKOTb73WXu9DgdLCbxQRtd9bVBeetxzViStccKS5Mk/kP2I8rwbyVyCxnma3i2IF5H8xsO4rXUOgtDHtjMh4zOLv6RZvctMkrOnFeDJLU5Zd2RQQtYNVjWtHBgAHuCcuTO1QXHYASexZep0jv0C2dlTqNTHCue5fotDk1cqT49mnJHFNc4cVk48abxRJxJu437VgfyMvETtL/z0PMzQl7RvTHTfxW9kfNUJxBoBJKmp60OF77lRLXZH/Bqh8Lp491ZYODd5ce1Nuzh3qtfW84nmt7+pQGv9G9s7bzkOkqh55vyaofHYI9ooueXbwCyWJ40DM9uwNOoOsbT71cQTDVtmTa9+vgvOtK8NnZK6RoJa43NtoPUmxycnTYM2nhBXGKNEMRBIAzN8gpamewWb0WY4h0r772MBy9p1u5G4jXgWF9qLjtdFG4Jo63UmYTmC4NIG8OyK21bXFkD5CAH2cGtH0WtyaO5YXRKESz3Oxg1uonf2LRV2KwzSuY0B0jHXLL88WsSOOy3YroRaRnyvk8t0ixUOeGgAapfrG5Jc95u691RvrURpbQ8hW1EYOQkLh0B4Dw09I1rdipQ5bo41RVudBbqm+SKDyqkPRYlujKIVI0WEc09OXvWighsFVaNU94wTxK0bY+5c7LL8jVBcEQCkYkWpKoZkzSpw7JCxyKdpuou5PB4pPzne07xK4uz853tO8SkvQI5x7b5FMGgkoTJIwOdy8gGsTq2Ab9HYdq9QhhawWY0NHBoAHcvPvIV/lp/9iTwYvRE8Yo4uqlLqNWJcXHOA25daDnxSNuw6x/h+ajaXczU2GrjiBtNutUsmKvdzQG9O0oQtc7NxJ6yqZZoodY2XM2JxtyB1jwbn3oSTEpDzQGjpzKGaxSMaqZZ5PsPsSI5GF+T3E3yzPFedV9a5j3M3tcW+42XpgasDp3gEgeaiIFzTm8Nzc0gW1rbwVmyw3rk63xWoWHJT8lbDWAjPIqQYjq7Cs6ypPFcdITvWXpHqFmtWjRHFnEEdCtMOqSWi+zeslA70b+9HU9YQ219ySWP0WKVmprsQBaG3tcgW6FFBXCZ4ZsjbtttPWVkazEC5zWsu5xOQC0OE0zYm6zzeQjMA+iOgcetLLHtVsEZpukbDWAtY3CbNI119mzuWadi1sgo3YlcHiqlBjSaSs7Uy3JtkM7DtWZxqUG4v1das6upAb71nYCJZiHGzGDlHG1wACLDtNh2rXii27OROXk1GEVYo6WQuP5QgP6dVwsy3uJXmldVukkdISbk5G+dv7urjSKuLyRsLiXOA2C+xvUBZUMost+ONcmR8kTpCbkm5O0nMk8Sd6ZrhJyZZXoA9llKAhwFsdENGHzObJK0tjFiA4WLz1cEmSSgrYYxcnwabR6iLIGXGdr9pzVtJHYd6OZCB2KGVua4sp7m2blGlRWvOaYQjJGXQjzZMATU9pTGFNa5FdyM8fnPpO9p3iVxdm5zvad4lJegXY5x7f5GMVjiw4h1y7l5DqtFzsZ2LYTY5I7mNDRxOZ+S8+8kcN6I/bSeDVvo4BZZ8mVrg5Odf1GCkvdm9xPXsHUFNHTojVTgqHJsqGNjCcSBmdidZV08pcT9UZDpPFI3Ssv0+F5Z14CI61hOrfPpyuirrHYu8j/pXuD1pdTRSO2kW6zcgeCXHO7NOq0eytnksy+yjdUs2Fw7UM8qnxHYUj1FPsXw+MVfk+QrEdGKSU3dHqk560R1CenLIrP1OgA/ZzkdEjb97T+ClwrH+SfqSZsJtc7W9I6FrXy8FepQatiqOqxT2QZjINBSP0k4Dd/JsN/e42VdjuHU9MyzNeVxuNYus2PgSGj0lsa87zf35JsNJFI3cdx32PSsuTPGHZHW02HLld5MnPpHn+E4YW/lb3NjnxG+ytGzk7Fd1+D6gvF2tOw/JZt7/SOWq7eDks7lvdnUjHYqDY4w7am1VmC3HehjUnfl0qtxCtG437U8I2zPqJVEhxis1WlF6PYE98Qc88mHHWd9ZzRzW23DfmqzCI2zTjX5rPTIO839EdV/Bbt9ULZK7JLYtq7mFJS5ZXN0Spb3Os479Zxz7AiotFaW36JvaFG6rsiYMQWdzyeyxKPojGhdIczE3suE1+g9H+7HYXfNWsdYpRU5JOrl/cNtj6K+h0WpYzdsTb9Iv4q1c4NQr6tCSVVyg90v1MK2rsiwmly70FI+6imqVE6ZFRBY6V1kJK5MmqLod0ysSEZKHWTXSocypj5d6dLkVnl8x9J3WfFdXJeces+KS7qfBhPbfI5+oH7eTwatzZYXyO/qB+3k8GLdgLHONyZyM/2M4lZQVVQGdJOwKGLEPSAcAL5ZbjuukuKdMMdPknDelwEVcuqwnoy6zkg4yALdCkx06sYvvc0e65/BBQuyWfUtx4Op8ZD8HIq9IeY4jgfBWGFxEU9IP9nXPW6233uSqKISXBORBB7VZsGTRwAaOgAWA7lXjnUXfc25Me6cX4RzVuENPhmvtdZGlMdIk4LSsi0bp2u1nAvde41jkOxWMvQm8qkHqmWV+CxQQBVvVZhtZydRqnmyCw6HbR+KscQbbYspjD7ekNoIIPami96oieyVm4qtip6/DI5RY5OGw2R2B1vLxB2VwdV3WERU0Ydvz4jcs3MXR1U4zVmYhwuJhIfGOsoPG9F2y3fE4ss3mhoLTq991ppYCLB3pNOw7ws7pTjHmjY3MdrBz7OabX1dU5jtWnBKcprazLqYY4425Ix1AORdntNifkrIYn1qhra3lHaw6XO6yoBVDeulLHfLONHJwacV4KlbWW2LNRVSIZUKt4huoa6jq8tqm8/6Vlo60hcdVk71S8PJZ1EaF9f0pnnnSs95yeK6Koo9EnURfurs9qbLXKgdOmmcpukL1C4dWBMNQqoypCVHpk3lhy6bJPdBcqlrplDkm8xjzmespLj9p6ykuoZT3DyNfqB+3k8GrdkLC+Rofm8/byeDVuyq2jjaj7GUOLv/ACwHBje8koLEL2OdsijMT/WP/m3/AJOQ1e30T1FcvM6md/R/TEkr6ozUcEt72eGvy+kNZh7xftTqc5Kt0WqQ6knjO0VJsOAsx/jf3qyYFNQ7omljsUl/IVGpuVAQnKJheqHKkagt0xUZcow5OBVLY6R267rJt7rgSNDA9bmsljzDqu6j3LXVO1Z/GIbg9qsxOmJJA2g+Jap1T9O/xDm/ittFNrfivJaOYsdYZap8D/0vSsJqg9of9YXy3HYR3JtTj53I2aLJa2sIrXgAuOTWgkrzfH8EfUSlzHC4GsWvvYfUa3pIGzoW9xupDWXdbVzuTsyGw9apaGncz03gg84X4vHgG2HvTaZuC3i6uskumecMaA08UDOc1e45h8jXuLR6JJI7VUw0Lic10oSTVnKljadEMLCpg8hGiCygmjRu2RxI21ZG1OdWdCFeFxNRUwgVh4J4rehBppcpSIWAqxxT2TX2FVRcmCS2xHYC2XmunNeqqGu4ouOoB3pHFoNheslrKEOXboUGzMuGZSXSktyQh7l5Gx+bj9vJ4NWzL1j/ACLD83n7eTwatlO1A42o+2RQ4m7/AMj+Rvi5OksQoMffaSPpDhfqI+abE5cfU8ZDvaH6UKGNrcmgDO+XHeSiLKG2aRKps1jy9c5RRJzVW+QpBAcnByhB3J4CRjD9ZdZtTVJGc0GMQVCqa9uRVtMUBUtTRFZgcWi1JL7nZ9u9aHQ+uJDmcPSF+nIqHGaLXaQBmM29aJwDCeSDXveAduo3aeF3X/BapSi4UwYrjO0XdRLc2PNy27zwsuyubbM9JVfUXG8XzNzxOZVLUYm5pIdY9IVKg5Kkad0U3J92G4o5pFgqGYAbE6orbnagZqratEIMoyZEMnQExC7PWDeVWVFVfYtkIMxTyIfI7NROksuMhJ5ylFP0K5RMzmDOnUTpEeKZI0/QmpA3lfyhTdcqx83HBNNP0Ig3FeSutcdyLdAojHZENksVa4bRdFNrAUALLjglcEybgcpLlklbY5755Eh+bj9vL/xYtNidc1uSzPkRbfDjn+3k8GrR4xhbTd2Z7VDjZ/tl/ky2PVOsY3D6LnD3gfJEUsl7LlTTxBr2ltnWIBJJsRsKFw19wFzdbDmzr/HZLjsLNyZdd1uKVwsB0zicmldZmlCPYVKFC0KW6DCPKewqNPYcikCiNyElCNKHlCKAynqmKGjsHXPejKtqrdaxV8ewjLaqY17SCsDjVOY32vcbjxC1vL5LPaRuu02zIzCtw8SoSb4M8XnchZ5jvKRic7nG3QFLFRDcF0VBIxSzABjLurpU8NMArFlKeClbT9Cs7FEp2CRxKQRI1tKd/uT+TA2IWJvK/kl3k0dyXQuFigNwEYlG6NH8mmGBGyWVrolG+BW3m6XmqljbyjfTKF0Z4LQeapjqNGwqZlEk4pJzTR7p5Fz+bj9vJ4NW6kORH9krC+Rc/m4/byeDVtnOKhxs6/qMpcYpwRks1h51bg7iVr6y5CyEw1ZHdOay6tXA1/HSrJRYNfknNKHiOSnYFyWd4kekOhOaExuSBApguu2UIksiG59aVjHAU+2SbZPtlZIEiIUL0S4IWVRdyMDqlUVAzVxNsVNWK6BW+xDyiqK4a79XijZHoWnIMhJ4ZLXij+RkzySgNiwkcEQzDQNytqdoKIbCFus5LmylGHpGlA2DtVu8JhiUsG4p3wKPzboVw+nTHU6lgsquQCb5vmrUU+SQplLDZV+bLvmqthTJ/IZKWDcU/m66KZWppuhPbSqWTcU4pehLzNXraccF0U+SFk3HjEozPWfFJPmb6Tvad4pLTwdNHuHkW/y8/byeDVu3MusN5Ff8vP28ng1b0oHH1H2yAahossVjWUoPG4W2rjl71gsdd6V+BCpyq40NppbZpk1NIjWlVVE+4HSrOMrkTVHpIO0SsKT3JhcuszSUOTR57kU1tkNCrGNuV0kgo4GrpapAuFIEhcxDStRRQ0qgQCqGSpK8q5q3Klrir8ZXIqKh6Ho+dddqCriiwprrWXQxJLk5mqnSoJpDdWGobJkVE5m3ZxRbRuVzZzWwCWNMDVZmFQPpOtSxdwJbcpRDdIw2KmaxQm4i5DpXeQU4iT2xoE3ELYUuS6EUGpwZmoAB5HoUgpuKNEYUgjQsgJHApG06I1E8RqETPnqoHpu9p3iVxdqee72neJXFtR2l2PcvIofzeR/vyeDVuiV5l5I8fpYKIsmnijcZnnVkeGm1m52O5bI6XYf63T/ehKcfPCTyN0H12z3rCY6y91oazSygIyq4D1SNWVxbHaR17TxHbscO5VTuwQhJeCLBn3bbh+CvGlZDD8Zga43lYBe+bgrdukFL+/j+ILnZsUnLhHd08/xVlyE9hVOzSGkv+nj+IKaPSGj31EXxhVdKfpmncvZeU7c7o/lQBms6zSeiH+oi+MKJ+k9IT+sRdrwklin6Yd0fZdyVx3BROmcd/uVSNIqP1mL4wkNIqP1mL4wp0Z+mTevZZ6x4lQyzkIA6SUfrEXxhDT6QUh/bx/EEejP0wb17DZpwevpVVVvUFRjdNumj+IKvlxqA/tWfEFZDFL0JKSoaW3eB0raYNGLLBU+JQ69zIy3tBavDtIaUDOeIdbgtsYNRORqrk+DYNpwQoZqA/RyQEOldEB+sw/eNRLdLKE/6qH7xqZJmLpz9Mbqlu0X6lwuBSl0kw8/6qD7xqElx7Dzsqob/AGgRph2S9E5jB2KN0ZQhx+jGyqh+8amnSKj9Zi+MKUydOXoOa7inNVW7SGj9Yi+MJv8AiKk9Yi+MKUw9OXoug1ThqpG6TUnrEXxhPbpPR+sQ/GEHFk2S9FzqKS1lTx6TUXrMP3jU86T0XrMP3jUKZNkvRaBql3KnGk9F61D941J+lNFuqYfjCCiwbJX2PCKnnv8Aad4lJKcgucf4nHvK4tp2F2GJBJJAMTi4UkkCMS6kkmAcKSSSIGJdakkoQRXEklCDgE1JJQgl0pJKMhxIJJJSCC6kkoMhLiSShDq4UklAMQXSkkgQS65JJQY4kEkkQCSSSUAxwSSSQG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1208" name="AutoShape 8" descr="data:image/jpeg;base64,/9j/4AAQSkZJRgABAQAAAQABAAD/2wCEAAkGBxITEhQUEhQVFhUXFBISFBUPFRUUFBQUFBQWFhQUFBQYHCggGBolHBQUITEhJSkrLi4uFx8zODMsNygtLisBCgoKDg0OGxAQGywkHCQsLCwsLCwsLCwsLCwsLCwsLCwsLCwsLCwsLCwsLCwsLCwsLCwsLCwsLCwsLCwsLCwsLP/AABEIAMIBAwMBIgACEQEDEQH/xAAcAAABBQEBAQAAAAAAAAAAAAAEAAIDBQYBBwj/xABIEAABAwICBQcIBQoGAwEAAAABAAIDBBEFIQYSMUFREzJhcYGhsQcUIlRykZLRQlJzk8EjJTM0Q1NigqLwFjVEY7LhJHSDFf/EABoBAAIDAQEAAAAAAAAAAAAAAAECAAMEBQb/xAArEQACAgEDBAIBAwUBAAAAAAAAAQIRAwQSIRMxQVEFMyIyUmEjQnGR4Qb/2gAMAwEAAhEDEQA/APJ8IpmOjJLA43OZ7FYUuG6wJFPcDaQ11gotHP0Z9o+AW6wDHJYmmNgaQbk6yyZJtSDRifNoT+yb07fmpWUsG+Jvf80XjFW18pIbqk7bcUNZDcyIkFHTfum9/wA04UNL+7b3/NQgJyFv2Qm//Opv3be/5qKTDYNzG9/zSa9Rzz2UTlfcgNLRQj6A70K6lZn6IT5JSSutmA2gqy37Acp6WN2RYOy6Kdh0X1ApYNW1wiHBXY+RJso30TS6wFk9lCwHYD1ooQkvNl0jPNHnfQLdGi0SwOmlDzJCx1rW2/NaJuidD6uzv+artBB6MnW38VuaPC5X81htxdkO9Y8295Go2FTUVbZ5xpBo/SslY1kTQCDcC+fequHB4De7B3/Neu1Wgolka+WWwAILYxmb/wAR+SKpMApac2ZC2/1pfTcem5yHYnWPJXLKJ63GuFyeIv0adJrCCne83FuTY5w6fS2K2wbyY1jnNdLCxjLgkSyNBtcZaoJK9pMh2btwGwdSaSrU6VMzS1kn2RjYvJrR/TYz+QO8SUdD5N8NAzhDj03C08Tc+hRVWJNbzRc8TsCDlGCuTFhLUZnUCnj8n2G3A81YSdg9K570LXaD4cw2dSMadwGt43VxhtS98zLHMHWJ3ADbf+96N0kxWF8bmh35RpGqLZjPPuWSerbX4nQhopppTkzG/wCEMOOylj7db5pjtDsP2+bR/wBXzRsdUnyVKxy1WV+TpY9NCH/Sr/wlh/q0f9XzXTojh/qzP6vmiDUZroqUnUy/uf8Ass2Q9Acuh9ARlTsB7fmlR6LYe/0TTRhw9rPpGaNFQonuN7g2I2K3DqJwl+Tso1GnWSNLhjZNDKD1Znf80OdEKH1dnf8ANaDD64P9E5PHeOIREjOIXVhNSVo8/PqY5bZNnzVOAHOA3OcO9Jdque/2neJXFfR10+DQ6Ofov5z4BX0TiLEKj0fgLqckfXd4BSitLQQ45jisc1cmQhrC50pvxRIYq2ie58hJ2LQRRIT44ICBq44I1zQNqAqpwEErIMmkDQq97i4p5BcUZBSWGadOgA0EVsypJEfS4bJK60bHvPCNpd4LS4b5OKyWxc1sQ4ynP4G3KZJsSWWEf1MxUO0Ky/uy9NoPJdTMsZpZJDlcNtG2/uJ71rMPwWmgtyMLGZWuAC7tcc1oxxce5iy62H9vJ4rS6HV0xBihc0H6cv5NvfmewLX4L5KrjWqqi5+rTtsB/O75L0dxT2BMlzZllrJvtwA4Lo7TUrbQxgcXO9J563FWyjLwNp96hkrmjZn1IuUYlG5y7hJQ9VThwQstY87LDxVZUTSb3u99lXLJGiKLfYmcS02Pepm5qkc4Z3cSVzznVvmfes8s8EaoaTLLsmWGJ1zR6DT7RHgqaabih4y6R+q3bYnPIZI+gwR8nJa+x7i5wB5sTfpdOtY/2VzcspZZX4O/p8cNPCvJYU8opqR07udJzL/V+iO05rDS4gXEknrR/lIxvXmbC3KOMbvrDKw6hksa+tA2I9PwWRfkvTiWrvXZsV2LJVVabe9cFSbDPcm6A281sVXc3CmbOs5hlQdv97FZ07yVVKFMKdluyZExPuqxrkRE9JQwa++RBsRmDwVrh+IcoLOycP6ukKmbImuadoyPQrcOVwf8GbUaeOWPPc8Sque/2neJSXZuc72neJXF3UjPZstD4yac5ftHeDUbXYOyTM5FM0FH/jn7R/gFooqVzzZjS48GAk9y52RvqOgmeo8JazYjBFZa+h0NqX84CMcXnP4Rmryj0FhFjK9zzwZ6Derj3hNHFkkZ56rHHyeIYvVubLqj3cexWeF6IV1RnHA+x+lKOTb73WXu9DgdLCbxQRtd9bVBeetxzViStccKS5Mk/kP2I8rwbyVyCxnma3i2IF5H8xsO4rXUOgtDHtjMh4zOLv6RZvctMkrOnFeDJLU5Zd2RQQtYNVjWtHBgAHuCcuTO1QXHYASexZep0jv0C2dlTqNTHCue5fotDk1cqT49mnJHFNc4cVk48abxRJxJu437VgfyMvETtL/z0PMzQl7RvTHTfxW9kfNUJxBoBJKmp60OF77lRLXZH/Bqh8Lp491ZYODd5ce1Nuzh3qtfW84nmt7+pQGv9G9s7bzkOkqh55vyaofHYI9ooueXbwCyWJ40DM9uwNOoOsbT71cQTDVtmTa9+vgvOtK8NnZK6RoJa43NtoPUmxycnTYM2nhBXGKNEMRBIAzN8gpamewWb0WY4h0r772MBy9p1u5G4jXgWF9qLjtdFG4Jo63UmYTmC4NIG8OyK21bXFkD5CAH2cGtH0WtyaO5YXRKESz3Oxg1uonf2LRV2KwzSuY0B0jHXLL88WsSOOy3YroRaRnyvk8t0ixUOeGgAapfrG5Jc95u691RvrURpbQ8hW1EYOQkLh0B4Dw09I1rdipQ5bo41RVudBbqm+SKDyqkPRYlujKIVI0WEc09OXvWighsFVaNU94wTxK0bY+5c7LL8jVBcEQCkYkWpKoZkzSpw7JCxyKdpuou5PB4pPzne07xK4uz853tO8SkvQI5x7b5FMGgkoTJIwOdy8gGsTq2Ab9HYdq9QhhawWY0NHBoAHcvPvIV/lp/9iTwYvRE8Yo4uqlLqNWJcXHOA25daDnxSNuw6x/h+ajaXczU2GrjiBtNutUsmKvdzQG9O0oQtc7NxJ6yqZZoodY2XM2JxtyB1jwbn3oSTEpDzQGjpzKGaxSMaqZZ5PsPsSI5GF+T3E3yzPFedV9a5j3M3tcW+42XpgasDp3gEgeaiIFzTm8Nzc0gW1rbwVmyw3rk63xWoWHJT8lbDWAjPIqQYjq7Cs6ypPFcdITvWXpHqFmtWjRHFnEEdCtMOqSWi+zeslA70b+9HU9YQ219ySWP0WKVmprsQBaG3tcgW6FFBXCZ4ZsjbtttPWVkazEC5zWsu5xOQC0OE0zYm6zzeQjMA+iOgcetLLHtVsEZpukbDWAtY3CbNI119mzuWadi1sgo3YlcHiqlBjSaSs7Uy3JtkM7DtWZxqUG4v1das6upAb71nYCJZiHGzGDlHG1wACLDtNh2rXii27OROXk1GEVYo6WQuP5QgP6dVwsy3uJXmldVukkdISbk5G+dv7urjSKuLyRsLiXOA2C+xvUBZUMost+ONcmR8kTpCbkm5O0nMk8Sd6ZrhJyZZXoA9llKAhwFsdENGHzObJK0tjFiA4WLz1cEmSSgrYYxcnwabR6iLIGXGdr9pzVtJHYd6OZCB2KGVua4sp7m2blGlRWvOaYQjJGXQjzZMATU9pTGFNa5FdyM8fnPpO9p3iVxdm5zvad4lJegXY5x7f5GMVjiw4h1y7l5DqtFzsZ2LYTY5I7mNDRxOZ+S8+8kcN6I/bSeDVvo4BZZ8mVrg5Odf1GCkvdm9xPXsHUFNHTojVTgqHJsqGNjCcSBmdidZV08pcT9UZDpPFI3Ssv0+F5Z14CI61hOrfPpyuirrHYu8j/pXuD1pdTRSO2kW6zcgeCXHO7NOq0eytnksy+yjdUs2Fw7UM8qnxHYUj1FPsXw+MVfk+QrEdGKSU3dHqk560R1CenLIrP1OgA/ZzkdEjb97T+ClwrH+SfqSZsJtc7W9I6FrXy8FepQatiqOqxT2QZjINBSP0k4Dd/JsN/e42VdjuHU9MyzNeVxuNYus2PgSGj0lsa87zf35JsNJFI3cdx32PSsuTPGHZHW02HLld5MnPpHn+E4YW/lb3NjnxG+ytGzk7Fd1+D6gvF2tOw/JZt7/SOWq7eDks7lvdnUjHYqDY4w7am1VmC3HehjUnfl0qtxCtG437U8I2zPqJVEhxis1WlF6PYE98Qc88mHHWd9ZzRzW23DfmqzCI2zTjX5rPTIO839EdV/Bbt9ULZK7JLYtq7mFJS5ZXN0Spb3Os479Zxz7AiotFaW36JvaFG6rsiYMQWdzyeyxKPojGhdIczE3suE1+g9H+7HYXfNWsdYpRU5JOrl/cNtj6K+h0WpYzdsTb9Iv4q1c4NQr6tCSVVyg90v1MK2rsiwmly70FI+6imqVE6ZFRBY6V1kJK5MmqLod0ysSEZKHWTXSocypj5d6dLkVnl8x9J3WfFdXJeces+KS7qfBhPbfI5+oH7eTwatzZYXyO/qB+3k8GLdgLHONyZyM/2M4lZQVVQGdJOwKGLEPSAcAL5ZbjuukuKdMMdPknDelwEVcuqwnoy6zkg4yALdCkx06sYvvc0e65/BBQuyWfUtx4Op8ZD8HIq9IeY4jgfBWGFxEU9IP9nXPW6233uSqKISXBORBB7VZsGTRwAaOgAWA7lXjnUXfc25Me6cX4RzVuENPhmvtdZGlMdIk4LSsi0bp2u1nAvde41jkOxWMvQm8qkHqmWV+CxQQBVvVZhtZydRqnmyCw6HbR+KscQbbYspjD7ekNoIIPami96oieyVm4qtip6/DI5RY5OGw2R2B1vLxB2VwdV3WERU0Ydvz4jcs3MXR1U4zVmYhwuJhIfGOsoPG9F2y3fE4ss3mhoLTq991ppYCLB3pNOw7ws7pTjHmjY3MdrBz7OabX1dU5jtWnBKcprazLqYY4425Ix1AORdntNifkrIYn1qhra3lHaw6XO6yoBVDeulLHfLONHJwacV4KlbWW2LNRVSIZUKt4huoa6jq8tqm8/6Vlo60hcdVk71S8PJZ1EaF9f0pnnnSs95yeK6Koo9EnURfurs9qbLXKgdOmmcpukL1C4dWBMNQqoypCVHpk3lhy6bJPdBcqlrplDkm8xjzmespLj9p6ykuoZT3DyNfqB+3k8GrdkLC+Rofm8/byeDVuyq2jjaj7GUOLv/ACwHBje8koLEL2OdsijMT/WP/m3/AJOQ1e30T1FcvM6md/R/TEkr6ozUcEt72eGvy+kNZh7xftTqc5Kt0WqQ6knjO0VJsOAsx/jf3qyYFNQ7omljsUl/IVGpuVAQnKJheqHKkagt0xUZcow5OBVLY6R267rJt7rgSNDA9bmsljzDqu6j3LXVO1Z/GIbg9qsxOmJJA2g+Jap1T9O/xDm/ittFNrfivJaOYsdYZap8D/0vSsJqg9of9YXy3HYR3JtTj53I2aLJa2sIrXgAuOTWgkrzfH8EfUSlzHC4GsWvvYfUa3pIGzoW9xupDWXdbVzuTsyGw9apaGncz03gg84X4vHgG2HvTaZuC3i6uskumecMaA08UDOc1e45h8jXuLR6JJI7VUw0Lic10oSTVnKljadEMLCpg8hGiCygmjRu2RxI21ZG1OdWdCFeFxNRUwgVh4J4rehBppcpSIWAqxxT2TX2FVRcmCS2xHYC2XmunNeqqGu4ouOoB3pHFoNheslrKEOXboUGzMuGZSXSktyQh7l5Gx+bj9vJ4NWzL1j/ACLD83n7eTwatlO1A42o+2RQ4m7/AMj+Rvi5OksQoMffaSPpDhfqI+abE5cfU8ZDvaH6UKGNrcmgDO+XHeSiLKG2aRKps1jy9c5RRJzVW+QpBAcnByhB3J4CRjD9ZdZtTVJGc0GMQVCqa9uRVtMUBUtTRFZgcWi1JL7nZ9u9aHQ+uJDmcPSF+nIqHGaLXaQBmM29aJwDCeSDXveAduo3aeF3X/BapSi4UwYrjO0XdRLc2PNy27zwsuyubbM9JVfUXG8XzNzxOZVLUYm5pIdY9IVKg5Kkad0U3J92G4o5pFgqGYAbE6orbnagZqratEIMoyZEMnQExC7PWDeVWVFVfYtkIMxTyIfI7NROksuMhJ5ylFP0K5RMzmDOnUTpEeKZI0/QmpA3lfyhTdcqx83HBNNP0Ig3FeSutcdyLdAojHZENksVa4bRdFNrAUALLjglcEybgcpLlklbY5755Eh+bj9vL/xYtNidc1uSzPkRbfDjn+3k8GrR4xhbTd2Z7VDjZ/tl/ky2PVOsY3D6LnD3gfJEUsl7LlTTxBr2ltnWIBJJsRsKFw19wFzdbDmzr/HZLjsLNyZdd1uKVwsB0zicmldZmlCPYVKFC0KW6DCPKewqNPYcikCiNyElCNKHlCKAynqmKGjsHXPejKtqrdaxV8ewjLaqY17SCsDjVOY32vcbjxC1vL5LPaRuu02zIzCtw8SoSb4M8XnchZ5jvKRic7nG3QFLFRDcF0VBIxSzABjLurpU8NMArFlKeClbT9Cs7FEp2CRxKQRI1tKd/uT+TA2IWJvK/kl3k0dyXQuFigNwEYlG6NH8mmGBGyWVrolG+BW3m6XmqljbyjfTKF0Z4LQeapjqNGwqZlEk4pJzTR7p5Fz+bj9vJ4NW6kORH9krC+Rc/m4/byeDVtnOKhxs6/qMpcYpwRks1h51bg7iVr6y5CyEw1ZHdOay6tXA1/HSrJRYNfknNKHiOSnYFyWd4kekOhOaExuSBApguu2UIksiG59aVjHAU+2SbZPtlZIEiIUL0S4IWVRdyMDqlUVAzVxNsVNWK6BW+xDyiqK4a79XijZHoWnIMhJ4ZLXij+RkzySgNiwkcEQzDQNytqdoKIbCFus5LmylGHpGlA2DtVu8JhiUsG4p3wKPzboVw+nTHU6lgsquQCb5vmrUU+SQplLDZV+bLvmqthTJ/IZKWDcU/m66KZWppuhPbSqWTcU4pehLzNXraccF0U+SFk3HjEozPWfFJPmb6Tvad4pLTwdNHuHkW/y8/byeDVu3MusN5Ff8vP28ng1b0oHH1H2yAahossVjWUoPG4W2rjl71gsdd6V+BCpyq40NppbZpk1NIjWlVVE+4HSrOMrkTVHpIO0SsKT3JhcuszSUOTR57kU1tkNCrGNuV0kgo4GrpapAuFIEhcxDStRRQ0qgQCqGSpK8q5q3Klrir8ZXIqKh6Ho+dddqCriiwprrWXQxJLk5mqnSoJpDdWGobJkVE5m3ZxRbRuVzZzWwCWNMDVZmFQPpOtSxdwJbcpRDdIw2KmaxQm4i5DpXeQU4iT2xoE3ELYUuS6EUGpwZmoAB5HoUgpuKNEYUgjQsgJHApG06I1E8RqETPnqoHpu9p3iVxdqee72neJXFtR2l2PcvIofzeR/vyeDVuiV5l5I8fpYKIsmnijcZnnVkeGm1m52O5bI6XYf63T/ehKcfPCTyN0H12z3rCY6y91oazSygIyq4D1SNWVxbHaR17TxHbscO5VTuwQhJeCLBn3bbh+CvGlZDD8Zga43lYBe+bgrdukFL+/j+ILnZsUnLhHd08/xVlyE9hVOzSGkv+nj+IKaPSGj31EXxhVdKfpmncvZeU7c7o/lQBms6zSeiH+oi+MKJ+k9IT+sRdrwklin6Yd0fZdyVx3BROmcd/uVSNIqP1mL4wkNIqP1mL4wp0Z+mTevZZ6x4lQyzkIA6SUfrEXxhDT6QUh/bx/EEejP0wb17DZpwevpVVVvUFRjdNumj+IKvlxqA/tWfEFZDFL0JKSoaW3eB0raYNGLLBU+JQ69zIy3tBavDtIaUDOeIdbgtsYNRORqrk+DYNpwQoZqA/RyQEOldEB+sw/eNRLdLKE/6qH7xqZJmLpz9Mbqlu0X6lwuBSl0kw8/6qD7xqElx7Dzsqob/AGgRph2S9E5jB2KN0ZQhx+jGyqh+8amnSKj9Zi+MKUydOXoOa7inNVW7SGj9Yi+MJv8AiKk9Yi+MKUw9OXoug1ThqpG6TUnrEXxhPbpPR+sQ/GEHFk2S9FzqKS1lTx6TUXrMP3jU86T0XrMP3jUKZNkvRaBql3KnGk9F61D941J+lNFuqYfjCCiwbJX2PCKnnv8Aad4lJKcgucf4nHvK4tp2F2GJBJJAMTi4UkkCMS6kkmAcKSSSIGJdakkoQRXEklCDgE1JJQgl0pJKMhxIJJJSCC6kkoMhLiSShDq4UklAMQXSkkgQS65JJQY4kEkkQCSSSUAxwSSSQG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1210" name="AutoShape 10" descr="data:image/jpeg;base64,/9j/4AAQSkZJRgABAQAAAQABAAD/2wCEAAkGBxITEhQUEhQVFhUXFBISFBUPFRUUFBQUFBQWFhQUFBQYHCggGBolHBQUITEhJSkrLi4uFx8zODMsNygtLisBCgoKDg0OGxAQGywkHCQsLCwsLCwsLCwsLCwsLCwsLCwsLCwsLCwsLCwsLCwsLCwsLCwsLCwsLCwsLCwsLCwsLP/AABEIAMIBAwMBIgACEQEDEQH/xAAcAAABBQEBAQAAAAAAAAAAAAAEAAIDBQYBBwj/xABIEAABAwICBQcIBQoGAwEAAAABAAIDBBEFIQYSMUFREzJhcYGhsQcUIlRykZLRQlJzk8EjJTM0Q1NigqLwFjVEY7LhJHSDFf/EABoBAAIDAQEAAAAAAAAAAAAAAAECAAMEBQb/xAArEQACAgEDBAIBAwUBAAAAAAAAAQIRAwQSIRMxQVEFMyIyUmEjQnGR4Qb/2gAMAwEAAhEDEQA/APJ8IpmOjJLA43OZ7FYUuG6wJFPcDaQ11gotHP0Z9o+AW6wDHJYmmNgaQbk6yyZJtSDRifNoT+yb07fmpWUsG+Jvf80XjFW18pIbqk7bcUNZDcyIkFHTfum9/wA04UNL+7b3/NQgJyFv2Qm//Opv3be/5qKTDYNzG9/zSa9Rzz2UTlfcgNLRQj6A70K6lZn6IT5JSSutmA2gqy37Acp6WN2RYOy6Kdh0X1ApYNW1wiHBXY+RJso30TS6wFk9lCwHYD1ooQkvNl0jPNHnfQLdGi0SwOmlDzJCx1rW2/NaJuidD6uzv+artBB6MnW38VuaPC5X81htxdkO9Y8295Go2FTUVbZ5xpBo/SslY1kTQCDcC+fequHB4De7B3/Neu1Wgolka+WWwAILYxmb/wAR+SKpMApac2ZC2/1pfTcem5yHYnWPJXLKJ63GuFyeIv0adJrCCne83FuTY5w6fS2K2wbyY1jnNdLCxjLgkSyNBtcZaoJK9pMh2btwGwdSaSrU6VMzS1kn2RjYvJrR/TYz+QO8SUdD5N8NAzhDj03C08Tc+hRVWJNbzRc8TsCDlGCuTFhLUZnUCnj8n2G3A81YSdg9K570LXaD4cw2dSMadwGt43VxhtS98zLHMHWJ3ADbf+96N0kxWF8bmh35RpGqLZjPPuWSerbX4nQhopppTkzG/wCEMOOylj7db5pjtDsP2+bR/wBXzRsdUnyVKxy1WV+TpY9NCH/Sr/wlh/q0f9XzXTojh/qzP6vmiDUZroqUnUy/uf8Ass2Q9Acuh9ARlTsB7fmlR6LYe/0TTRhw9rPpGaNFQonuN7g2I2K3DqJwl+Tso1GnWSNLhjZNDKD1Znf80OdEKH1dnf8ANaDD64P9E5PHeOIREjOIXVhNSVo8/PqY5bZNnzVOAHOA3OcO9Jdque/2neJXFfR10+DQ6Ofov5z4BX0TiLEKj0fgLqckfXd4BSitLQQ45jisc1cmQhrC50pvxRIYq2ie58hJ2LQRRIT44ICBq44I1zQNqAqpwEErIMmkDQq97i4p5BcUZBSWGadOgA0EVsypJEfS4bJK60bHvPCNpd4LS4b5OKyWxc1sQ4ynP4G3KZJsSWWEf1MxUO0Ky/uy9NoPJdTMsZpZJDlcNtG2/uJ71rMPwWmgtyMLGZWuAC7tcc1oxxce5iy62H9vJ4rS6HV0xBihc0H6cv5NvfmewLX4L5KrjWqqi5+rTtsB/O75L0dxT2BMlzZllrJvtwA4Lo7TUrbQxgcXO9J563FWyjLwNp96hkrmjZn1IuUYlG5y7hJQ9VThwQstY87LDxVZUTSb3u99lXLJGiKLfYmcS02Pepm5qkc4Z3cSVzznVvmfes8s8EaoaTLLsmWGJ1zR6DT7RHgqaabih4y6R+q3bYnPIZI+gwR8nJa+x7i5wB5sTfpdOtY/2VzcspZZX4O/p8cNPCvJYU8opqR07udJzL/V+iO05rDS4gXEknrR/lIxvXmbC3KOMbvrDKw6hksa+tA2I9PwWRfkvTiWrvXZsV2LJVVabe9cFSbDPcm6A281sVXc3CmbOs5hlQdv97FZ07yVVKFMKdluyZExPuqxrkRE9JQwa++RBsRmDwVrh+IcoLOycP6ukKmbImuadoyPQrcOVwf8GbUaeOWPPc8Sque/2neJSXZuc72neJXF3UjPZstD4yac5ftHeDUbXYOyTM5FM0FH/jn7R/gFooqVzzZjS48GAk9y52RvqOgmeo8JazYjBFZa+h0NqX84CMcXnP4Rmryj0FhFjK9zzwZ6Derj3hNHFkkZ56rHHyeIYvVubLqj3cexWeF6IV1RnHA+x+lKOTb73WXu9DgdLCbxQRtd9bVBeetxzViStccKS5Mk/kP2I8rwbyVyCxnma3i2IF5H8xsO4rXUOgtDHtjMh4zOLv6RZvctMkrOnFeDJLU5Zd2RQQtYNVjWtHBgAHuCcuTO1QXHYASexZep0jv0C2dlTqNTHCue5fotDk1cqT49mnJHFNc4cVk48abxRJxJu437VgfyMvETtL/z0PMzQl7RvTHTfxW9kfNUJxBoBJKmp60OF77lRLXZH/Bqh8Lp491ZYODd5ce1Nuzh3qtfW84nmt7+pQGv9G9s7bzkOkqh55vyaofHYI9ooueXbwCyWJ40DM9uwNOoOsbT71cQTDVtmTa9+vgvOtK8NnZK6RoJa43NtoPUmxycnTYM2nhBXGKNEMRBIAzN8gpamewWb0WY4h0r772MBy9p1u5G4jXgWF9qLjtdFG4Jo63UmYTmC4NIG8OyK21bXFkD5CAH2cGtH0WtyaO5YXRKESz3Oxg1uonf2LRV2KwzSuY0B0jHXLL88WsSOOy3YroRaRnyvk8t0ixUOeGgAapfrG5Jc95u691RvrURpbQ8hW1EYOQkLh0B4Dw09I1rdipQ5bo41RVudBbqm+SKDyqkPRYlujKIVI0WEc09OXvWighsFVaNU94wTxK0bY+5c7LL8jVBcEQCkYkWpKoZkzSpw7JCxyKdpuou5PB4pPzne07xK4uz853tO8SkvQI5x7b5FMGgkoTJIwOdy8gGsTq2Ab9HYdq9QhhawWY0NHBoAHcvPvIV/lp/9iTwYvRE8Yo4uqlLqNWJcXHOA25daDnxSNuw6x/h+ajaXczU2GrjiBtNutUsmKvdzQG9O0oQtc7NxJ6yqZZoodY2XM2JxtyB1jwbn3oSTEpDzQGjpzKGaxSMaqZZ5PsPsSI5GF+T3E3yzPFedV9a5j3M3tcW+42XpgasDp3gEgeaiIFzTm8Nzc0gW1rbwVmyw3rk63xWoWHJT8lbDWAjPIqQYjq7Cs6ypPFcdITvWXpHqFmtWjRHFnEEdCtMOqSWi+zeslA70b+9HU9YQ219ySWP0WKVmprsQBaG3tcgW6FFBXCZ4ZsjbtttPWVkazEC5zWsu5xOQC0OE0zYm6zzeQjMA+iOgcetLLHtVsEZpukbDWAtY3CbNI119mzuWadi1sgo3YlcHiqlBjSaSs7Uy3JtkM7DtWZxqUG4v1das6upAb71nYCJZiHGzGDlHG1wACLDtNh2rXii27OROXk1GEVYo6WQuP5QgP6dVwsy3uJXmldVukkdISbk5G+dv7urjSKuLyRsLiXOA2C+xvUBZUMost+ONcmR8kTpCbkm5O0nMk8Sd6ZrhJyZZXoA9llKAhwFsdENGHzObJK0tjFiA4WLz1cEmSSgrYYxcnwabR6iLIGXGdr9pzVtJHYd6OZCB2KGVua4sp7m2blGlRWvOaYQjJGXQjzZMATU9pTGFNa5FdyM8fnPpO9p3iVxdm5zvad4lJegXY5x7f5GMVjiw4h1y7l5DqtFzsZ2LYTY5I7mNDRxOZ+S8+8kcN6I/bSeDVvo4BZZ8mVrg5Odf1GCkvdm9xPXsHUFNHTojVTgqHJsqGNjCcSBmdidZV08pcT9UZDpPFI3Ssv0+F5Z14CI61hOrfPpyuirrHYu8j/pXuD1pdTRSO2kW6zcgeCXHO7NOq0eytnksy+yjdUs2Fw7UM8qnxHYUj1FPsXw+MVfk+QrEdGKSU3dHqk560R1CenLIrP1OgA/ZzkdEjb97T+ClwrH+SfqSZsJtc7W9I6FrXy8FepQatiqOqxT2QZjINBSP0k4Dd/JsN/e42VdjuHU9MyzNeVxuNYus2PgSGj0lsa87zf35JsNJFI3cdx32PSsuTPGHZHW02HLld5MnPpHn+E4YW/lb3NjnxG+ytGzk7Fd1+D6gvF2tOw/JZt7/SOWq7eDks7lvdnUjHYqDY4w7am1VmC3HehjUnfl0qtxCtG437U8I2zPqJVEhxis1WlF6PYE98Qc88mHHWd9ZzRzW23DfmqzCI2zTjX5rPTIO839EdV/Bbt9ULZK7JLYtq7mFJS5ZXN0Spb3Os479Zxz7AiotFaW36JvaFG6rsiYMQWdzyeyxKPojGhdIczE3suE1+g9H+7HYXfNWsdYpRU5JOrl/cNtj6K+h0WpYzdsTb9Iv4q1c4NQr6tCSVVyg90v1MK2rsiwmly70FI+6imqVE6ZFRBY6V1kJK5MmqLod0ysSEZKHWTXSocypj5d6dLkVnl8x9J3WfFdXJeces+KS7qfBhPbfI5+oH7eTwatzZYXyO/qB+3k8GLdgLHONyZyM/2M4lZQVVQGdJOwKGLEPSAcAL5ZbjuukuKdMMdPknDelwEVcuqwnoy6zkg4yALdCkx06sYvvc0e65/BBQuyWfUtx4Op8ZD8HIq9IeY4jgfBWGFxEU9IP9nXPW6233uSqKISXBORBB7VZsGTRwAaOgAWA7lXjnUXfc25Me6cX4RzVuENPhmvtdZGlMdIk4LSsi0bp2u1nAvde41jkOxWMvQm8qkHqmWV+CxQQBVvVZhtZydRqnmyCw6HbR+KscQbbYspjD7ekNoIIPami96oieyVm4qtip6/DI5RY5OGw2R2B1vLxB2VwdV3WERU0Ydvz4jcs3MXR1U4zVmYhwuJhIfGOsoPG9F2y3fE4ss3mhoLTq991ppYCLB3pNOw7ws7pTjHmjY3MdrBz7OabX1dU5jtWnBKcprazLqYY4425Ix1AORdntNifkrIYn1qhra3lHaw6XO6yoBVDeulLHfLONHJwacV4KlbWW2LNRVSIZUKt4huoa6jq8tqm8/6Vlo60hcdVk71S8PJZ1EaF9f0pnnnSs95yeK6Koo9EnURfurs9qbLXKgdOmmcpukL1C4dWBMNQqoypCVHpk3lhy6bJPdBcqlrplDkm8xjzmespLj9p6ykuoZT3DyNfqB+3k8GrdkLC+Rofm8/byeDVuyq2jjaj7GUOLv/ACwHBje8koLEL2OdsijMT/WP/m3/AJOQ1e30T1FcvM6md/R/TEkr6ozUcEt72eGvy+kNZh7xftTqc5Kt0WqQ6knjO0VJsOAsx/jf3qyYFNQ7omljsUl/IVGpuVAQnKJheqHKkagt0xUZcow5OBVLY6R267rJt7rgSNDA9bmsljzDqu6j3LXVO1Z/GIbg9qsxOmJJA2g+Jap1T9O/xDm/ittFNrfivJaOYsdYZap8D/0vSsJqg9of9YXy3HYR3JtTj53I2aLJa2sIrXgAuOTWgkrzfH8EfUSlzHC4GsWvvYfUa3pIGzoW9xupDWXdbVzuTsyGw9apaGncz03gg84X4vHgG2HvTaZuC3i6uskumecMaA08UDOc1e45h8jXuLR6JJI7VUw0Lic10oSTVnKljadEMLCpg8hGiCygmjRu2RxI21ZG1OdWdCFeFxNRUwgVh4J4rehBppcpSIWAqxxT2TX2FVRcmCS2xHYC2XmunNeqqGu4ouOoB3pHFoNheslrKEOXboUGzMuGZSXSktyQh7l5Gx+bj9vJ4NWzL1j/ACLD83n7eTwatlO1A42o+2RQ4m7/AMj+Rvi5OksQoMffaSPpDhfqI+abE5cfU8ZDvaH6UKGNrcmgDO+XHeSiLKG2aRKps1jy9c5RRJzVW+QpBAcnByhB3J4CRjD9ZdZtTVJGc0GMQVCqa9uRVtMUBUtTRFZgcWi1JL7nZ9u9aHQ+uJDmcPSF+nIqHGaLXaQBmM29aJwDCeSDXveAduo3aeF3X/BapSi4UwYrjO0XdRLc2PNy27zwsuyubbM9JVfUXG8XzNzxOZVLUYm5pIdY9IVKg5Kkad0U3J92G4o5pFgqGYAbE6orbnagZqratEIMoyZEMnQExC7PWDeVWVFVfYtkIMxTyIfI7NROksuMhJ5ylFP0K5RMzmDOnUTpEeKZI0/QmpA3lfyhTdcqx83HBNNP0Ig3FeSutcdyLdAojHZENksVa4bRdFNrAUALLjglcEybgcpLlklbY5755Eh+bj9vL/xYtNidc1uSzPkRbfDjn+3k8GrR4xhbTd2Z7VDjZ/tl/ky2PVOsY3D6LnD3gfJEUsl7LlTTxBr2ltnWIBJJsRsKFw19wFzdbDmzr/HZLjsLNyZdd1uKVwsB0zicmldZmlCPYVKFC0KW6DCPKewqNPYcikCiNyElCNKHlCKAynqmKGjsHXPejKtqrdaxV8ewjLaqY17SCsDjVOY32vcbjxC1vL5LPaRuu02zIzCtw8SoSb4M8XnchZ5jvKRic7nG3QFLFRDcF0VBIxSzABjLurpU8NMArFlKeClbT9Cs7FEp2CRxKQRI1tKd/uT+TA2IWJvK/kl3k0dyXQuFigNwEYlG6NH8mmGBGyWVrolG+BW3m6XmqljbyjfTKF0Z4LQeapjqNGwqZlEk4pJzTR7p5Fz+bj9vJ4NW6kORH9krC+Rc/m4/byeDVtnOKhxs6/qMpcYpwRks1h51bg7iVr6y5CyEw1ZHdOay6tXA1/HSrJRYNfknNKHiOSnYFyWd4kekOhOaExuSBApguu2UIksiG59aVjHAU+2SbZPtlZIEiIUL0S4IWVRdyMDqlUVAzVxNsVNWK6BW+xDyiqK4a79XijZHoWnIMhJ4ZLXij+RkzySgNiwkcEQzDQNytqdoKIbCFus5LmylGHpGlA2DtVu8JhiUsG4p3wKPzboVw+nTHU6lgsquQCb5vmrUU+SQplLDZV+bLvmqthTJ/IZKWDcU/m66KZWppuhPbSqWTcU4pehLzNXraccF0U+SFk3HjEozPWfFJPmb6Tvad4pLTwdNHuHkW/y8/byeDVu3MusN5Ff8vP28ng1b0oHH1H2yAahossVjWUoPG4W2rjl71gsdd6V+BCpyq40NppbZpk1NIjWlVVE+4HSrOMrkTVHpIO0SsKT3JhcuszSUOTR57kU1tkNCrGNuV0kgo4GrpapAuFIEhcxDStRRQ0qgQCqGSpK8q5q3Klrir8ZXIqKh6Ho+dddqCriiwprrWXQxJLk5mqnSoJpDdWGobJkVE5m3ZxRbRuVzZzWwCWNMDVZmFQPpOtSxdwJbcpRDdIw2KmaxQm4i5DpXeQU4iT2xoE3ELYUuS6EUGpwZmoAB5HoUgpuKNEYUgjQsgJHApG06I1E8RqETPnqoHpu9p3iVxdqee72neJXFtR2l2PcvIofzeR/vyeDVuiV5l5I8fpYKIsmnijcZnnVkeGm1m52O5bI6XYf63T/ehKcfPCTyN0H12z3rCY6y91oazSygIyq4D1SNWVxbHaR17TxHbscO5VTuwQhJeCLBn3bbh+CvGlZDD8Zga43lYBe+bgrdukFL+/j+ILnZsUnLhHd08/xVlyE9hVOzSGkv+nj+IKaPSGj31EXxhVdKfpmncvZeU7c7o/lQBms6zSeiH+oi+MKJ+k9IT+sRdrwklin6Yd0fZdyVx3BROmcd/uVSNIqP1mL4wkNIqP1mL4wp0Z+mTevZZ6x4lQyzkIA6SUfrEXxhDT6QUh/bx/EEejP0wb17DZpwevpVVVvUFRjdNumj+IKvlxqA/tWfEFZDFL0JKSoaW3eB0raYNGLLBU+JQ69zIy3tBavDtIaUDOeIdbgtsYNRORqrk+DYNpwQoZqA/RyQEOldEB+sw/eNRLdLKE/6qH7xqZJmLpz9Mbqlu0X6lwuBSl0kw8/6qD7xqElx7Dzsqob/AGgRph2S9E5jB2KN0ZQhx+jGyqh+8amnSKj9Zi+MKUydOXoOa7inNVW7SGj9Yi+MJv8AiKk9Yi+MKUw9OXoug1ThqpG6TUnrEXxhPbpPR+sQ/GEHFk2S9FzqKS1lTx6TUXrMP3jU86T0XrMP3jUKZNkvRaBql3KnGk9F61D941J+lNFuqYfjCCiwbJX2PCKnnv8Aad4lJKcgucf4nHvK4tp2F2GJBJJAMTi4UkkCMS6kkmAcKSSSIGJdakkoQRXEklCDgE1JJQgl0pJKMhxIJJJSCC6kkoMhLiSShDq4UklAMQXSkkgQS65JJQY4kEkkQCSSSUAxwSSSQG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TextBox 8"/>
          <p:cNvSpPr txBox="1"/>
          <p:nvPr/>
        </p:nvSpPr>
        <p:spPr>
          <a:xfrm>
            <a:off x="539552" y="1844824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Tű aponeurotomia</a:t>
            </a:r>
            <a:endParaRPr lang="hu-HU" sz="3200" dirty="0"/>
          </a:p>
        </p:txBody>
      </p:sp>
      <p:pic>
        <p:nvPicPr>
          <p:cNvPr id="51214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1556792"/>
            <a:ext cx="1259632" cy="143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6" name="AutoShape 16" descr="data:image/jpeg;base64,/9j/4AAQSkZJRgABAQAAAQABAAD/2wCEAAkGBxIREBUUEhQVFBUSFRcWGRUWFBcYHBgVHxUWGRgZExgcHC0gGBolGxQUITIhJikrLi46Fx8zODMsNygtLisBCgoKDg0OGhAQGy4fHCYuKyw0LCwvLCssLSwvLCwtLC8tLywyNCwsLDA3Lyw0LC0sLSwsNyw0LTc3LCw3NywsLP/AABEIAIoBBAMBIgACEQEDEQH/xAAbAAEAAgMBAQAAAAAAAAAAAAAABQYCAwQBB//EAEoQAAICAQICBQQNCQgABwAAAAECAAMRBBIFIQYTMUFRImGBkQcUIzIzQlJxc5KhsdEVNFNidIKys8EWJDVDcqK04URUg5OjwsT/xAAZAQEBAQEBAQAAAAAAAAAAAAAAAQIDBAX/xAAsEQEAAgEDAgMGBwAAAAAAAAAAAQIRAxNREjEhQWEEFCIyUvBCcZGhscHh/9oADAMBAAIRAxEAPwD7jERAREQEREBERARKNxb2QWqvsrr0wcVsU3NfsyRyOFFbcs+eSHRTpf7csat6eqZV3jFnWArkA5O1SDkju9MC0xEQETg4pxmjTbeucKXztGCScduABnAyOc4qOlujdgotwWIUbkdQSTgDJGOZk6ozjK4lORESoREQEREBERAREQEREBERAREQEREBERAREQEREBERAREQPj3TDTdVxC9fl7bh/pcYz9euz1Sf9i3TZs1FvyQlQ+fm7fY1frmr2VaAlunu+WGpOASSch6wAOZ/zOXnk77GemC8PV//ADDvdkd4J2of/bSuXyRaoiJFUf2RtP5ens+kq9YDj+WZVtPT1ltNf6W6tf3d25/UiufRL/0/0+7Q2MO2grd+6rAv/wDGbJVuhmm369DjIprd8+DEdWP9rWT5+tp59or6/wBPVp3xpS+lxET6DykShDplql1J3rpzp/b7aLaN4t7CRZnJVgO8YElLPZA0K1tYXsCqFYE1ON6Nb1Qerl5a7yBkeIPeIFpiV49M9IGUFrF3CvJapwKzZ8GLiR7mzcsA8+Y8ZwcV6f6dNK11IexuovuRCjDcKbOqfcfigP3+GTAuEStU9NdN5AfrFZuqVz1T7a7LQCiWNjCk7lxn5S+IjS9OdE5HlOoZbmDvU6qRVnrcMRgkbSfRAssSuJ010hQtmwENWoralxYzWKWr2VkZbcqseXyW8DPW6a6MJv3sV9rPq8hG+BRwj/vBmA29vbAsUSEq6U6ZrxSpcsWVNwrYoLGr6xUZ8YD7OeJFdJuM6+jW0U0+1Or1Is2tatpZerQM5cqwGDnlgQLhErdHTfRsjPvcBURxuqcGxHfYjUgj3QM5AGO3cPGR/Eun1ddunKhmosXU9biqxra3p2grsHNSCW3ZHLEC6RK43TXRixa9zkv1BDCtiuL89SS2MDdjHOcmn6cUohN7bmD6nlRTadtVNhVi45kY5At2E9kC3RK9/bLSYY7mwo0pPkHs1JxR6z2+E6dH0m01uoOnRjvBsAJRgrNWQLQj4wxQsAQOzMCYiIgIiICIiAiIgIiIEP0mHudXmvq/inT0fQLpKAAABTXgAYA8gdk5+k3wdf09X8U6eB/mtH0Nf8Agd0REDVq6VsrdGGVdSpHiCCCPUZUvY44VVVXa6A7iyV5LFvJWmth295LsSe/MuL9hlc6CfAWfSj+RTIqyRESoqvBuhlNV2pvsSprr77XS0J5aVuMbdx7xz7PGQFPsb2rQtW/T+4ilEcVvvZE1NdpNjEnBK1qNq8sjPmH0mIFV1HR3UjV320XIlereh7MoS69WioRX8UhlRRzHLn2yBq9jvUdW1TXVbBpdbp0IR8/3i3rAz5ODjmMCfSIgfPuIdCdXeymy6pgraR1B60ivqShdaRnaA+0ncQTzx2Ywf2PbH09NL2oBWuuVyoOcagWBdmfk7xnPhPoMQKBV0FuHV2btMt9FtNiba32sK67EItYsXOetYj5PIc+ZnNqvY6vFISq6vLaK/S2F0bGbbVtLpg8sFcYPdPpEQKZpeiWoXW16g21qK2yzVK6PbVs2rTcM7HVTjDkZ8kdklOkPAG1Wo09m4KtK6hWHPJFtQQbe7l285PxA+c6T2OrFpVC+nD0JQtTrW+5jVclubmLZAbqkBVeQ5nwklreimqvat7b62da9ahwpAHXgBFTvKoBjJ5mXSIHz+roFcAPda+Q4WOxv/CEl/rZ5fbOTiHQrVUVXW02Vs7V65WTq3ctXdablFYUg9YDy8Oc+lxA+a6foVqbaq3V0rW6nhhdLEcOjaYhtvmJ3EHIyMSZ6P9DW02rNpNLVrZqLEOxjbm59+CxOEC8x5PvuWeyXGICIiAmIceI5eeZSqcQ4ODcSRzdjjxJ7fJ8eQJ9E56l5rHhGW6Vie84WrMZlR/IxBHaCezuz38vGe/khs4y2fDJ8+PuPqnH3i30t7deVtzGRKj+R2PeT6TMX4LgEnkACST2ADtJPcI94t9Jt15W5rVHaQPnImiziNK9ttY+d1/GVa7ggRSzAKqgszNyCqBklieQAHfMjwLDKpGC2cDxwMmTf1PKpt05d3H+KUutSJYrMb6sAHPxo4N0j0o01INnZVX8VvkDzSH4hwvqrKM++61Gx+qHCn7XE84PwXdVWg5stFLkeCsrBT6TW/qlnU1unPT4kV0891qp49pnOBavpyv3yQRwRkEEeIOZUE4Hns5gEjI58wSCOXeCCCPNM6OEsvNCRz+KSOYODnHfkSRr6kfNVZ06eUra/YZW+gvwNo8LV+3Tadh9jCZKuoUcrGxjv5/fIzopZcEt2EY31Z5A8/aWlzOsa0TGcS59Hqu0SEN2p8R9UTWx1J+OfQAP6Sb8cSu36p+JXiuo/SNMGo1B7bH9cnvHpJt+qyRIDh9NiWBmLsOYwST6cSfnTTv1xwzauCIidGSIiAiIgIiICIiAiIgIiICR3Efh9N9I/8mySMo3SHpDqK9WAtIZaGJU7X55rKnJHL4x9UC0cQ+H03+uz+S806b/EdR+y6X+brZUbel+oZ62Om51Fjy388oV8OXbPaelty32XHSkmyuqvblhgI1zZzs5567/b55cJlc+Ce9t+nu/jMiOJ/wCGcQ/0637rJDaPphdWGHtRjud398wxuOce87pobj1tlNtLVBUv63dndnbZnIB5Y5NjMYMrl0u/w/V/s1/8ppt1p/vFB7l6zPmynLPhK1XrrbQdzFsjszgHzY7MTq02o1PdQh/9YD/6xgy6OktRNtLj3oZUz+sbqiPsUzd0a07eTacbX0ekQc/jIby3LwxYk+f9KOJay7VNSLfa9QK8mKlN6gvcKr+rI3LWM7T2HPdylg6Gce4jYprbSq9dWNtxfqd1ZUdWUTaQ45N5QI8MCZy1hbuC1MtbhgQTfeeY7je5B+Ygg+mYdH/gn/aNT/ybZnp9TqCw30KozzIu3YHjjbznUECDCgAElsDxJJY/OSSfTKiv6n/B7f2W3+BpwcNONBrseH/4NNJPXKBUumwTWyMG8Wrxgrnz7u3wzKzwR1fQ2FhYrXFxyPIoqLQoYd4ZKQc9vlTMzPC4XTi7EXaTHLOoYHzj2pqTg+PMA+iecXYi7RgEgNqWBAOMj2pqjg+IyAfQJB8S6TVs+nfZZ7labG8nuOnur5em1ftmjiXS+p7NOwrt9xuNhBXtBour5c+3Nq+ozWEWjP8Ae8d3UZx3Z6ztxNfCXJu1YJJC6hQAe4e1NMcDwGST6TK3/bSrr+s6q3HV7MYHbuz49k06HprXXZexqsPXWiwY28gKKa8Hn25qJ9IjBla+EsTbqwSSF1CgZ7h7V0xwPAZJPpMk5T+i3SRLtVcmxlN79auSOW2mlNp8/uTGXCMBERAREQEREBERAREQEREBERAREhdV0iSuxkKOdpxkYxM2vWvzLWs27JqJBf2nr+RZ6h+My/tNV8mz6o/GY39Plrbtwm5iyA9oB+eQ46S0/Js+r/3Pf7S0+Fn1f+43tPk27cJBtBUfiL6Bj7oXQqOzI9Mjj0lp8LPq/wDcwfpPX3I59AH9Y39Pk27cO/iHC6tRU1Vyh0cYIORy8xHMHzjnOuqsKoUdigAd/IefvkAelS/on9azIdKU/RP9n4ye8afK7V+FgiQa9Jqu9bB6B+M3J0hoPew+dT/SWNbTnzTbtw7dZpi21kO10zgkZBB5FWHgf6Ccleks6sVBUqrA2naxY7fBMgYz4nM3V8XoPZYPTkfeJ0Jq6z2Oh+Zh+Muaz2lPGPJtVQBgdg5QVE8Fg8R657uHjOjLzYPAeqY9SvyR6hMt48R65g2pQdrqP3hJmB6tCg5CqD44GZsnHZxSle2xfQc/dNDce04+MT8yt+EzOpSO8w1024ScTm0OtS4EpnAOOYxOmaiYmMwzMYRtvG6laxTuzSUDDHexAXHiMkSR3CU7inD7TZa6o53Xopwp514rbcPEBk7fOZk/D7zZdgOLCbyGC4BVh5ANhPPuwAOU80a14mYmPvMu23XHdb9w8ROHR8WrtZQucujOMjHJW2nPplcTQNhT1dhr62ovX1W3ICOCQmSTzK5PmzMKdBf1QCo6t7VuXmpGGNoIXJ7CRE61uDbryuVloVS3coJOPADM4dFxmu1lUB1LruXehUMvip7+2cXC9My0X4VwH3bVNez/ACwPITJIBPj/AFka3DrhXVt6xmbTOuGHwTbV5DAG3PMc+c1bUt4TEfeUilfGMrRqNaiFAf8AMbYuOfPBPPw5AzfuHiOUp1egs3IURx7ouB1WwKRTYN2MkjmVBJ5HEx02isWs+5OfIrV1NbKC28EtgNutIGc45HMka1uF245XPcPERmUptHZ1eDVYSj3FAaiUYFuSsgOU5cwwOB4zt0mit9sgsrqQ6sCFyAnVAbTYT2ZyNvbnnLGtM/h4SdOOVpiInociQWq0anVLX+lrtt3eBR6Vxjvz1x+r55OyK1H5/R+zan+bo5m1It3WJmOzlfh6C5Ku967HB7gEapSD8/Wj1GNNw5He1Ry6pwhPiTWj5HosA9E69R+fU/s+p/m6Se8LPu2r+nT/AI1ExsU4a3LOTScNSwMRy2uyc/FTjM59TTUmls1GCVqrscjGCQgbIH1TJXgvvbfp7v4zIjXf4Pqf2fVfdbJsU4Nyzo4hw9KUDHmDZVXy8bLUrB+YFwfRMreGotiIe2zdg+GBnnOnpIfcV/adJ/y6Jv1VebanyuK9+cnxXAxLsU4NyyMq0CHUWU4+Dqqs3eO971xjux1I+t5p7Tw9TqbKj71KabAe/LverZ82Klx859HdWqLqbLusXFlVNe3PMFHvYn09cPqme19WL3t35NlddeMdmxrWznz9cfVLs04Trty4KtHS1b2ElVraxTnHxHZCfTt+2cHBKVu6x2IC4V1+jKkj08p16KrrHNRINdd1trYPJma1nROfgGUkeOBNmj4ZW2lVnTyxWRnJB5bsZAPnnGdGtpzEeH8unXMRiW6rhKMoZSCGAIPiCMie/kVfNPOGcHpaiolOZrQnym7do886vyJR8j/c/wCM1sxxH6/4nX6o/UcOrRq1Pba5RcD4wrezn4DbW32SP1+2nVJWx8l0LZ5+Thgu4+Ayyj0id/FOFUrbpQF5Peyt5Tcx7V1DePLmq+qZ28LpXV1AIPLpvVsknK5p5czMz7PntGPv8ljUePw1BYqH3zqzDwwu3OT++J7Xw1DYyD3yBSfDDbsY+qZr0gevWVVPkhKrtlh+MhNOAT8oYI+ZcyR0v53f9HR9901XRpMdmZvaHDotAlqlk7A9lfMY8pLGrb0bkM90XDktrSxfe2KGGeRwRkZHpnR0Y+Af9q1n/MvmfRn8y0/0Nf8AAJrYom5ZhwWoFEtrJ2WqrYPeCMjI7jzktIzox+Zab6Cr+BZJzpWsVjEMzOSIiaQiIgIiICIiAiIgIiICVDjXRa+7UNal+0N2DyhtGBkDB7yoPoEt8QKKOh+qznrwSMjO5845Z+4eqZDonqgT7ovPmTubnyxz5eaXiJcphS16Makdjr2/LYf0mY6OagDGUI8Nx/CXGIyYVMcDv78H96ZjhVw7U9RB/rLTEZMK3Xo7PkH1Tqq0z/JMmojJhXBU2nsyRiq1uf6lh5Z/0ty+YyWNiqcMQD4EgTpvpV1KsMqwwR5pB8P4cRqHW5RYFrQI7AHKhmxnzjOD8w8ZxmZrOI7T+zpiLRmUwuqrHx0+sJl7br+Wn1hNX5Np/RV/UH4R+Taf0Vf1B+E38XonwsdSaXati65qcuvlj3xrevnz5+TY006pxkXbl9yVxncMANtJzz/UE6PybT+ir+oPwkZRwcnUWlgFoDoyoBgOwrXmcfFBzy8ZmbXjHgsRWWqqvU2ut5XGAerU7RtBGCxB+MR6gZsCatXZ1QFnCg5K9i7sY8r9YyfibrGIZmcqtpk19Kla6lwXss5lD5T2PY3x+zc5nPpvynVWlddKba1CjJTOAMDPunmlxiayiC6JpqUp6vUVhBUFSsgqcqFxz2sefLzSdiJAiIgIiICIiAiIgIiICIiAiIgIiICIiAiIgIiICIiAiIgIiICIiAiIgIiICIiAiIgIiICIiAiIgIiI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212976"/>
            <a:ext cx="3888432" cy="3414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2492896"/>
            <a:ext cx="4499991" cy="3007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http://semmelweis.hu/wp-content/themes/se_uj/images/logo/egyetem_cimer_at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96250" y="260648"/>
            <a:ext cx="1047750" cy="1047751"/>
          </a:xfrm>
          <a:prstGeom prst="rect">
            <a:avLst/>
          </a:prstGeom>
          <a:noFill/>
        </p:spPr>
      </p:pic>
      <p:pic>
        <p:nvPicPr>
          <p:cNvPr id="12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9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altLang="hu-HU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Dupuytren betegség - kezelés</a:t>
            </a:r>
          </a:p>
        </p:txBody>
      </p:sp>
      <p:sp>
        <p:nvSpPr>
          <p:cNvPr id="51206" name="AutoShape 6" descr="data:image/jpeg;base64,/9j/4AAQSkZJRgABAQAAAQABAAD/2wCEAAkGBxITEhQUEhQVFhUXFBISFBUPFRUUFBQUFBQWFhQUFBQYHCggGBolHBQUITEhJSkrLi4uFx8zODMsNygtLisBCgoKDg0OGxAQGywkHCQsLCwsLCwsLCwsLCwsLCwsLCwsLCwsLCwsLCwsLCwsLCwsLCwsLCwsLCwsLCwsLCwsLP/AABEIAMIBAwMBIgACEQEDEQH/xAAcAAABBQEBAQAAAAAAAAAAAAAEAAIDBQYBBwj/xABIEAABAwICBQcIBQoGAwEAAAABAAIDBBEFIQYSMUFREzJhcYGhsQcUIlRykZLRQlJzk8EjJTM0Q1NigqLwFjVEY7LhJHSDFf/EABoBAAIDAQEAAAAAAAAAAAAAAAECAAMEBQb/xAArEQACAgEDBAIBAwUBAAAAAAAAAQIRAwQSIRMxQVEFMyIyUmEjQnGR4Qb/2gAMAwEAAhEDEQA/APJ8IpmOjJLA43OZ7FYUuG6wJFPcDaQ11gotHP0Z9o+AW6wDHJYmmNgaQbk6yyZJtSDRifNoT+yb07fmpWUsG+Jvf80XjFW18pIbqk7bcUNZDcyIkFHTfum9/wA04UNL+7b3/NQgJyFv2Qm//Opv3be/5qKTDYNzG9/zSa9Rzz2UTlfcgNLRQj6A70K6lZn6IT5JSSutmA2gqy37Acp6WN2RYOy6Kdh0X1ApYNW1wiHBXY+RJso30TS6wFk9lCwHYD1ooQkvNl0jPNHnfQLdGi0SwOmlDzJCx1rW2/NaJuidD6uzv+artBB6MnW38VuaPC5X81htxdkO9Y8295Go2FTUVbZ5xpBo/SslY1kTQCDcC+fequHB4De7B3/Neu1Wgolka+WWwAILYxmb/wAR+SKpMApac2ZC2/1pfTcem5yHYnWPJXLKJ63GuFyeIv0adJrCCne83FuTY5w6fS2K2wbyY1jnNdLCxjLgkSyNBtcZaoJK9pMh2btwGwdSaSrU6VMzS1kn2RjYvJrR/TYz+QO8SUdD5N8NAzhDj03C08Tc+hRVWJNbzRc8TsCDlGCuTFhLUZnUCnj8n2G3A81YSdg9K570LXaD4cw2dSMadwGt43VxhtS98zLHMHWJ3ADbf+96N0kxWF8bmh35RpGqLZjPPuWSerbX4nQhopppTkzG/wCEMOOylj7db5pjtDsP2+bR/wBXzRsdUnyVKxy1WV+TpY9NCH/Sr/wlh/q0f9XzXTojh/qzP6vmiDUZroqUnUy/uf8Ass2Q9Acuh9ARlTsB7fmlR6LYe/0TTRhw9rPpGaNFQonuN7g2I2K3DqJwl+Tso1GnWSNLhjZNDKD1Znf80OdEKH1dnf8ANaDD64P9E5PHeOIREjOIXVhNSVo8/PqY5bZNnzVOAHOA3OcO9Jdque/2neJXFfR10+DQ6Ofov5z4BX0TiLEKj0fgLqckfXd4BSitLQQ45jisc1cmQhrC50pvxRIYq2ie58hJ2LQRRIT44ICBq44I1zQNqAqpwEErIMmkDQq97i4p5BcUZBSWGadOgA0EVsypJEfS4bJK60bHvPCNpd4LS4b5OKyWxc1sQ4ynP4G3KZJsSWWEf1MxUO0Ky/uy9NoPJdTMsZpZJDlcNtG2/uJ71rMPwWmgtyMLGZWuAC7tcc1oxxce5iy62H9vJ4rS6HV0xBihc0H6cv5NvfmewLX4L5KrjWqqi5+rTtsB/O75L0dxT2BMlzZllrJvtwA4Lo7TUrbQxgcXO9J563FWyjLwNp96hkrmjZn1IuUYlG5y7hJQ9VThwQstY87LDxVZUTSb3u99lXLJGiKLfYmcS02Pepm5qkc4Z3cSVzznVvmfes8s8EaoaTLLsmWGJ1zR6DT7RHgqaabih4y6R+q3bYnPIZI+gwR8nJa+x7i5wB5sTfpdOtY/2VzcspZZX4O/p8cNPCvJYU8opqR07udJzL/V+iO05rDS4gXEknrR/lIxvXmbC3KOMbvrDKw6hksa+tA2I9PwWRfkvTiWrvXZsV2LJVVabe9cFSbDPcm6A281sVXc3CmbOs5hlQdv97FZ07yVVKFMKdluyZExPuqxrkRE9JQwa++RBsRmDwVrh+IcoLOycP6ukKmbImuadoyPQrcOVwf8GbUaeOWPPc8Sque/2neJSXZuc72neJXF3UjPZstD4yac5ftHeDUbXYOyTM5FM0FH/jn7R/gFooqVzzZjS48GAk9y52RvqOgmeo8JazYjBFZa+h0NqX84CMcXnP4Rmryj0FhFjK9zzwZ6Derj3hNHFkkZ56rHHyeIYvVubLqj3cexWeF6IV1RnHA+x+lKOTb73WXu9DgdLCbxQRtd9bVBeetxzViStccKS5Mk/kP2I8rwbyVyCxnma3i2IF5H8xsO4rXUOgtDHtjMh4zOLv6RZvctMkrOnFeDJLU5Zd2RQQtYNVjWtHBgAHuCcuTO1QXHYASexZep0jv0C2dlTqNTHCue5fotDk1cqT49mnJHFNc4cVk48abxRJxJu437VgfyMvETtL/z0PMzQl7RvTHTfxW9kfNUJxBoBJKmp60OF77lRLXZH/Bqh8Lp491ZYODd5ce1Nuzh3qtfW84nmt7+pQGv9G9s7bzkOkqh55vyaofHYI9ooueXbwCyWJ40DM9uwNOoOsbT71cQTDVtmTa9+vgvOtK8NnZK6RoJa43NtoPUmxycnTYM2nhBXGKNEMRBIAzN8gpamewWb0WY4h0r772MBy9p1u5G4jXgWF9qLjtdFG4Jo63UmYTmC4NIG8OyK21bXFkD5CAH2cGtH0WtyaO5YXRKESz3Oxg1uonf2LRV2KwzSuY0B0jHXLL88WsSOOy3YroRaRnyvk8t0ixUOeGgAapfrG5Jc95u691RvrURpbQ8hW1EYOQkLh0B4Dw09I1rdipQ5bo41RVudBbqm+SKDyqkPRYlujKIVI0WEc09OXvWighsFVaNU94wTxK0bY+5c7LL8jVBcEQCkYkWpKoZkzSpw7JCxyKdpuou5PB4pPzne07xK4uz853tO8SkvQI5x7b5FMGgkoTJIwOdy8gGsTq2Ab9HYdq9QhhawWY0NHBoAHcvPvIV/lp/9iTwYvRE8Yo4uqlLqNWJcXHOA25daDnxSNuw6x/h+ajaXczU2GrjiBtNutUsmKvdzQG9O0oQtc7NxJ6yqZZoodY2XM2JxtyB1jwbn3oSTEpDzQGjpzKGaxSMaqZZ5PsPsSI5GF+T3E3yzPFedV9a5j3M3tcW+42XpgasDp3gEgeaiIFzTm8Nzc0gW1rbwVmyw3rk63xWoWHJT8lbDWAjPIqQYjq7Cs6ypPFcdITvWXpHqFmtWjRHFnEEdCtMOqSWi+zeslA70b+9HU9YQ219ySWP0WKVmprsQBaG3tcgW6FFBXCZ4ZsjbtttPWVkazEC5zWsu5xOQC0OE0zYm6zzeQjMA+iOgcetLLHtVsEZpukbDWAtY3CbNI119mzuWadi1sgo3YlcHiqlBjSaSs7Uy3JtkM7DtWZxqUG4v1das6upAb71nYCJZiHGzGDlHG1wACLDtNh2rXii27OROXk1GEVYo6WQuP5QgP6dVwsy3uJXmldVukkdISbk5G+dv7urjSKuLyRsLiXOA2C+xvUBZUMost+ONcmR8kTpCbkm5O0nMk8Sd6ZrhJyZZXoA9llKAhwFsdENGHzObJK0tjFiA4WLz1cEmSSgrYYxcnwabR6iLIGXGdr9pzVtJHYd6OZCB2KGVua4sp7m2blGlRWvOaYQjJGXQjzZMATU9pTGFNa5FdyM8fnPpO9p3iVxdm5zvad4lJegXY5x7f5GMVjiw4h1y7l5DqtFzsZ2LYTY5I7mNDRxOZ+S8+8kcN6I/bSeDVvo4BZZ8mVrg5Odf1GCkvdm9xPXsHUFNHTojVTgqHJsqGNjCcSBmdidZV08pcT9UZDpPFI3Ssv0+F5Z14CI61hOrfPpyuirrHYu8j/pXuD1pdTRSO2kW6zcgeCXHO7NOq0eytnksy+yjdUs2Fw7UM8qnxHYUj1FPsXw+MVfk+QrEdGKSU3dHqk560R1CenLIrP1OgA/ZzkdEjb97T+ClwrH+SfqSZsJtc7W9I6FrXy8FepQatiqOqxT2QZjINBSP0k4Dd/JsN/e42VdjuHU9MyzNeVxuNYus2PgSGj0lsa87zf35JsNJFI3cdx32PSsuTPGHZHW02HLld5MnPpHn+E4YW/lb3NjnxG+ytGzk7Fd1+D6gvF2tOw/JZt7/SOWq7eDks7lvdnUjHYqDY4w7am1VmC3HehjUnfl0qtxCtG437U8I2zPqJVEhxis1WlF6PYE98Qc88mHHWd9ZzRzW23DfmqzCI2zTjX5rPTIO839EdV/Bbt9ULZK7JLYtq7mFJS5ZXN0Spb3Os479Zxz7AiotFaW36JvaFG6rsiYMQWdzyeyxKPojGhdIczE3suE1+g9H+7HYXfNWsdYpRU5JOrl/cNtj6K+h0WpYzdsTb9Iv4q1c4NQr6tCSVVyg90v1MK2rsiwmly70FI+6imqVE6ZFRBY6V1kJK5MmqLod0ysSEZKHWTXSocypj5d6dLkVnl8x9J3WfFdXJeces+KS7qfBhPbfI5+oH7eTwatzZYXyO/qB+3k8GLdgLHONyZyM/2M4lZQVVQGdJOwKGLEPSAcAL5ZbjuukuKdMMdPknDelwEVcuqwnoy6zkg4yALdCkx06sYvvc0e65/BBQuyWfUtx4Op8ZD8HIq9IeY4jgfBWGFxEU9IP9nXPW6233uSqKISXBORBB7VZsGTRwAaOgAWA7lXjnUXfc25Me6cX4RzVuENPhmvtdZGlMdIk4LSsi0bp2u1nAvde41jkOxWMvQm8qkHqmWV+CxQQBVvVZhtZydRqnmyCw6HbR+KscQbbYspjD7ekNoIIPami96oieyVm4qtip6/DI5RY5OGw2R2B1vLxB2VwdV3WERU0Ydvz4jcs3MXR1U4zVmYhwuJhIfGOsoPG9F2y3fE4ss3mhoLTq991ppYCLB3pNOw7ws7pTjHmjY3MdrBz7OabX1dU5jtWnBKcprazLqYY4425Ix1AORdntNifkrIYn1qhra3lHaw6XO6yoBVDeulLHfLONHJwacV4KlbWW2LNRVSIZUKt4huoa6jq8tqm8/6Vlo60hcdVk71S8PJZ1EaF9f0pnnnSs95yeK6Koo9EnURfurs9qbLXKgdOmmcpukL1C4dWBMNQqoypCVHpk3lhy6bJPdBcqlrplDkm8xjzmespLj9p6ykuoZT3DyNfqB+3k8GrdkLC+Rofm8/byeDVuyq2jjaj7GUOLv/ACwHBje8koLEL2OdsijMT/WP/m3/AJOQ1e30T1FcvM6md/R/TEkr6ozUcEt72eGvy+kNZh7xftTqc5Kt0WqQ6knjO0VJsOAsx/jf3qyYFNQ7omljsUl/IVGpuVAQnKJheqHKkagt0xUZcow5OBVLY6R267rJt7rgSNDA9bmsljzDqu6j3LXVO1Z/GIbg9qsxOmJJA2g+Jap1T9O/xDm/ittFNrfivJaOYsdYZap8D/0vSsJqg9of9YXy3HYR3JtTj53I2aLJa2sIrXgAuOTWgkrzfH8EfUSlzHC4GsWvvYfUa3pIGzoW9xupDWXdbVzuTsyGw9apaGncz03gg84X4vHgG2HvTaZuC3i6uskumecMaA08UDOc1e45h8jXuLR6JJI7VUw0Lic10oSTVnKljadEMLCpg8hGiCygmjRu2RxI21ZG1OdWdCFeFxNRUwgVh4J4rehBppcpSIWAqxxT2TX2FVRcmCS2xHYC2XmunNeqqGu4ouOoB3pHFoNheslrKEOXboUGzMuGZSXSktyQh7l5Gx+bj9vJ4NWzL1j/ACLD83n7eTwatlO1A42o+2RQ4m7/AMj+Rvi5OksQoMffaSPpDhfqI+abE5cfU8ZDvaH6UKGNrcmgDO+XHeSiLKG2aRKps1jy9c5RRJzVW+QpBAcnByhB3J4CRjD9ZdZtTVJGc0GMQVCqa9uRVtMUBUtTRFZgcWi1JL7nZ9u9aHQ+uJDmcPSF+nIqHGaLXaQBmM29aJwDCeSDXveAduo3aeF3X/BapSi4UwYrjO0XdRLc2PNy27zwsuyubbM9JVfUXG8XzNzxOZVLUYm5pIdY9IVKg5Kkad0U3J92G4o5pFgqGYAbE6orbnagZqratEIMoyZEMnQExC7PWDeVWVFVfYtkIMxTyIfI7NROksuMhJ5ylFP0K5RMzmDOnUTpEeKZI0/QmpA3lfyhTdcqx83HBNNP0Ig3FeSutcdyLdAojHZENksVa4bRdFNrAUALLjglcEybgcpLlklbY5755Eh+bj9vL/xYtNidc1uSzPkRbfDjn+3k8GrR4xhbTd2Z7VDjZ/tl/ky2PVOsY3D6LnD3gfJEUsl7LlTTxBr2ltnWIBJJsRsKFw19wFzdbDmzr/HZLjsLNyZdd1uKVwsB0zicmldZmlCPYVKFC0KW6DCPKewqNPYcikCiNyElCNKHlCKAynqmKGjsHXPejKtqrdaxV8ewjLaqY17SCsDjVOY32vcbjxC1vL5LPaRuu02zIzCtw8SoSb4M8XnchZ5jvKRic7nG3QFLFRDcF0VBIxSzABjLurpU8NMArFlKeClbT9Cs7FEp2CRxKQRI1tKd/uT+TA2IWJvK/kl3k0dyXQuFigNwEYlG6NH8mmGBGyWVrolG+BW3m6XmqljbyjfTKF0Z4LQeapjqNGwqZlEk4pJzTR7p5Fz+bj9vJ4NW6kORH9krC+Rc/m4/byeDVtnOKhxs6/qMpcYpwRks1h51bg7iVr6y5CyEw1ZHdOay6tXA1/HSrJRYNfknNKHiOSnYFyWd4kekOhOaExuSBApguu2UIksiG59aVjHAU+2SbZPtlZIEiIUL0S4IWVRdyMDqlUVAzVxNsVNWK6BW+xDyiqK4a79XijZHoWnIMhJ4ZLXij+RkzySgNiwkcEQzDQNytqdoKIbCFus5LmylGHpGlA2DtVu8JhiUsG4p3wKPzboVw+nTHU6lgsquQCb5vmrUU+SQplLDZV+bLvmqthTJ/IZKWDcU/m66KZWppuhPbSqWTcU4pehLzNXraccF0U+SFk3HjEozPWfFJPmb6Tvad4pLTwdNHuHkW/y8/byeDVu3MusN5Ff8vP28ng1b0oHH1H2yAahossVjWUoPG4W2rjl71gsdd6V+BCpyq40NppbZpk1NIjWlVVE+4HSrOMrkTVHpIO0SsKT3JhcuszSUOTR57kU1tkNCrGNuV0kgo4GrpapAuFIEhcxDStRRQ0qgQCqGSpK8q5q3Klrir8ZXIqKh6Ho+dddqCriiwprrWXQxJLk5mqnSoJpDdWGobJkVE5m3ZxRbRuVzZzWwCWNMDVZmFQPpOtSxdwJbcpRDdIw2KmaxQm4i5DpXeQU4iT2xoE3ELYUuS6EUGpwZmoAB5HoUgpuKNEYUgjQsgJHApG06I1E8RqETPnqoHpu9p3iVxdqee72neJXFtR2l2PcvIofzeR/vyeDVuiV5l5I8fpYKIsmnijcZnnVkeGm1m52O5bI6XYf63T/ehKcfPCTyN0H12z3rCY6y91oazSygIyq4D1SNWVxbHaR17TxHbscO5VTuwQhJeCLBn3bbh+CvGlZDD8Zga43lYBe+bgrdukFL+/j+ILnZsUnLhHd08/xVlyE9hVOzSGkv+nj+IKaPSGj31EXxhVdKfpmncvZeU7c7o/lQBms6zSeiH+oi+MKJ+k9IT+sRdrwklin6Yd0fZdyVx3BROmcd/uVSNIqP1mL4wkNIqP1mL4wp0Z+mTevZZ6x4lQyzkIA6SUfrEXxhDT6QUh/bx/EEejP0wb17DZpwevpVVVvUFRjdNumj+IKvlxqA/tWfEFZDFL0JKSoaW3eB0raYNGLLBU+JQ69zIy3tBavDtIaUDOeIdbgtsYNRORqrk+DYNpwQoZqA/RyQEOldEB+sw/eNRLdLKE/6qH7xqZJmLpz9Mbqlu0X6lwuBSl0kw8/6qD7xqElx7Dzsqob/AGgRph2S9E5jB2KN0ZQhx+jGyqh+8amnSKj9Zi+MKUydOXoOa7inNVW7SGj9Yi+MJv8AiKk9Yi+MKUw9OXoug1ThqpG6TUnrEXxhPbpPR+sQ/GEHFk2S9FzqKS1lTx6TUXrMP3jU86T0XrMP3jUKZNkvRaBql3KnGk9F61D941J+lNFuqYfjCCiwbJX2PCKnnv8Aad4lJKcgucf4nHvK4tp2F2GJBJJAMTi4UkkCMS6kkmAcKSSSIGJdakkoQRXEklCDgE1JJQgl0pJKMhxIJJJSCC6kkoMhLiSShDq4UklAMQXSkkgQS65JJQY4kEkkQCSSSUAxwSSSQG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1208" name="AutoShape 8" descr="data:image/jpeg;base64,/9j/4AAQSkZJRgABAQAAAQABAAD/2wCEAAkGBxITEhQUEhQVFhUXFBISFBUPFRUUFBQUFBQWFhQUFBQYHCggGBolHBQUITEhJSkrLi4uFx8zODMsNygtLisBCgoKDg0OGxAQGywkHCQsLCwsLCwsLCwsLCwsLCwsLCwsLCwsLCwsLCwsLCwsLCwsLCwsLCwsLCwsLCwsLCwsLP/AABEIAMIBAwMBIgACEQEDEQH/xAAcAAABBQEBAQAAAAAAAAAAAAAEAAIDBQYBBwj/xABIEAABAwICBQcIBQoGAwEAAAABAAIDBBEFIQYSMUFREzJhcYGhsQcUIlRykZLRQlJzk8EjJTM0Q1NigqLwFjVEY7LhJHSDFf/EABoBAAIDAQEAAAAAAAAAAAAAAAECAAMEBQb/xAArEQACAgEDBAIBAwUBAAAAAAAAAQIRAwQSIRMxQVEFMyIyUmEjQnGR4Qb/2gAMAwEAAhEDEQA/APJ8IpmOjJLA43OZ7FYUuG6wJFPcDaQ11gotHP0Z9o+AW6wDHJYmmNgaQbk6yyZJtSDRifNoT+yb07fmpWUsG+Jvf80XjFW18pIbqk7bcUNZDcyIkFHTfum9/wA04UNL+7b3/NQgJyFv2Qm//Opv3be/5qKTDYNzG9/zSa9Rzz2UTlfcgNLRQj6A70K6lZn6IT5JSSutmA2gqy37Acp6WN2RYOy6Kdh0X1ApYNW1wiHBXY+RJso30TS6wFk9lCwHYD1ooQkvNl0jPNHnfQLdGi0SwOmlDzJCx1rW2/NaJuidD6uzv+artBB6MnW38VuaPC5X81htxdkO9Y8295Go2FTUVbZ5xpBo/SslY1kTQCDcC+fequHB4De7B3/Neu1Wgolka+WWwAILYxmb/wAR+SKpMApac2ZC2/1pfTcem5yHYnWPJXLKJ63GuFyeIv0adJrCCne83FuTY5w6fS2K2wbyY1jnNdLCxjLgkSyNBtcZaoJK9pMh2btwGwdSaSrU6VMzS1kn2RjYvJrR/TYz+QO8SUdD5N8NAzhDj03C08Tc+hRVWJNbzRc8TsCDlGCuTFhLUZnUCnj8n2G3A81YSdg9K570LXaD4cw2dSMadwGt43VxhtS98zLHMHWJ3ADbf+96N0kxWF8bmh35RpGqLZjPPuWSerbX4nQhopppTkzG/wCEMOOylj7db5pjtDsP2+bR/wBXzRsdUnyVKxy1WV+TpY9NCH/Sr/wlh/q0f9XzXTojh/qzP6vmiDUZroqUnUy/uf8Ass2Q9Acuh9ARlTsB7fmlR6LYe/0TTRhw9rPpGaNFQonuN7g2I2K3DqJwl+Tso1GnWSNLhjZNDKD1Znf80OdEKH1dnf8ANaDD64P9E5PHeOIREjOIXVhNSVo8/PqY5bZNnzVOAHOA3OcO9Jdque/2neJXFfR10+DQ6Ofov5z4BX0TiLEKj0fgLqckfXd4BSitLQQ45jisc1cmQhrC50pvxRIYq2ie58hJ2LQRRIT44ICBq44I1zQNqAqpwEErIMmkDQq97i4p5BcUZBSWGadOgA0EVsypJEfS4bJK60bHvPCNpd4LS4b5OKyWxc1sQ4ynP4G3KZJsSWWEf1MxUO0Ky/uy9NoPJdTMsZpZJDlcNtG2/uJ71rMPwWmgtyMLGZWuAC7tcc1oxxce5iy62H9vJ4rS6HV0xBihc0H6cv5NvfmewLX4L5KrjWqqi5+rTtsB/O75L0dxT2BMlzZllrJvtwA4Lo7TUrbQxgcXO9J563FWyjLwNp96hkrmjZn1IuUYlG5y7hJQ9VThwQstY87LDxVZUTSb3u99lXLJGiKLfYmcS02Pepm5qkc4Z3cSVzznVvmfes8s8EaoaTLLsmWGJ1zR6DT7RHgqaabih4y6R+q3bYnPIZI+gwR8nJa+x7i5wB5sTfpdOtY/2VzcspZZX4O/p8cNPCvJYU8opqR07udJzL/V+iO05rDS4gXEknrR/lIxvXmbC3KOMbvrDKw6hksa+tA2I9PwWRfkvTiWrvXZsV2LJVVabe9cFSbDPcm6A281sVXc3CmbOs5hlQdv97FZ07yVVKFMKdluyZExPuqxrkRE9JQwa++RBsRmDwVrh+IcoLOycP6ukKmbImuadoyPQrcOVwf8GbUaeOWPPc8Sque/2neJSXZuc72neJXF3UjPZstD4yac5ftHeDUbXYOyTM5FM0FH/jn7R/gFooqVzzZjS48GAk9y52RvqOgmeo8JazYjBFZa+h0NqX84CMcXnP4Rmryj0FhFjK9zzwZ6Derj3hNHFkkZ56rHHyeIYvVubLqj3cexWeF6IV1RnHA+x+lKOTb73WXu9DgdLCbxQRtd9bVBeetxzViStccKS5Mk/kP2I8rwbyVyCxnma3i2IF5H8xsO4rXUOgtDHtjMh4zOLv6RZvctMkrOnFeDJLU5Zd2RQQtYNVjWtHBgAHuCcuTO1QXHYASexZep0jv0C2dlTqNTHCue5fotDk1cqT49mnJHFNc4cVk48abxRJxJu437VgfyMvETtL/z0PMzQl7RvTHTfxW9kfNUJxBoBJKmp60OF77lRLXZH/Bqh8Lp491ZYODd5ce1Nuzh3qtfW84nmt7+pQGv9G9s7bzkOkqh55vyaofHYI9ooueXbwCyWJ40DM9uwNOoOsbT71cQTDVtmTa9+vgvOtK8NnZK6RoJa43NtoPUmxycnTYM2nhBXGKNEMRBIAzN8gpamewWb0WY4h0r772MBy9p1u5G4jXgWF9qLjtdFG4Jo63UmYTmC4NIG8OyK21bXFkD5CAH2cGtH0WtyaO5YXRKESz3Oxg1uonf2LRV2KwzSuY0B0jHXLL88WsSOOy3YroRaRnyvk8t0ixUOeGgAapfrG5Jc95u691RvrURpbQ8hW1EYOQkLh0B4Dw09I1rdipQ5bo41RVudBbqm+SKDyqkPRYlujKIVI0WEc09OXvWighsFVaNU94wTxK0bY+5c7LL8jVBcEQCkYkWpKoZkzSpw7JCxyKdpuou5PB4pPzne07xK4uz853tO8SkvQI5x7b5FMGgkoTJIwOdy8gGsTq2Ab9HYdq9QhhawWY0NHBoAHcvPvIV/lp/9iTwYvRE8Yo4uqlLqNWJcXHOA25daDnxSNuw6x/h+ajaXczU2GrjiBtNutUsmKvdzQG9O0oQtc7NxJ6yqZZoodY2XM2JxtyB1jwbn3oSTEpDzQGjpzKGaxSMaqZZ5PsPsSI5GF+T3E3yzPFedV9a5j3M3tcW+42XpgasDp3gEgeaiIFzTm8Nzc0gW1rbwVmyw3rk63xWoWHJT8lbDWAjPIqQYjq7Cs6ypPFcdITvWXpHqFmtWjRHFnEEdCtMOqSWi+zeslA70b+9HU9YQ219ySWP0WKVmprsQBaG3tcgW6FFBXCZ4ZsjbtttPWVkazEC5zWsu5xOQC0OE0zYm6zzeQjMA+iOgcetLLHtVsEZpukbDWAtY3CbNI119mzuWadi1sgo3YlcHiqlBjSaSs7Uy3JtkM7DtWZxqUG4v1das6upAb71nYCJZiHGzGDlHG1wACLDtNh2rXii27OROXk1GEVYo6WQuP5QgP6dVwsy3uJXmldVukkdISbk5G+dv7urjSKuLyRsLiXOA2C+xvUBZUMost+ONcmR8kTpCbkm5O0nMk8Sd6ZrhJyZZXoA9llKAhwFsdENGHzObJK0tjFiA4WLz1cEmSSgrYYxcnwabR6iLIGXGdr9pzVtJHYd6OZCB2KGVua4sp7m2blGlRWvOaYQjJGXQjzZMATU9pTGFNa5FdyM8fnPpO9p3iVxdm5zvad4lJegXY5x7f5GMVjiw4h1y7l5DqtFzsZ2LYTY5I7mNDRxOZ+S8+8kcN6I/bSeDVvo4BZZ8mVrg5Odf1GCkvdm9xPXsHUFNHTojVTgqHJsqGNjCcSBmdidZV08pcT9UZDpPFI3Ssv0+F5Z14CI61hOrfPpyuirrHYu8j/pXuD1pdTRSO2kW6zcgeCXHO7NOq0eytnksy+yjdUs2Fw7UM8qnxHYUj1FPsXw+MVfk+QrEdGKSU3dHqk560R1CenLIrP1OgA/ZzkdEjb97T+ClwrH+SfqSZsJtc7W9I6FrXy8FepQatiqOqxT2QZjINBSP0k4Dd/JsN/e42VdjuHU9MyzNeVxuNYus2PgSGj0lsa87zf35JsNJFI3cdx32PSsuTPGHZHW02HLld5MnPpHn+E4YW/lb3NjnxG+ytGzk7Fd1+D6gvF2tOw/JZt7/SOWq7eDks7lvdnUjHYqDY4w7am1VmC3HehjUnfl0qtxCtG437U8I2zPqJVEhxis1WlF6PYE98Qc88mHHWd9ZzRzW23DfmqzCI2zTjX5rPTIO839EdV/Bbt9ULZK7JLYtq7mFJS5ZXN0Spb3Os479Zxz7AiotFaW36JvaFG6rsiYMQWdzyeyxKPojGhdIczE3suE1+g9H+7HYXfNWsdYpRU5JOrl/cNtj6K+h0WpYzdsTb9Iv4q1c4NQr6tCSVVyg90v1MK2rsiwmly70FI+6imqVE6ZFRBY6V1kJK5MmqLod0ysSEZKHWTXSocypj5d6dLkVnl8x9J3WfFdXJeces+KS7qfBhPbfI5+oH7eTwatzZYXyO/qB+3k8GLdgLHONyZyM/2M4lZQVVQGdJOwKGLEPSAcAL5ZbjuukuKdMMdPknDelwEVcuqwnoy6zkg4yALdCkx06sYvvc0e65/BBQuyWfUtx4Op8ZD8HIq9IeY4jgfBWGFxEU9IP9nXPW6233uSqKISXBORBB7VZsGTRwAaOgAWA7lXjnUXfc25Me6cX4RzVuENPhmvtdZGlMdIk4LSsi0bp2u1nAvde41jkOxWMvQm8qkHqmWV+CxQQBVvVZhtZydRqnmyCw6HbR+KscQbbYspjD7ekNoIIPami96oieyVm4qtip6/DI5RY5OGw2R2B1vLxB2VwdV3WERU0Ydvz4jcs3MXR1U4zVmYhwuJhIfGOsoPG9F2y3fE4ss3mhoLTq991ppYCLB3pNOw7ws7pTjHmjY3MdrBz7OabX1dU5jtWnBKcprazLqYY4425Ix1AORdntNifkrIYn1qhra3lHaw6XO6yoBVDeulLHfLONHJwacV4KlbWW2LNRVSIZUKt4huoa6jq8tqm8/6Vlo60hcdVk71S8PJZ1EaF9f0pnnnSs95yeK6Koo9EnURfurs9qbLXKgdOmmcpukL1C4dWBMNQqoypCVHpk3lhy6bJPdBcqlrplDkm8xjzmespLj9p6ykuoZT3DyNfqB+3k8GrdkLC+Rofm8/byeDVuyq2jjaj7GUOLv/ACwHBje8koLEL2OdsijMT/WP/m3/AJOQ1e30T1FcvM6md/R/TEkr6ozUcEt72eGvy+kNZh7xftTqc5Kt0WqQ6knjO0VJsOAsx/jf3qyYFNQ7omljsUl/IVGpuVAQnKJheqHKkagt0xUZcow5OBVLY6R267rJt7rgSNDA9bmsljzDqu6j3LXVO1Z/GIbg9qsxOmJJA2g+Jap1T9O/xDm/ittFNrfivJaOYsdYZap8D/0vSsJqg9of9YXy3HYR3JtTj53I2aLJa2sIrXgAuOTWgkrzfH8EfUSlzHC4GsWvvYfUa3pIGzoW9xupDWXdbVzuTsyGw9apaGncz03gg84X4vHgG2HvTaZuC3i6uskumecMaA08UDOc1e45h8jXuLR6JJI7VUw0Lic10oSTVnKljadEMLCpg8hGiCygmjRu2RxI21ZG1OdWdCFeFxNRUwgVh4J4rehBppcpSIWAqxxT2TX2FVRcmCS2xHYC2XmunNeqqGu4ouOoB3pHFoNheslrKEOXboUGzMuGZSXSktyQh7l5Gx+bj9vJ4NWzL1j/ACLD83n7eTwatlO1A42o+2RQ4m7/AMj+Rvi5OksQoMffaSPpDhfqI+abE5cfU8ZDvaH6UKGNrcmgDO+XHeSiLKG2aRKps1jy9c5RRJzVW+QpBAcnByhB3J4CRjD9ZdZtTVJGc0GMQVCqa9uRVtMUBUtTRFZgcWi1JL7nZ9u9aHQ+uJDmcPSF+nIqHGaLXaQBmM29aJwDCeSDXveAduo3aeF3X/BapSi4UwYrjO0XdRLc2PNy27zwsuyubbM9JVfUXG8XzNzxOZVLUYm5pIdY9IVKg5Kkad0U3J92G4o5pFgqGYAbE6orbnagZqratEIMoyZEMnQExC7PWDeVWVFVfYtkIMxTyIfI7NROksuMhJ5ylFP0K5RMzmDOnUTpEeKZI0/QmpA3lfyhTdcqx83HBNNP0Ig3FeSutcdyLdAojHZENksVa4bRdFNrAUALLjglcEybgcpLlklbY5755Eh+bj9vL/xYtNidc1uSzPkRbfDjn+3k8GrR4xhbTd2Z7VDjZ/tl/ky2PVOsY3D6LnD3gfJEUsl7LlTTxBr2ltnWIBJJsRsKFw19wFzdbDmzr/HZLjsLNyZdd1uKVwsB0zicmldZmlCPYVKFC0KW6DCPKewqNPYcikCiNyElCNKHlCKAynqmKGjsHXPejKtqrdaxV8ewjLaqY17SCsDjVOY32vcbjxC1vL5LPaRuu02zIzCtw8SoSb4M8XnchZ5jvKRic7nG3QFLFRDcF0VBIxSzABjLurpU8NMArFlKeClbT9Cs7FEp2CRxKQRI1tKd/uT+TA2IWJvK/kl3k0dyXQuFigNwEYlG6NH8mmGBGyWVrolG+BW3m6XmqljbyjfTKF0Z4LQeapjqNGwqZlEk4pJzTR7p5Fz+bj9vJ4NW6kORH9krC+Rc/m4/byeDVtnOKhxs6/qMpcYpwRks1h51bg7iVr6y5CyEw1ZHdOay6tXA1/HSrJRYNfknNKHiOSnYFyWd4kekOhOaExuSBApguu2UIksiG59aVjHAU+2SbZPtlZIEiIUL0S4IWVRdyMDqlUVAzVxNsVNWK6BW+xDyiqK4a79XijZHoWnIMhJ4ZLXij+RkzySgNiwkcEQzDQNytqdoKIbCFus5LmylGHpGlA2DtVu8JhiUsG4p3wKPzboVw+nTHU6lgsquQCb5vmrUU+SQplLDZV+bLvmqthTJ/IZKWDcU/m66KZWppuhPbSqWTcU4pehLzNXraccF0U+SFk3HjEozPWfFJPmb6Tvad4pLTwdNHuHkW/y8/byeDVu3MusN5Ff8vP28ng1b0oHH1H2yAahossVjWUoPG4W2rjl71gsdd6V+BCpyq40NppbZpk1NIjWlVVE+4HSrOMrkTVHpIO0SsKT3JhcuszSUOTR57kU1tkNCrGNuV0kgo4GrpapAuFIEhcxDStRRQ0qgQCqGSpK8q5q3Klrir8ZXIqKh6Ho+dddqCriiwprrWXQxJLk5mqnSoJpDdWGobJkVE5m3ZxRbRuVzZzWwCWNMDVZmFQPpOtSxdwJbcpRDdIw2KmaxQm4i5DpXeQU4iT2xoE3ELYUuS6EUGpwZmoAB5HoUgpuKNEYUgjQsgJHApG06I1E8RqETPnqoHpu9p3iVxdqee72neJXFtR2l2PcvIofzeR/vyeDVuiV5l5I8fpYKIsmnijcZnnVkeGm1m52O5bI6XYf63T/ehKcfPCTyN0H12z3rCY6y91oazSygIyq4D1SNWVxbHaR17TxHbscO5VTuwQhJeCLBn3bbh+CvGlZDD8Zga43lYBe+bgrdukFL+/j+ILnZsUnLhHd08/xVlyE9hVOzSGkv+nj+IKaPSGj31EXxhVdKfpmncvZeU7c7o/lQBms6zSeiH+oi+MKJ+k9IT+sRdrwklin6Yd0fZdyVx3BROmcd/uVSNIqP1mL4wkNIqP1mL4wp0Z+mTevZZ6x4lQyzkIA6SUfrEXxhDT6QUh/bx/EEejP0wb17DZpwevpVVVvUFRjdNumj+IKvlxqA/tWfEFZDFL0JKSoaW3eB0raYNGLLBU+JQ69zIy3tBavDtIaUDOeIdbgtsYNRORqrk+DYNpwQoZqA/RyQEOldEB+sw/eNRLdLKE/6qH7xqZJmLpz9Mbqlu0X6lwuBSl0kw8/6qD7xqElx7Dzsqob/AGgRph2S9E5jB2KN0ZQhx+jGyqh+8amnSKj9Zi+MKUydOXoOa7inNVW7SGj9Yi+MJv8AiKk9Yi+MKUw9OXoug1ThqpG6TUnrEXxhPbpPR+sQ/GEHFk2S9FzqKS1lTx6TUXrMP3jU86T0XrMP3jUKZNkvRaBql3KnGk9F61D941J+lNFuqYfjCCiwbJX2PCKnnv8Aad4lJKcgucf4nHvK4tp2F2GJBJJAMTi4UkkCMS6kkmAcKSSSIGJdakkoQRXEklCDgE1JJQgl0pJKMhxIJJJSCC6kkoMhLiSShDq4UklAMQXSkkgQS65JJQY4kEkkQCSSSUAxwSSSQG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1210" name="AutoShape 10" descr="data:image/jpeg;base64,/9j/4AAQSkZJRgABAQAAAQABAAD/2wCEAAkGBxITEhQUEhQVFhUXFBISFBUPFRUUFBQUFBQWFhQUFBQYHCggGBolHBQUITEhJSkrLi4uFx8zODMsNygtLisBCgoKDg0OGxAQGywkHCQsLCwsLCwsLCwsLCwsLCwsLCwsLCwsLCwsLCwsLCwsLCwsLCwsLCwsLCwsLCwsLCwsLP/AABEIAMIBAwMBIgACEQEDEQH/xAAcAAABBQEBAQAAAAAAAAAAAAAEAAIDBQYBBwj/xABIEAABAwICBQcIBQoGAwEAAAABAAIDBBEFIQYSMUFREzJhcYGhsQcUIlRykZLRQlJzk8EjJTM0Q1NigqLwFjVEY7LhJHSDFf/EABoBAAIDAQEAAAAAAAAAAAAAAAECAAMEBQb/xAArEQACAgEDBAIBAwUBAAAAAAAAAQIRAwQSIRMxQVEFMyIyUmEjQnGR4Qb/2gAMAwEAAhEDEQA/APJ8IpmOjJLA43OZ7FYUuG6wJFPcDaQ11gotHP0Z9o+AW6wDHJYmmNgaQbk6yyZJtSDRifNoT+yb07fmpWUsG+Jvf80XjFW18pIbqk7bcUNZDcyIkFHTfum9/wA04UNL+7b3/NQgJyFv2Qm//Opv3be/5qKTDYNzG9/zSa9Rzz2UTlfcgNLRQj6A70K6lZn6IT5JSSutmA2gqy37Acp6WN2RYOy6Kdh0X1ApYNW1wiHBXY+RJso30TS6wFk9lCwHYD1ooQkvNl0jPNHnfQLdGi0SwOmlDzJCx1rW2/NaJuidD6uzv+artBB6MnW38VuaPC5X81htxdkO9Y8295Go2FTUVbZ5xpBo/SslY1kTQCDcC+fequHB4De7B3/Neu1Wgolka+WWwAILYxmb/wAR+SKpMApac2ZC2/1pfTcem5yHYnWPJXLKJ63GuFyeIv0adJrCCne83FuTY5w6fS2K2wbyY1jnNdLCxjLgkSyNBtcZaoJK9pMh2btwGwdSaSrU6VMzS1kn2RjYvJrR/TYz+QO8SUdD5N8NAzhDj03C08Tc+hRVWJNbzRc8TsCDlGCuTFhLUZnUCnj8n2G3A81YSdg9K570LXaD4cw2dSMadwGt43VxhtS98zLHMHWJ3ADbf+96N0kxWF8bmh35RpGqLZjPPuWSerbX4nQhopppTkzG/wCEMOOylj7db5pjtDsP2+bR/wBXzRsdUnyVKxy1WV+TpY9NCH/Sr/wlh/q0f9XzXTojh/qzP6vmiDUZroqUnUy/uf8Ass2Q9Acuh9ARlTsB7fmlR6LYe/0TTRhw9rPpGaNFQonuN7g2I2K3DqJwl+Tso1GnWSNLhjZNDKD1Znf80OdEKH1dnf8ANaDD64P9E5PHeOIREjOIXVhNSVo8/PqY5bZNnzVOAHOA3OcO9Jdque/2neJXFfR10+DQ6Ofov5z4BX0TiLEKj0fgLqckfXd4BSitLQQ45jisc1cmQhrC50pvxRIYq2ie58hJ2LQRRIT44ICBq44I1zQNqAqpwEErIMmkDQq97i4p5BcUZBSWGadOgA0EVsypJEfS4bJK60bHvPCNpd4LS4b5OKyWxc1sQ4ynP4G3KZJsSWWEf1MxUO0Ky/uy9NoPJdTMsZpZJDlcNtG2/uJ71rMPwWmgtyMLGZWuAC7tcc1oxxce5iy62H9vJ4rS6HV0xBihc0H6cv5NvfmewLX4L5KrjWqqi5+rTtsB/O75L0dxT2BMlzZllrJvtwA4Lo7TUrbQxgcXO9J563FWyjLwNp96hkrmjZn1IuUYlG5y7hJQ9VThwQstY87LDxVZUTSb3u99lXLJGiKLfYmcS02Pepm5qkc4Z3cSVzznVvmfes8s8EaoaTLLsmWGJ1zR6DT7RHgqaabih4y6R+q3bYnPIZI+gwR8nJa+x7i5wB5sTfpdOtY/2VzcspZZX4O/p8cNPCvJYU8opqR07udJzL/V+iO05rDS4gXEknrR/lIxvXmbC3KOMbvrDKw6hksa+tA2I9PwWRfkvTiWrvXZsV2LJVVabe9cFSbDPcm6A281sVXc3CmbOs5hlQdv97FZ07yVVKFMKdluyZExPuqxrkRE9JQwa++RBsRmDwVrh+IcoLOycP6ukKmbImuadoyPQrcOVwf8GbUaeOWPPc8Sque/2neJSXZuc72neJXF3UjPZstD4yac5ftHeDUbXYOyTM5FM0FH/jn7R/gFooqVzzZjS48GAk9y52RvqOgmeo8JazYjBFZa+h0NqX84CMcXnP4Rmryj0FhFjK9zzwZ6Derj3hNHFkkZ56rHHyeIYvVubLqj3cexWeF6IV1RnHA+x+lKOTb73WXu9DgdLCbxQRtd9bVBeetxzViStccKS5Mk/kP2I8rwbyVyCxnma3i2IF5H8xsO4rXUOgtDHtjMh4zOLv6RZvctMkrOnFeDJLU5Zd2RQQtYNVjWtHBgAHuCcuTO1QXHYASexZep0jv0C2dlTqNTHCue5fotDk1cqT49mnJHFNc4cVk48abxRJxJu437VgfyMvETtL/z0PMzQl7RvTHTfxW9kfNUJxBoBJKmp60OF77lRLXZH/Bqh8Lp491ZYODd5ce1Nuzh3qtfW84nmt7+pQGv9G9s7bzkOkqh55vyaofHYI9ooueXbwCyWJ40DM9uwNOoOsbT71cQTDVtmTa9+vgvOtK8NnZK6RoJa43NtoPUmxycnTYM2nhBXGKNEMRBIAzN8gpamewWb0WY4h0r772MBy9p1u5G4jXgWF9qLjtdFG4Jo63UmYTmC4NIG8OyK21bXFkD5CAH2cGtH0WtyaO5YXRKESz3Oxg1uonf2LRV2KwzSuY0B0jHXLL88WsSOOy3YroRaRnyvk8t0ixUOeGgAapfrG5Jc95u691RvrURpbQ8hW1EYOQkLh0B4Dw09I1rdipQ5bo41RVudBbqm+SKDyqkPRYlujKIVI0WEc09OXvWighsFVaNU94wTxK0bY+5c7LL8jVBcEQCkYkWpKoZkzSpw7JCxyKdpuou5PB4pPzne07xK4uz853tO8SkvQI5x7b5FMGgkoTJIwOdy8gGsTq2Ab9HYdq9QhhawWY0NHBoAHcvPvIV/lp/9iTwYvRE8Yo4uqlLqNWJcXHOA25daDnxSNuw6x/h+ajaXczU2GrjiBtNutUsmKvdzQG9O0oQtc7NxJ6yqZZoodY2XM2JxtyB1jwbn3oSTEpDzQGjpzKGaxSMaqZZ5PsPsSI5GF+T3E3yzPFedV9a5j3M3tcW+42XpgasDp3gEgeaiIFzTm8Nzc0gW1rbwVmyw3rk63xWoWHJT8lbDWAjPIqQYjq7Cs6ypPFcdITvWXpHqFmtWjRHFnEEdCtMOqSWi+zeslA70b+9HU9YQ219ySWP0WKVmprsQBaG3tcgW6FFBXCZ4ZsjbtttPWVkazEC5zWsu5xOQC0OE0zYm6zzeQjMA+iOgcetLLHtVsEZpukbDWAtY3CbNI119mzuWadi1sgo3YlcHiqlBjSaSs7Uy3JtkM7DtWZxqUG4v1das6upAb71nYCJZiHGzGDlHG1wACLDtNh2rXii27OROXk1GEVYo6WQuP5QgP6dVwsy3uJXmldVukkdISbk5G+dv7urjSKuLyRsLiXOA2C+xvUBZUMost+ONcmR8kTpCbkm5O0nMk8Sd6ZrhJyZZXoA9llKAhwFsdENGHzObJK0tjFiA4WLz1cEmSSgrYYxcnwabR6iLIGXGdr9pzVtJHYd6OZCB2KGVua4sp7m2blGlRWvOaYQjJGXQjzZMATU9pTGFNa5FdyM8fnPpO9p3iVxdm5zvad4lJegXY5x7f5GMVjiw4h1y7l5DqtFzsZ2LYTY5I7mNDRxOZ+S8+8kcN6I/bSeDVvo4BZZ8mVrg5Odf1GCkvdm9xPXsHUFNHTojVTgqHJsqGNjCcSBmdidZV08pcT9UZDpPFI3Ssv0+F5Z14CI61hOrfPpyuirrHYu8j/pXuD1pdTRSO2kW6zcgeCXHO7NOq0eytnksy+yjdUs2Fw7UM8qnxHYUj1FPsXw+MVfk+QrEdGKSU3dHqk560R1CenLIrP1OgA/ZzkdEjb97T+ClwrH+SfqSZsJtc7W9I6FrXy8FepQatiqOqxT2QZjINBSP0k4Dd/JsN/e42VdjuHU9MyzNeVxuNYus2PgSGj0lsa87zf35JsNJFI3cdx32PSsuTPGHZHW02HLld5MnPpHn+E4YW/lb3NjnxG+ytGzk7Fd1+D6gvF2tOw/JZt7/SOWq7eDks7lvdnUjHYqDY4w7am1VmC3HehjUnfl0qtxCtG437U8I2zPqJVEhxis1WlF6PYE98Qc88mHHWd9ZzRzW23DfmqzCI2zTjX5rPTIO839EdV/Bbt9ULZK7JLYtq7mFJS5ZXN0Spb3Os479Zxz7AiotFaW36JvaFG6rsiYMQWdzyeyxKPojGhdIczE3suE1+g9H+7HYXfNWsdYpRU5JOrl/cNtj6K+h0WpYzdsTb9Iv4q1c4NQr6tCSVVyg90v1MK2rsiwmly70FI+6imqVE6ZFRBY6V1kJK5MmqLod0ysSEZKHWTXSocypj5d6dLkVnl8x9J3WfFdXJeces+KS7qfBhPbfI5+oH7eTwatzZYXyO/qB+3k8GLdgLHONyZyM/2M4lZQVVQGdJOwKGLEPSAcAL5ZbjuukuKdMMdPknDelwEVcuqwnoy6zkg4yALdCkx06sYvvc0e65/BBQuyWfUtx4Op8ZD8HIq9IeY4jgfBWGFxEU9IP9nXPW6233uSqKISXBORBB7VZsGTRwAaOgAWA7lXjnUXfc25Me6cX4RzVuENPhmvtdZGlMdIk4LSsi0bp2u1nAvde41jkOxWMvQm8qkHqmWV+CxQQBVvVZhtZydRqnmyCw6HbR+KscQbbYspjD7ekNoIIPami96oieyVm4qtip6/DI5RY5OGw2R2B1vLxB2VwdV3WERU0Ydvz4jcs3MXR1U4zVmYhwuJhIfGOsoPG9F2y3fE4ss3mhoLTq991ppYCLB3pNOw7ws7pTjHmjY3MdrBz7OabX1dU5jtWnBKcprazLqYY4425Ix1AORdntNifkrIYn1qhra3lHaw6XO6yoBVDeulLHfLONHJwacV4KlbWW2LNRVSIZUKt4huoa6jq8tqm8/6Vlo60hcdVk71S8PJZ1EaF9f0pnnnSs95yeK6Koo9EnURfurs9qbLXKgdOmmcpukL1C4dWBMNQqoypCVHpk3lhy6bJPdBcqlrplDkm8xjzmespLj9p6ykuoZT3DyNfqB+3k8GrdkLC+Rofm8/byeDVuyq2jjaj7GUOLv/ACwHBje8koLEL2OdsijMT/WP/m3/AJOQ1e30T1FcvM6md/R/TEkr6ozUcEt72eGvy+kNZh7xftTqc5Kt0WqQ6knjO0VJsOAsx/jf3qyYFNQ7omljsUl/IVGpuVAQnKJheqHKkagt0xUZcow5OBVLY6R267rJt7rgSNDA9bmsljzDqu6j3LXVO1Z/GIbg9qsxOmJJA2g+Jap1T9O/xDm/ittFNrfivJaOYsdYZap8D/0vSsJqg9of9YXy3HYR3JtTj53I2aLJa2sIrXgAuOTWgkrzfH8EfUSlzHC4GsWvvYfUa3pIGzoW9xupDWXdbVzuTsyGw9apaGncz03gg84X4vHgG2HvTaZuC3i6uskumecMaA08UDOc1e45h8jXuLR6JJI7VUw0Lic10oSTVnKljadEMLCpg8hGiCygmjRu2RxI21ZG1OdWdCFeFxNRUwgVh4J4rehBppcpSIWAqxxT2TX2FVRcmCS2xHYC2XmunNeqqGu4ouOoB3pHFoNheslrKEOXboUGzMuGZSXSktyQh7l5Gx+bj9vJ4NWzL1j/ACLD83n7eTwatlO1A42o+2RQ4m7/AMj+Rvi5OksQoMffaSPpDhfqI+abE5cfU8ZDvaH6UKGNrcmgDO+XHeSiLKG2aRKps1jy9c5RRJzVW+QpBAcnByhB3J4CRjD9ZdZtTVJGc0GMQVCqa9uRVtMUBUtTRFZgcWi1JL7nZ9u9aHQ+uJDmcPSF+nIqHGaLXaQBmM29aJwDCeSDXveAduo3aeF3X/BapSi4UwYrjO0XdRLc2PNy27zwsuyubbM9JVfUXG8XzNzxOZVLUYm5pIdY9IVKg5Kkad0U3J92G4o5pFgqGYAbE6orbnagZqratEIMoyZEMnQExC7PWDeVWVFVfYtkIMxTyIfI7NROksuMhJ5ylFP0K5RMzmDOnUTpEeKZI0/QmpA3lfyhTdcqx83HBNNP0Ig3FeSutcdyLdAojHZENksVa4bRdFNrAUALLjglcEybgcpLlklbY5755Eh+bj9vL/xYtNidc1uSzPkRbfDjn+3k8GrR4xhbTd2Z7VDjZ/tl/ky2PVOsY3D6LnD3gfJEUsl7LlTTxBr2ltnWIBJJsRsKFw19wFzdbDmzr/HZLjsLNyZdd1uKVwsB0zicmldZmlCPYVKFC0KW6DCPKewqNPYcikCiNyElCNKHlCKAynqmKGjsHXPejKtqrdaxV8ewjLaqY17SCsDjVOY32vcbjxC1vL5LPaRuu02zIzCtw8SoSb4M8XnchZ5jvKRic7nG3QFLFRDcF0VBIxSzABjLurpU8NMArFlKeClbT9Cs7FEp2CRxKQRI1tKd/uT+TA2IWJvK/kl3k0dyXQuFigNwEYlG6NH8mmGBGyWVrolG+BW3m6XmqljbyjfTKF0Z4LQeapjqNGwqZlEk4pJzTR7p5Fz+bj9vJ4NW6kORH9krC+Rc/m4/byeDVtnOKhxs6/qMpcYpwRks1h51bg7iVr6y5CyEw1ZHdOay6tXA1/HSrJRYNfknNKHiOSnYFyWd4kekOhOaExuSBApguu2UIksiG59aVjHAU+2SbZPtlZIEiIUL0S4IWVRdyMDqlUVAzVxNsVNWK6BW+xDyiqK4a79XijZHoWnIMhJ4ZLXij+RkzySgNiwkcEQzDQNytqdoKIbCFus5LmylGHpGlA2DtVu8JhiUsG4p3wKPzboVw+nTHU6lgsquQCb5vmrUU+SQplLDZV+bLvmqthTJ/IZKWDcU/m66KZWppuhPbSqWTcU4pehLzNXraccF0U+SFk3HjEozPWfFJPmb6Tvad4pLTwdNHuHkW/y8/byeDVu3MusN5Ff8vP28ng1b0oHH1H2yAahossVjWUoPG4W2rjl71gsdd6V+BCpyq40NppbZpk1NIjWlVVE+4HSrOMrkTVHpIO0SsKT3JhcuszSUOTR57kU1tkNCrGNuV0kgo4GrpapAuFIEhcxDStRRQ0qgQCqGSpK8q5q3Klrir8ZXIqKh6Ho+dddqCriiwprrWXQxJLk5mqnSoJpDdWGobJkVE5m3ZxRbRuVzZzWwCWNMDVZmFQPpOtSxdwJbcpRDdIw2KmaxQm4i5DpXeQU4iT2xoE3ELYUuS6EUGpwZmoAB5HoUgpuKNEYUgjQsgJHApG06I1E8RqETPnqoHpu9p3iVxdqee72neJXFtR2l2PcvIofzeR/vyeDVuiV5l5I8fpYKIsmnijcZnnVkeGm1m52O5bI6XYf63T/ehKcfPCTyN0H12z3rCY6y91oazSygIyq4D1SNWVxbHaR17TxHbscO5VTuwQhJeCLBn3bbh+CvGlZDD8Zga43lYBe+bgrdukFL+/j+ILnZsUnLhHd08/xVlyE9hVOzSGkv+nj+IKaPSGj31EXxhVdKfpmncvZeU7c7o/lQBms6zSeiH+oi+MKJ+k9IT+sRdrwklin6Yd0fZdyVx3BROmcd/uVSNIqP1mL4wkNIqP1mL4wp0Z+mTevZZ6x4lQyzkIA6SUfrEXxhDT6QUh/bx/EEejP0wb17DZpwevpVVVvUFRjdNumj+IKvlxqA/tWfEFZDFL0JKSoaW3eB0raYNGLLBU+JQ69zIy3tBavDtIaUDOeIdbgtsYNRORqrk+DYNpwQoZqA/RyQEOldEB+sw/eNRLdLKE/6qH7xqZJmLpz9Mbqlu0X6lwuBSl0kw8/6qD7xqElx7Dzsqob/AGgRph2S9E5jB2KN0ZQhx+jGyqh+8amnSKj9Zi+MKUydOXoOa7inNVW7SGj9Yi+MJv8AiKk9Yi+MKUw9OXoug1ThqpG6TUnrEXxhPbpPR+sQ/GEHFk2S9FzqKS1lTx6TUXrMP3jU86T0XrMP3jUKZNkvRaBql3KnGk9F61D941J+lNFuqYfjCCiwbJX2PCKnnv8Aad4lJKcgucf4nHvK4tp2F2GJBJJAMTi4UkkCMS6kkmAcKSSSIGJdakkoQRXEklCDgE1JJQgl0pJKMhxIJJJSCC6kkoMhLiSShDq4UklAMQXSkkgQS65JJQY4kEkkQCSSSUAxwSSSQG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TextBox 8"/>
          <p:cNvSpPr txBox="1"/>
          <p:nvPr/>
        </p:nvSpPr>
        <p:spPr>
          <a:xfrm>
            <a:off x="539552" y="1844824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Tű aponeurotomia</a:t>
            </a:r>
            <a:endParaRPr lang="hu-HU" sz="3200" dirty="0"/>
          </a:p>
        </p:txBody>
      </p:sp>
      <p:pic>
        <p:nvPicPr>
          <p:cNvPr id="51214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1628800"/>
            <a:ext cx="1259632" cy="143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6" name="AutoShape 16" descr="data:image/jpeg;base64,/9j/4AAQSkZJRgABAQAAAQABAAD/2wCEAAkGBxIREBUUEhQVFBUSFRcWGRUWFBcYHBgVHxUWGRgZExgcHC0gGBolGxQUITIhJikrLi46Fx8zODMsNygtLisBCgoKDg0OGhAQGy4fHCYuKyw0LCwvLCssLSwvLCwtLC8tLywyNCwsLDA3Lyw0LC0sLSwsNyw0LTc3LCw3NywsLP/AABEIAIoBBAMBIgACEQEDEQH/xAAbAAEAAgMBAQAAAAAAAAAAAAAABQYCAwQBB//EAEoQAAICAQICBQQNCQgABwAAAAECAAMRBBIFIQYTMUFRImGBkQcUIzIzQlJxc5KhsdEVNFNidIKys8EWJDVDcqK04URUg5OjwsT/xAAZAQEBAQEBAQAAAAAAAAAAAAAAAQIDBAX/xAAsEQEAAgEDAgMGBwAAAAAAAAAAAQIRAxNREjEhQWEEFCIyUvBCcZGhscHh/9oADAMBAAIRAxEAPwD7jERAREQEREBERARKNxb2QWqvsrr0wcVsU3NfsyRyOFFbcs+eSHRTpf7csat6eqZV3jFnWArkA5O1SDkju9MC0xEQETg4pxmjTbeucKXztGCScduABnAyOc4qOlujdgotwWIUbkdQSTgDJGOZk6ozjK4lORESoREQEREBERAREQEREBERAREQEREBERAREQEREBERAREQPj3TDTdVxC9fl7bh/pcYz9euz1Sf9i3TZs1FvyQlQ+fm7fY1frmr2VaAlunu+WGpOASSch6wAOZ/zOXnk77GemC8PV//ADDvdkd4J2of/bSuXyRaoiJFUf2RtP5ens+kq9YDj+WZVtPT1ltNf6W6tf3d25/UiufRL/0/0+7Q2MO2grd+6rAv/wDGbJVuhmm369DjIprd8+DEdWP9rWT5+tp59or6/wBPVp3xpS+lxET6DykShDplql1J3rpzp/b7aLaN4t7CRZnJVgO8YElLPZA0K1tYXsCqFYE1ON6Nb1Qerl5a7yBkeIPeIFpiV49M9IGUFrF3CvJapwKzZ8GLiR7mzcsA8+Y8ZwcV6f6dNK11IexuovuRCjDcKbOqfcfigP3+GTAuEStU9NdN5AfrFZuqVz1T7a7LQCiWNjCk7lxn5S+IjS9OdE5HlOoZbmDvU6qRVnrcMRgkbSfRAssSuJ010hQtmwENWoralxYzWKWr2VkZbcqseXyW8DPW6a6MJv3sV9rPq8hG+BRwj/vBmA29vbAsUSEq6U6ZrxSpcsWVNwrYoLGr6xUZ8YD7OeJFdJuM6+jW0U0+1Or1Is2tatpZerQM5cqwGDnlgQLhErdHTfRsjPvcBURxuqcGxHfYjUgj3QM5AGO3cPGR/Eun1ddunKhmosXU9biqxra3p2grsHNSCW3ZHLEC6RK43TXRixa9zkv1BDCtiuL89SS2MDdjHOcmn6cUohN7bmD6nlRTadtVNhVi45kY5At2E9kC3RK9/bLSYY7mwo0pPkHs1JxR6z2+E6dH0m01uoOnRjvBsAJRgrNWQLQj4wxQsAQOzMCYiIgIiICIiAiIgIiIEP0mHudXmvq/inT0fQLpKAAABTXgAYA8gdk5+k3wdf09X8U6eB/mtH0Nf8Agd0REDVq6VsrdGGVdSpHiCCCPUZUvY44VVVXa6A7iyV5LFvJWmth295LsSe/MuL9hlc6CfAWfSj+RTIqyRESoqvBuhlNV2pvsSprr77XS0J5aVuMbdx7xz7PGQFPsb2rQtW/T+4ilEcVvvZE1NdpNjEnBK1qNq8sjPmH0mIFV1HR3UjV320XIlereh7MoS69WioRX8UhlRRzHLn2yBq9jvUdW1TXVbBpdbp0IR8/3i3rAz5ODjmMCfSIgfPuIdCdXeymy6pgraR1B60ivqShdaRnaA+0ncQTzx2Ywf2PbH09NL2oBWuuVyoOcagWBdmfk7xnPhPoMQKBV0FuHV2btMt9FtNiba32sK67EItYsXOetYj5PIc+ZnNqvY6vFISq6vLaK/S2F0bGbbVtLpg8sFcYPdPpEQKZpeiWoXW16g21qK2yzVK6PbVs2rTcM7HVTjDkZ8kdklOkPAG1Wo09m4KtK6hWHPJFtQQbe7l285PxA+c6T2OrFpVC+nD0JQtTrW+5jVclubmLZAbqkBVeQ5nwklreimqvat7b62da9ahwpAHXgBFTvKoBjJ5mXSIHz+roFcAPda+Q4WOxv/CEl/rZ5fbOTiHQrVUVXW02Vs7V65WTq3ctXdablFYUg9YDy8Oc+lxA+a6foVqbaq3V0rW6nhhdLEcOjaYhtvmJ3EHIyMSZ6P9DW02rNpNLVrZqLEOxjbm59+CxOEC8x5PvuWeyXGICIiAmIceI5eeZSqcQ4ODcSRzdjjxJ7fJ8eQJ9E56l5rHhGW6Vie84WrMZlR/IxBHaCezuz38vGe/khs4y2fDJ8+PuPqnH3i30t7deVtzGRKj+R2PeT6TMX4LgEnkACST2ADtJPcI94t9Jt15W5rVHaQPnImiziNK9ttY+d1/GVa7ggRSzAKqgszNyCqBklieQAHfMjwLDKpGC2cDxwMmTf1PKpt05d3H+KUutSJYrMb6sAHPxo4N0j0o01INnZVX8VvkDzSH4hwvqrKM++61Gx+qHCn7XE84PwXdVWg5stFLkeCsrBT6TW/qlnU1unPT4kV0891qp49pnOBavpyv3yQRwRkEEeIOZUE4Hns5gEjI58wSCOXeCCCPNM6OEsvNCRz+KSOYODnHfkSRr6kfNVZ06eUra/YZW+gvwNo8LV+3Tadh9jCZKuoUcrGxjv5/fIzopZcEt2EY31Z5A8/aWlzOsa0TGcS59Hqu0SEN2p8R9UTWx1J+OfQAP6Sb8cSu36p+JXiuo/SNMGo1B7bH9cnvHpJt+qyRIDh9NiWBmLsOYwST6cSfnTTv1xwzauCIidGSIiAiIgIiICIiAiIgIiICR3Efh9N9I/8mySMo3SHpDqK9WAtIZaGJU7X55rKnJHL4x9UC0cQ+H03+uz+S806b/EdR+y6X+brZUbel+oZ62Om51Fjy388oV8OXbPaelty32XHSkmyuqvblhgI1zZzs5567/b55cJlc+Ce9t+nu/jMiOJ/wCGcQ/0637rJDaPphdWGHtRjud398wxuOce87pobj1tlNtLVBUv63dndnbZnIB5Y5NjMYMrl0u/w/V/s1/8ppt1p/vFB7l6zPmynLPhK1XrrbQdzFsjszgHzY7MTq02o1PdQh/9YD/6xgy6OktRNtLj3oZUz+sbqiPsUzd0a07eTacbX0ekQc/jIby3LwxYk+f9KOJay7VNSLfa9QK8mKlN6gvcKr+rI3LWM7T2HPdylg6Gce4jYprbSq9dWNtxfqd1ZUdWUTaQ45N5QI8MCZy1hbuC1MtbhgQTfeeY7je5B+Ygg+mYdH/gn/aNT/ybZnp9TqCw30KozzIu3YHjjbznUECDCgAElsDxJJY/OSSfTKiv6n/B7f2W3+BpwcNONBrseH/4NNJPXKBUumwTWyMG8Wrxgrnz7u3wzKzwR1fQ2FhYrXFxyPIoqLQoYd4ZKQc9vlTMzPC4XTi7EXaTHLOoYHzj2pqTg+PMA+iecXYi7RgEgNqWBAOMj2pqjg+IyAfQJB8S6TVs+nfZZ7labG8nuOnur5em1ftmjiXS+p7NOwrt9xuNhBXtBour5c+3Nq+ozWEWjP8Ae8d3UZx3Z6ztxNfCXJu1YJJC6hQAe4e1NMcDwGST6TK3/bSrr+s6q3HV7MYHbuz49k06HprXXZexqsPXWiwY28gKKa8Hn25qJ9IjBla+EsTbqwSSF1CgZ7h7V0xwPAZJPpMk5T+i3SRLtVcmxlN79auSOW2mlNp8/uTGXCMBERAREQEREBERAREQEREBERAREhdV0iSuxkKOdpxkYxM2vWvzLWs27JqJBf2nr+RZ6h+My/tNV8mz6o/GY39Plrbtwm5iyA9oB+eQ46S0/Js+r/3Pf7S0+Fn1f+43tPk27cJBtBUfiL6Bj7oXQqOzI9Mjj0lp8LPq/wDcwfpPX3I59AH9Y39Pk27cO/iHC6tRU1Vyh0cYIORy8xHMHzjnOuqsKoUdigAd/IefvkAelS/on9azIdKU/RP9n4ye8afK7V+FgiQa9Jqu9bB6B+M3J0hoPew+dT/SWNbTnzTbtw7dZpi21kO10zgkZBB5FWHgf6Ccleks6sVBUqrA2naxY7fBMgYz4nM3V8XoPZYPTkfeJ0Jq6z2Oh+Zh+Muaz2lPGPJtVQBgdg5QVE8Fg8R657uHjOjLzYPAeqY9SvyR6hMt48R65g2pQdrqP3hJmB6tCg5CqD44GZsnHZxSle2xfQc/dNDce04+MT8yt+EzOpSO8w1024ScTm0OtS4EpnAOOYxOmaiYmMwzMYRtvG6laxTuzSUDDHexAXHiMkSR3CU7inD7TZa6o53Xopwp514rbcPEBk7fOZk/D7zZdgOLCbyGC4BVh5ANhPPuwAOU80a14mYmPvMu23XHdb9w8ROHR8WrtZQucujOMjHJW2nPplcTQNhT1dhr62ovX1W3ICOCQmSTzK5PmzMKdBf1QCo6t7VuXmpGGNoIXJ7CRE61uDbryuVloVS3coJOPADM4dFxmu1lUB1LruXehUMvip7+2cXC9My0X4VwH3bVNez/ACwPITJIBPj/AFka3DrhXVt6xmbTOuGHwTbV5DAG3PMc+c1bUt4TEfeUilfGMrRqNaiFAf8AMbYuOfPBPPw5AzfuHiOUp1egs3IURx7ouB1WwKRTYN2MkjmVBJ5HEx02isWs+5OfIrV1NbKC28EtgNutIGc45HMka1uF245XPcPERmUptHZ1eDVYSj3FAaiUYFuSsgOU5cwwOB4zt0mit9sgsrqQ6sCFyAnVAbTYT2ZyNvbnnLGtM/h4SdOOVpiInociQWq0anVLX+lrtt3eBR6Vxjvz1x+r55OyK1H5/R+zan+bo5m1It3WJmOzlfh6C5Ku967HB7gEapSD8/Wj1GNNw5He1Ry6pwhPiTWj5HosA9E69R+fU/s+p/m6Se8LPu2r+nT/AI1ExsU4a3LOTScNSwMRy2uyc/FTjM59TTUmls1GCVqrscjGCQgbIH1TJXgvvbfp7v4zIjXf4Pqf2fVfdbJsU4Nyzo4hw9KUDHmDZVXy8bLUrB+YFwfRMreGotiIe2zdg+GBnnOnpIfcV/adJ/y6Jv1VebanyuK9+cnxXAxLsU4NyyMq0CHUWU4+Dqqs3eO971xjux1I+t5p7Tw9TqbKj71KabAe/LverZ82Klx859HdWqLqbLusXFlVNe3PMFHvYn09cPqme19WL3t35NlddeMdmxrWznz9cfVLs04Trty4KtHS1b2ElVraxTnHxHZCfTt+2cHBKVu6x2IC4V1+jKkj08p16KrrHNRINdd1trYPJma1nROfgGUkeOBNmj4ZW2lVnTyxWRnJB5bsZAPnnGdGtpzEeH8unXMRiW6rhKMoZSCGAIPiCMie/kVfNPOGcHpaiolOZrQnym7do886vyJR8j/c/wCM1sxxH6/4nX6o/UcOrRq1Pba5RcD4wrezn4DbW32SP1+2nVJWx8l0LZ5+Thgu4+Ayyj0id/FOFUrbpQF5Peyt5Tcx7V1DePLmq+qZ28LpXV1AIPLpvVsknK5p5czMz7PntGPv8ljUePw1BYqH3zqzDwwu3OT++J7Xw1DYyD3yBSfDDbsY+qZr0gevWVVPkhKrtlh+MhNOAT8oYI+ZcyR0v53f9HR9901XRpMdmZvaHDotAlqlk7A9lfMY8pLGrb0bkM90XDktrSxfe2KGGeRwRkZHpnR0Y+Af9q1n/MvmfRn8y0/0Nf8AAJrYom5ZhwWoFEtrJ2WqrYPeCMjI7jzktIzox+Zab6Cr+BZJzpWsVjEMzOSIiaQiIgIiICIiAiIgIiICVDjXRa+7UNal+0N2DyhtGBkDB7yoPoEt8QKKOh+qznrwSMjO5845Z+4eqZDonqgT7ovPmTubnyxz5eaXiJcphS16Makdjr2/LYf0mY6OagDGUI8Nx/CXGIyYVMcDv78H96ZjhVw7U9RB/rLTEZMK3Xo7PkH1Tqq0z/JMmojJhXBU2nsyRiq1uf6lh5Z/0ty+YyWNiqcMQD4EgTpvpV1KsMqwwR5pB8P4cRqHW5RYFrQI7AHKhmxnzjOD8w8ZxmZrOI7T+zpiLRmUwuqrHx0+sJl7br+Wn1hNX5Np/RV/UH4R+Taf0Vf1B+E38XonwsdSaXati65qcuvlj3xrevnz5+TY006pxkXbl9yVxncMANtJzz/UE6PybT+ir+oPwkZRwcnUWlgFoDoyoBgOwrXmcfFBzy8ZmbXjHgsRWWqqvU2ut5XGAerU7RtBGCxB+MR6gZsCatXZ1QFnCg5K9i7sY8r9YyfibrGIZmcqtpk19Kla6lwXss5lD5T2PY3x+zc5nPpvynVWlddKba1CjJTOAMDPunmlxiayiC6JpqUp6vUVhBUFSsgqcqFxz2sefLzSdiJAiIgIiICIiAiIgIiICIiAiIgIiICIiAiIgIiICIiAiIgIiICIiAiIgIiICIiAiIgIiICIiAiIgIiI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284984"/>
            <a:ext cx="3890963" cy="324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636912"/>
            <a:ext cx="3923927" cy="3873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http://semmelweis.hu/wp-content/themes/se_uj/images/logo/egyetem_cimer_at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96250" y="260648"/>
            <a:ext cx="1047750" cy="10477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altLang="hu-HU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Dupuytren betegség - kezelés</a:t>
            </a:r>
          </a:p>
        </p:txBody>
      </p:sp>
      <p:sp>
        <p:nvSpPr>
          <p:cNvPr id="51206" name="AutoShape 6" descr="data:image/jpeg;base64,/9j/4AAQSkZJRgABAQAAAQABAAD/2wCEAAkGBxITEhQUEhQVFhUXFBISFBUPFRUUFBQUFBQWFhQUFBQYHCggGBolHBQUITEhJSkrLi4uFx8zODMsNygtLisBCgoKDg0OGxAQGywkHCQsLCwsLCwsLCwsLCwsLCwsLCwsLCwsLCwsLCwsLCwsLCwsLCwsLCwsLCwsLCwsLCwsLP/AABEIAMIBAwMBIgACEQEDEQH/xAAcAAABBQEBAQAAAAAAAAAAAAAEAAIDBQYBBwj/xABIEAABAwICBQcIBQoGAwEAAAABAAIDBBEFIQYSMUFREzJhcYGhsQcUIlRykZLRQlJzk8EjJTM0Q1NigqLwFjVEY7LhJHSDFf/EABoBAAIDAQEAAAAAAAAAAAAAAAECAAMEBQb/xAArEQACAgEDBAIBAwUBAAAAAAAAAQIRAwQSIRMxQVEFMyIyUmEjQnGR4Qb/2gAMAwEAAhEDEQA/APJ8IpmOjJLA43OZ7FYUuG6wJFPcDaQ11gotHP0Z9o+AW6wDHJYmmNgaQbk6yyZJtSDRifNoT+yb07fmpWUsG+Jvf80XjFW18pIbqk7bcUNZDcyIkFHTfum9/wA04UNL+7b3/NQgJyFv2Qm//Opv3be/5qKTDYNzG9/zSa9Rzz2UTlfcgNLRQj6A70K6lZn6IT5JSSutmA2gqy37Acp6WN2RYOy6Kdh0X1ApYNW1wiHBXY+RJso30TS6wFk9lCwHYD1ooQkvNl0jPNHnfQLdGi0SwOmlDzJCx1rW2/NaJuidD6uzv+artBB6MnW38VuaPC5X81htxdkO9Y8295Go2FTUVbZ5xpBo/SslY1kTQCDcC+fequHB4De7B3/Neu1Wgolka+WWwAILYxmb/wAR+SKpMApac2ZC2/1pfTcem5yHYnWPJXLKJ63GuFyeIv0adJrCCne83FuTY5w6fS2K2wbyY1jnNdLCxjLgkSyNBtcZaoJK9pMh2btwGwdSaSrU6VMzS1kn2RjYvJrR/TYz+QO8SUdD5N8NAzhDj03C08Tc+hRVWJNbzRc8TsCDlGCuTFhLUZnUCnj8n2G3A81YSdg9K570LXaD4cw2dSMadwGt43VxhtS98zLHMHWJ3ADbf+96N0kxWF8bmh35RpGqLZjPPuWSerbX4nQhopppTkzG/wCEMOOylj7db5pjtDsP2+bR/wBXzRsdUnyVKxy1WV+TpY9NCH/Sr/wlh/q0f9XzXTojh/qzP6vmiDUZroqUnUy/uf8Ass2Q9Acuh9ARlTsB7fmlR6LYe/0TTRhw9rPpGaNFQonuN7g2I2K3DqJwl+Tso1GnWSNLhjZNDKD1Znf80OdEKH1dnf8ANaDD64P9E5PHeOIREjOIXVhNSVo8/PqY5bZNnzVOAHOA3OcO9Jdque/2neJXFfR10+DQ6Ofov5z4BX0TiLEKj0fgLqckfXd4BSitLQQ45jisc1cmQhrC50pvxRIYq2ie58hJ2LQRRIT44ICBq44I1zQNqAqpwEErIMmkDQq97i4p5BcUZBSWGadOgA0EVsypJEfS4bJK60bHvPCNpd4LS4b5OKyWxc1sQ4ynP4G3KZJsSWWEf1MxUO0Ky/uy9NoPJdTMsZpZJDlcNtG2/uJ71rMPwWmgtyMLGZWuAC7tcc1oxxce5iy62H9vJ4rS6HV0xBihc0H6cv5NvfmewLX4L5KrjWqqi5+rTtsB/O75L0dxT2BMlzZllrJvtwA4Lo7TUrbQxgcXO9J563FWyjLwNp96hkrmjZn1IuUYlG5y7hJQ9VThwQstY87LDxVZUTSb3u99lXLJGiKLfYmcS02Pepm5qkc4Z3cSVzznVvmfes8s8EaoaTLLsmWGJ1zR6DT7RHgqaabih4y6R+q3bYnPIZI+gwR8nJa+x7i5wB5sTfpdOtY/2VzcspZZX4O/p8cNPCvJYU8opqR07udJzL/V+iO05rDS4gXEknrR/lIxvXmbC3KOMbvrDKw6hksa+tA2I9PwWRfkvTiWrvXZsV2LJVVabe9cFSbDPcm6A281sVXc3CmbOs5hlQdv97FZ07yVVKFMKdluyZExPuqxrkRE9JQwa++RBsRmDwVrh+IcoLOycP6ukKmbImuadoyPQrcOVwf8GbUaeOWPPc8Sque/2neJSXZuc72neJXF3UjPZstD4yac5ftHeDUbXYOyTM5FM0FH/jn7R/gFooqVzzZjS48GAk9y52RvqOgmeo8JazYjBFZa+h0NqX84CMcXnP4Rmryj0FhFjK9zzwZ6Derj3hNHFkkZ56rHHyeIYvVubLqj3cexWeF6IV1RnHA+x+lKOTb73WXu9DgdLCbxQRtd9bVBeetxzViStccKS5Mk/kP2I8rwbyVyCxnma3i2IF5H8xsO4rXUOgtDHtjMh4zOLv6RZvctMkrOnFeDJLU5Zd2RQQtYNVjWtHBgAHuCcuTO1QXHYASexZep0jv0C2dlTqNTHCue5fotDk1cqT49mnJHFNc4cVk48abxRJxJu437VgfyMvETtL/z0PMzQl7RvTHTfxW9kfNUJxBoBJKmp60OF77lRLXZH/Bqh8Lp491ZYODd5ce1Nuzh3qtfW84nmt7+pQGv9G9s7bzkOkqh55vyaofHYI9ooueXbwCyWJ40DM9uwNOoOsbT71cQTDVtmTa9+vgvOtK8NnZK6RoJa43NtoPUmxycnTYM2nhBXGKNEMRBIAzN8gpamewWb0WY4h0r772MBy9p1u5G4jXgWF9qLjtdFG4Jo63UmYTmC4NIG8OyK21bXFkD5CAH2cGtH0WtyaO5YXRKESz3Oxg1uonf2LRV2KwzSuY0B0jHXLL88WsSOOy3YroRaRnyvk8t0ixUOeGgAapfrG5Jc95u691RvrURpbQ8hW1EYOQkLh0B4Dw09I1rdipQ5bo41RVudBbqm+SKDyqkPRYlujKIVI0WEc09OXvWighsFVaNU94wTxK0bY+5c7LL8jVBcEQCkYkWpKoZkzSpw7JCxyKdpuou5PB4pPzne07xK4uz853tO8SkvQI5x7b5FMGgkoTJIwOdy8gGsTq2Ab9HYdq9QhhawWY0NHBoAHcvPvIV/lp/9iTwYvRE8Yo4uqlLqNWJcXHOA25daDnxSNuw6x/h+ajaXczU2GrjiBtNutUsmKvdzQG9O0oQtc7NxJ6yqZZoodY2XM2JxtyB1jwbn3oSTEpDzQGjpzKGaxSMaqZZ5PsPsSI5GF+T3E3yzPFedV9a5j3M3tcW+42XpgasDp3gEgeaiIFzTm8Nzc0gW1rbwVmyw3rk63xWoWHJT8lbDWAjPIqQYjq7Cs6ypPFcdITvWXpHqFmtWjRHFnEEdCtMOqSWi+zeslA70b+9HU9YQ219ySWP0WKVmprsQBaG3tcgW6FFBXCZ4ZsjbtttPWVkazEC5zWsu5xOQC0OE0zYm6zzeQjMA+iOgcetLLHtVsEZpukbDWAtY3CbNI119mzuWadi1sgo3YlcHiqlBjSaSs7Uy3JtkM7DtWZxqUG4v1das6upAb71nYCJZiHGzGDlHG1wACLDtNh2rXii27OROXk1GEVYo6WQuP5QgP6dVwsy3uJXmldVukkdISbk5G+dv7urjSKuLyRsLiXOA2C+xvUBZUMost+ONcmR8kTpCbkm5O0nMk8Sd6ZrhJyZZXoA9llKAhwFsdENGHzObJK0tjFiA4WLz1cEmSSgrYYxcnwabR6iLIGXGdr9pzVtJHYd6OZCB2KGVua4sp7m2blGlRWvOaYQjJGXQjzZMATU9pTGFNa5FdyM8fnPpO9p3iVxdm5zvad4lJegXY5x7f5GMVjiw4h1y7l5DqtFzsZ2LYTY5I7mNDRxOZ+S8+8kcN6I/bSeDVvo4BZZ8mVrg5Odf1GCkvdm9xPXsHUFNHTojVTgqHJsqGNjCcSBmdidZV08pcT9UZDpPFI3Ssv0+F5Z14CI61hOrfPpyuirrHYu8j/pXuD1pdTRSO2kW6zcgeCXHO7NOq0eytnksy+yjdUs2Fw7UM8qnxHYUj1FPsXw+MVfk+QrEdGKSU3dHqk560R1CenLIrP1OgA/ZzkdEjb97T+ClwrH+SfqSZsJtc7W9I6FrXy8FepQatiqOqxT2QZjINBSP0k4Dd/JsN/e42VdjuHU9MyzNeVxuNYus2PgSGj0lsa87zf35JsNJFI3cdx32PSsuTPGHZHW02HLld5MnPpHn+E4YW/lb3NjnxG+ytGzk7Fd1+D6gvF2tOw/JZt7/SOWq7eDks7lvdnUjHYqDY4w7am1VmC3HehjUnfl0qtxCtG437U8I2zPqJVEhxis1WlF6PYE98Qc88mHHWd9ZzRzW23DfmqzCI2zTjX5rPTIO839EdV/Bbt9ULZK7JLYtq7mFJS5ZXN0Spb3Os479Zxz7AiotFaW36JvaFG6rsiYMQWdzyeyxKPojGhdIczE3suE1+g9H+7HYXfNWsdYpRU5JOrl/cNtj6K+h0WpYzdsTb9Iv4q1c4NQr6tCSVVyg90v1MK2rsiwmly70FI+6imqVE6ZFRBY6V1kJK5MmqLod0ysSEZKHWTXSocypj5d6dLkVnl8x9J3WfFdXJeces+KS7qfBhPbfI5+oH7eTwatzZYXyO/qB+3k8GLdgLHONyZyM/2M4lZQVVQGdJOwKGLEPSAcAL5ZbjuukuKdMMdPknDelwEVcuqwnoy6zkg4yALdCkx06sYvvc0e65/BBQuyWfUtx4Op8ZD8HIq9IeY4jgfBWGFxEU9IP9nXPW6233uSqKISXBORBB7VZsGTRwAaOgAWA7lXjnUXfc25Me6cX4RzVuENPhmvtdZGlMdIk4LSsi0bp2u1nAvde41jkOxWMvQm8qkHqmWV+CxQQBVvVZhtZydRqnmyCw6HbR+KscQbbYspjD7ekNoIIPami96oieyVm4qtip6/DI5RY5OGw2R2B1vLxB2VwdV3WERU0Ydvz4jcs3MXR1U4zVmYhwuJhIfGOsoPG9F2y3fE4ss3mhoLTq991ppYCLB3pNOw7ws7pTjHmjY3MdrBz7OabX1dU5jtWnBKcprazLqYY4425Ix1AORdntNifkrIYn1qhra3lHaw6XO6yoBVDeulLHfLONHJwacV4KlbWW2LNRVSIZUKt4huoa6jq8tqm8/6Vlo60hcdVk71S8PJZ1EaF9f0pnnnSs95yeK6Koo9EnURfurs9qbLXKgdOmmcpukL1C4dWBMNQqoypCVHpk3lhy6bJPdBcqlrplDkm8xjzmespLj9p6ykuoZT3DyNfqB+3k8GrdkLC+Rofm8/byeDVuyq2jjaj7GUOLv/ACwHBje8koLEL2OdsijMT/WP/m3/AJOQ1e30T1FcvM6md/R/TEkr6ozUcEt72eGvy+kNZh7xftTqc5Kt0WqQ6knjO0VJsOAsx/jf3qyYFNQ7omljsUl/IVGpuVAQnKJheqHKkagt0xUZcow5OBVLY6R267rJt7rgSNDA9bmsljzDqu6j3LXVO1Z/GIbg9qsxOmJJA2g+Jap1T9O/xDm/ittFNrfivJaOYsdYZap8D/0vSsJqg9of9YXy3HYR3JtTj53I2aLJa2sIrXgAuOTWgkrzfH8EfUSlzHC4GsWvvYfUa3pIGzoW9xupDWXdbVzuTsyGw9apaGncz03gg84X4vHgG2HvTaZuC3i6uskumecMaA08UDOc1e45h8jXuLR6JJI7VUw0Lic10oSTVnKljadEMLCpg8hGiCygmjRu2RxI21ZG1OdWdCFeFxNRUwgVh4J4rehBppcpSIWAqxxT2TX2FVRcmCS2xHYC2XmunNeqqGu4ouOoB3pHFoNheslrKEOXboUGzMuGZSXSktyQh7l5Gx+bj9vJ4NWzL1j/ACLD83n7eTwatlO1A42o+2RQ4m7/AMj+Rvi5OksQoMffaSPpDhfqI+abE5cfU8ZDvaH6UKGNrcmgDO+XHeSiLKG2aRKps1jy9c5RRJzVW+QpBAcnByhB3J4CRjD9ZdZtTVJGc0GMQVCqa9uRVtMUBUtTRFZgcWi1JL7nZ9u9aHQ+uJDmcPSF+nIqHGaLXaQBmM29aJwDCeSDXveAduo3aeF3X/BapSi4UwYrjO0XdRLc2PNy27zwsuyubbM9JVfUXG8XzNzxOZVLUYm5pIdY9IVKg5Kkad0U3J92G4o5pFgqGYAbE6orbnagZqratEIMoyZEMnQExC7PWDeVWVFVfYtkIMxTyIfI7NROksuMhJ5ylFP0K5RMzmDOnUTpEeKZI0/QmpA3lfyhTdcqx83HBNNP0Ig3FeSutcdyLdAojHZENksVa4bRdFNrAUALLjglcEybgcpLlklbY5755Eh+bj9vL/xYtNidc1uSzPkRbfDjn+3k8GrR4xhbTd2Z7VDjZ/tl/ky2PVOsY3D6LnD3gfJEUsl7LlTTxBr2ltnWIBJJsRsKFw19wFzdbDmzr/HZLjsLNyZdd1uKVwsB0zicmldZmlCPYVKFC0KW6DCPKewqNPYcikCiNyElCNKHlCKAynqmKGjsHXPejKtqrdaxV8ewjLaqY17SCsDjVOY32vcbjxC1vL5LPaRuu02zIzCtw8SoSb4M8XnchZ5jvKRic7nG3QFLFRDcF0VBIxSzABjLurpU8NMArFlKeClbT9Cs7FEp2CRxKQRI1tKd/uT+TA2IWJvK/kl3k0dyXQuFigNwEYlG6NH8mmGBGyWVrolG+BW3m6XmqljbyjfTKF0Z4LQeapjqNGwqZlEk4pJzTR7p5Fz+bj9vJ4NW6kORH9krC+Rc/m4/byeDVtnOKhxs6/qMpcYpwRks1h51bg7iVr6y5CyEw1ZHdOay6tXA1/HSrJRYNfknNKHiOSnYFyWd4kekOhOaExuSBApguu2UIksiG59aVjHAU+2SbZPtlZIEiIUL0S4IWVRdyMDqlUVAzVxNsVNWK6BW+xDyiqK4a79XijZHoWnIMhJ4ZLXij+RkzySgNiwkcEQzDQNytqdoKIbCFus5LmylGHpGlA2DtVu8JhiUsG4p3wKPzboVw+nTHU6lgsquQCb5vmrUU+SQplLDZV+bLvmqthTJ/IZKWDcU/m66KZWppuhPbSqWTcU4pehLzNXraccF0U+SFk3HjEozPWfFJPmb6Tvad4pLTwdNHuHkW/y8/byeDVu3MusN5Ff8vP28ng1b0oHH1H2yAahossVjWUoPG4W2rjl71gsdd6V+BCpyq40NppbZpk1NIjWlVVE+4HSrOMrkTVHpIO0SsKT3JhcuszSUOTR57kU1tkNCrGNuV0kgo4GrpapAuFIEhcxDStRRQ0qgQCqGSpK8q5q3Klrir8ZXIqKh6Ho+dddqCriiwprrWXQxJLk5mqnSoJpDdWGobJkVE5m3ZxRbRuVzZzWwCWNMDVZmFQPpOtSxdwJbcpRDdIw2KmaxQm4i5DpXeQU4iT2xoE3ELYUuS6EUGpwZmoAB5HoUgpuKNEYUgjQsgJHApG06I1E8RqETPnqoHpu9p3iVxdqee72neJXFtR2l2PcvIofzeR/vyeDVuiV5l5I8fpYKIsmnijcZnnVkeGm1m52O5bI6XYf63T/ehKcfPCTyN0H12z3rCY6y91oazSygIyq4D1SNWVxbHaR17TxHbscO5VTuwQhJeCLBn3bbh+CvGlZDD8Zga43lYBe+bgrdukFL+/j+ILnZsUnLhHd08/xVlyE9hVOzSGkv+nj+IKaPSGj31EXxhVdKfpmncvZeU7c7o/lQBms6zSeiH+oi+MKJ+k9IT+sRdrwklin6Yd0fZdyVx3BROmcd/uVSNIqP1mL4wkNIqP1mL4wp0Z+mTevZZ6x4lQyzkIA6SUfrEXxhDT6QUh/bx/EEejP0wb17DZpwevpVVVvUFRjdNumj+IKvlxqA/tWfEFZDFL0JKSoaW3eB0raYNGLLBU+JQ69zIy3tBavDtIaUDOeIdbgtsYNRORqrk+DYNpwQoZqA/RyQEOldEB+sw/eNRLdLKE/6qH7xqZJmLpz9Mbqlu0X6lwuBSl0kw8/6qD7xqElx7Dzsqob/AGgRph2S9E5jB2KN0ZQhx+jGyqh+8amnSKj9Zi+MKUydOXoOa7inNVW7SGj9Yi+MJv8AiKk9Yi+MKUw9OXoug1ThqpG6TUnrEXxhPbpPR+sQ/GEHFk2S9FzqKS1lTx6TUXrMP3jU86T0XrMP3jUKZNkvRaBql3KnGk9F61D941J+lNFuqYfjCCiwbJX2PCKnnv8Aad4lJKcgucf4nHvK4tp2F2GJBJJAMTi4UkkCMS6kkmAcKSSSIGJdakkoQRXEklCDgE1JJQgl0pJKMhxIJJJSCC6kkoMhLiSShDq4UklAMQXSkkgQS65JJQY4kEkkQCSSSUAxwSSSQG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1208" name="AutoShape 8" descr="data:image/jpeg;base64,/9j/4AAQSkZJRgABAQAAAQABAAD/2wCEAAkGBxITEhQUEhQVFhUXFBISFBUPFRUUFBQUFBQWFhQUFBQYHCggGBolHBQUITEhJSkrLi4uFx8zODMsNygtLisBCgoKDg0OGxAQGywkHCQsLCwsLCwsLCwsLCwsLCwsLCwsLCwsLCwsLCwsLCwsLCwsLCwsLCwsLCwsLCwsLCwsLP/AABEIAMIBAwMBIgACEQEDEQH/xAAcAAABBQEBAQAAAAAAAAAAAAAEAAIDBQYBBwj/xABIEAABAwICBQcIBQoGAwEAAAABAAIDBBEFIQYSMUFREzJhcYGhsQcUIlRykZLRQlJzk8EjJTM0Q1NigqLwFjVEY7LhJHSDFf/EABoBAAIDAQEAAAAAAAAAAAAAAAECAAMEBQb/xAArEQACAgEDBAIBAwUBAAAAAAAAAQIRAwQSIRMxQVEFMyIyUmEjQnGR4Qb/2gAMAwEAAhEDEQA/APJ8IpmOjJLA43OZ7FYUuG6wJFPcDaQ11gotHP0Z9o+AW6wDHJYmmNgaQbk6yyZJtSDRifNoT+yb07fmpWUsG+Jvf80XjFW18pIbqk7bcUNZDcyIkFHTfum9/wA04UNL+7b3/NQgJyFv2Qm//Opv3be/5qKTDYNzG9/zSa9Rzz2UTlfcgNLRQj6A70K6lZn6IT5JSSutmA2gqy37Acp6WN2RYOy6Kdh0X1ApYNW1wiHBXY+RJso30TS6wFk9lCwHYD1ooQkvNl0jPNHnfQLdGi0SwOmlDzJCx1rW2/NaJuidD6uzv+artBB6MnW38VuaPC5X81htxdkO9Y8295Go2FTUVbZ5xpBo/SslY1kTQCDcC+fequHB4De7B3/Neu1Wgolka+WWwAILYxmb/wAR+SKpMApac2ZC2/1pfTcem5yHYnWPJXLKJ63GuFyeIv0adJrCCne83FuTY5w6fS2K2wbyY1jnNdLCxjLgkSyNBtcZaoJK9pMh2btwGwdSaSrU6VMzS1kn2RjYvJrR/TYz+QO8SUdD5N8NAzhDj03C08Tc+hRVWJNbzRc8TsCDlGCuTFhLUZnUCnj8n2G3A81YSdg9K570LXaD4cw2dSMadwGt43VxhtS98zLHMHWJ3ADbf+96N0kxWF8bmh35RpGqLZjPPuWSerbX4nQhopppTkzG/wCEMOOylj7db5pjtDsP2+bR/wBXzRsdUnyVKxy1WV+TpY9NCH/Sr/wlh/q0f9XzXTojh/qzP6vmiDUZroqUnUy/uf8Ass2Q9Acuh9ARlTsB7fmlR6LYe/0TTRhw9rPpGaNFQonuN7g2I2K3DqJwl+Tso1GnWSNLhjZNDKD1Znf80OdEKH1dnf8ANaDD64P9E5PHeOIREjOIXVhNSVo8/PqY5bZNnzVOAHOA3OcO9Jdque/2neJXFfR10+DQ6Ofov5z4BX0TiLEKj0fgLqckfXd4BSitLQQ45jisc1cmQhrC50pvxRIYq2ie58hJ2LQRRIT44ICBq44I1zQNqAqpwEErIMmkDQq97i4p5BcUZBSWGadOgA0EVsypJEfS4bJK60bHvPCNpd4LS4b5OKyWxc1sQ4ynP4G3KZJsSWWEf1MxUO0Ky/uy9NoPJdTMsZpZJDlcNtG2/uJ71rMPwWmgtyMLGZWuAC7tcc1oxxce5iy62H9vJ4rS6HV0xBihc0H6cv5NvfmewLX4L5KrjWqqi5+rTtsB/O75L0dxT2BMlzZllrJvtwA4Lo7TUrbQxgcXO9J563FWyjLwNp96hkrmjZn1IuUYlG5y7hJQ9VThwQstY87LDxVZUTSb3u99lXLJGiKLfYmcS02Pepm5qkc4Z3cSVzznVvmfes8s8EaoaTLLsmWGJ1zR6DT7RHgqaabih4y6R+q3bYnPIZI+gwR8nJa+x7i5wB5sTfpdOtY/2VzcspZZX4O/p8cNPCvJYU8opqR07udJzL/V+iO05rDS4gXEknrR/lIxvXmbC3KOMbvrDKw6hksa+tA2I9PwWRfkvTiWrvXZsV2LJVVabe9cFSbDPcm6A281sVXc3CmbOs5hlQdv97FZ07yVVKFMKdluyZExPuqxrkRE9JQwa++RBsRmDwVrh+IcoLOycP6ukKmbImuadoyPQrcOVwf8GbUaeOWPPc8Sque/2neJSXZuc72neJXF3UjPZstD4yac5ftHeDUbXYOyTM5FM0FH/jn7R/gFooqVzzZjS48GAk9y52RvqOgmeo8JazYjBFZa+h0NqX84CMcXnP4Rmryj0FhFjK9zzwZ6Derj3hNHFkkZ56rHHyeIYvVubLqj3cexWeF6IV1RnHA+x+lKOTb73WXu9DgdLCbxQRtd9bVBeetxzViStccKS5Mk/kP2I8rwbyVyCxnma3i2IF5H8xsO4rXUOgtDHtjMh4zOLv6RZvctMkrOnFeDJLU5Zd2RQQtYNVjWtHBgAHuCcuTO1QXHYASexZep0jv0C2dlTqNTHCue5fotDk1cqT49mnJHFNc4cVk48abxRJxJu437VgfyMvETtL/z0PMzQl7RvTHTfxW9kfNUJxBoBJKmp60OF77lRLXZH/Bqh8Lp491ZYODd5ce1Nuzh3qtfW84nmt7+pQGv9G9s7bzkOkqh55vyaofHYI9ooueXbwCyWJ40DM9uwNOoOsbT71cQTDVtmTa9+vgvOtK8NnZK6RoJa43NtoPUmxycnTYM2nhBXGKNEMRBIAzN8gpamewWb0WY4h0r772MBy9p1u5G4jXgWF9qLjtdFG4Jo63UmYTmC4NIG8OyK21bXFkD5CAH2cGtH0WtyaO5YXRKESz3Oxg1uonf2LRV2KwzSuY0B0jHXLL88WsSOOy3YroRaRnyvk8t0ixUOeGgAapfrG5Jc95u691RvrURpbQ8hW1EYOQkLh0B4Dw09I1rdipQ5bo41RVudBbqm+SKDyqkPRYlujKIVI0WEc09OXvWighsFVaNU94wTxK0bY+5c7LL8jVBcEQCkYkWpKoZkzSpw7JCxyKdpuou5PB4pPzne07xK4uz853tO8SkvQI5x7b5FMGgkoTJIwOdy8gGsTq2Ab9HYdq9QhhawWY0NHBoAHcvPvIV/lp/9iTwYvRE8Yo4uqlLqNWJcXHOA25daDnxSNuw6x/h+ajaXczU2GrjiBtNutUsmKvdzQG9O0oQtc7NxJ6yqZZoodY2XM2JxtyB1jwbn3oSTEpDzQGjpzKGaxSMaqZZ5PsPsSI5GF+T3E3yzPFedV9a5j3M3tcW+42XpgasDp3gEgeaiIFzTm8Nzc0gW1rbwVmyw3rk63xWoWHJT8lbDWAjPIqQYjq7Cs6ypPFcdITvWXpHqFmtWjRHFnEEdCtMOqSWi+zeslA70b+9HU9YQ219ySWP0WKVmprsQBaG3tcgW6FFBXCZ4ZsjbtttPWVkazEC5zWsu5xOQC0OE0zYm6zzeQjMA+iOgcetLLHtVsEZpukbDWAtY3CbNI119mzuWadi1sgo3YlcHiqlBjSaSs7Uy3JtkM7DtWZxqUG4v1das6upAb71nYCJZiHGzGDlHG1wACLDtNh2rXii27OROXk1GEVYo6WQuP5QgP6dVwsy3uJXmldVukkdISbk5G+dv7urjSKuLyRsLiXOA2C+xvUBZUMost+ONcmR8kTpCbkm5O0nMk8Sd6ZrhJyZZXoA9llKAhwFsdENGHzObJK0tjFiA4WLz1cEmSSgrYYxcnwabR6iLIGXGdr9pzVtJHYd6OZCB2KGVua4sp7m2blGlRWvOaYQjJGXQjzZMATU9pTGFNa5FdyM8fnPpO9p3iVxdm5zvad4lJegXY5x7f5GMVjiw4h1y7l5DqtFzsZ2LYTY5I7mNDRxOZ+S8+8kcN6I/bSeDVvo4BZZ8mVrg5Odf1GCkvdm9xPXsHUFNHTojVTgqHJsqGNjCcSBmdidZV08pcT9UZDpPFI3Ssv0+F5Z14CI61hOrfPpyuirrHYu8j/pXuD1pdTRSO2kW6zcgeCXHO7NOq0eytnksy+yjdUs2Fw7UM8qnxHYUj1FPsXw+MVfk+QrEdGKSU3dHqk560R1CenLIrP1OgA/ZzkdEjb97T+ClwrH+SfqSZsJtc7W9I6FrXy8FepQatiqOqxT2QZjINBSP0k4Dd/JsN/e42VdjuHU9MyzNeVxuNYus2PgSGj0lsa87zf35JsNJFI3cdx32PSsuTPGHZHW02HLld5MnPpHn+E4YW/lb3NjnxG+ytGzk7Fd1+D6gvF2tOw/JZt7/SOWq7eDks7lvdnUjHYqDY4w7am1VmC3HehjUnfl0qtxCtG437U8I2zPqJVEhxis1WlF6PYE98Qc88mHHWd9ZzRzW23DfmqzCI2zTjX5rPTIO839EdV/Bbt9ULZK7JLYtq7mFJS5ZXN0Spb3Os479Zxz7AiotFaW36JvaFG6rsiYMQWdzyeyxKPojGhdIczE3suE1+g9H+7HYXfNWsdYpRU5JOrl/cNtj6K+h0WpYzdsTb9Iv4q1c4NQr6tCSVVyg90v1MK2rsiwmly70FI+6imqVE6ZFRBY6V1kJK5MmqLod0ysSEZKHWTXSocypj5d6dLkVnl8x9J3WfFdXJeces+KS7qfBhPbfI5+oH7eTwatzZYXyO/qB+3k8GLdgLHONyZyM/2M4lZQVVQGdJOwKGLEPSAcAL5ZbjuukuKdMMdPknDelwEVcuqwnoy6zkg4yALdCkx06sYvvc0e65/BBQuyWfUtx4Op8ZD8HIq9IeY4jgfBWGFxEU9IP9nXPW6233uSqKISXBORBB7VZsGTRwAaOgAWA7lXjnUXfc25Me6cX4RzVuENPhmvtdZGlMdIk4LSsi0bp2u1nAvde41jkOxWMvQm8qkHqmWV+CxQQBVvVZhtZydRqnmyCw6HbR+KscQbbYspjD7ekNoIIPami96oieyVm4qtip6/DI5RY5OGw2R2B1vLxB2VwdV3WERU0Ydvz4jcs3MXR1U4zVmYhwuJhIfGOsoPG9F2y3fE4ss3mhoLTq991ppYCLB3pNOw7ws7pTjHmjY3MdrBz7OabX1dU5jtWnBKcprazLqYY4425Ix1AORdntNifkrIYn1qhra3lHaw6XO6yoBVDeulLHfLONHJwacV4KlbWW2LNRVSIZUKt4huoa6jq8tqm8/6Vlo60hcdVk71S8PJZ1EaF9f0pnnnSs95yeK6Koo9EnURfurs9qbLXKgdOmmcpukL1C4dWBMNQqoypCVHpk3lhy6bJPdBcqlrplDkm8xjzmespLj9p6ykuoZT3DyNfqB+3k8GrdkLC+Rofm8/byeDVuyq2jjaj7GUOLv/ACwHBje8koLEL2OdsijMT/WP/m3/AJOQ1e30T1FcvM6md/R/TEkr6ozUcEt72eGvy+kNZh7xftTqc5Kt0WqQ6knjO0VJsOAsx/jf3qyYFNQ7omljsUl/IVGpuVAQnKJheqHKkagt0xUZcow5OBVLY6R267rJt7rgSNDA9bmsljzDqu6j3LXVO1Z/GIbg9qsxOmJJA2g+Jap1T9O/xDm/ittFNrfivJaOYsdYZap8D/0vSsJqg9of9YXy3HYR3JtTj53I2aLJa2sIrXgAuOTWgkrzfH8EfUSlzHC4GsWvvYfUa3pIGzoW9xupDWXdbVzuTsyGw9apaGncz03gg84X4vHgG2HvTaZuC3i6uskumecMaA08UDOc1e45h8jXuLR6JJI7VUw0Lic10oSTVnKljadEMLCpg8hGiCygmjRu2RxI21ZG1OdWdCFeFxNRUwgVh4J4rehBppcpSIWAqxxT2TX2FVRcmCS2xHYC2XmunNeqqGu4ouOoB3pHFoNheslrKEOXboUGzMuGZSXSktyQh7l5Gx+bj9vJ4NWzL1j/ACLD83n7eTwatlO1A42o+2RQ4m7/AMj+Rvi5OksQoMffaSPpDhfqI+abE5cfU8ZDvaH6UKGNrcmgDO+XHeSiLKG2aRKps1jy9c5RRJzVW+QpBAcnByhB3J4CRjD9ZdZtTVJGc0GMQVCqa9uRVtMUBUtTRFZgcWi1JL7nZ9u9aHQ+uJDmcPSF+nIqHGaLXaQBmM29aJwDCeSDXveAduo3aeF3X/BapSi4UwYrjO0XdRLc2PNy27zwsuyubbM9JVfUXG8XzNzxOZVLUYm5pIdY9IVKg5Kkad0U3J92G4o5pFgqGYAbE6orbnagZqratEIMoyZEMnQExC7PWDeVWVFVfYtkIMxTyIfI7NROksuMhJ5ylFP0K5RMzmDOnUTpEeKZI0/QmpA3lfyhTdcqx83HBNNP0Ig3FeSutcdyLdAojHZENksVa4bRdFNrAUALLjglcEybgcpLlklbY5755Eh+bj9vL/xYtNidc1uSzPkRbfDjn+3k8GrR4xhbTd2Z7VDjZ/tl/ky2PVOsY3D6LnD3gfJEUsl7LlTTxBr2ltnWIBJJsRsKFw19wFzdbDmzr/HZLjsLNyZdd1uKVwsB0zicmldZmlCPYVKFC0KW6DCPKewqNPYcikCiNyElCNKHlCKAynqmKGjsHXPejKtqrdaxV8ewjLaqY17SCsDjVOY32vcbjxC1vL5LPaRuu02zIzCtw8SoSb4M8XnchZ5jvKRic7nG3QFLFRDcF0VBIxSzABjLurpU8NMArFlKeClbT9Cs7FEp2CRxKQRI1tKd/uT+TA2IWJvK/kl3k0dyXQuFigNwEYlG6NH8mmGBGyWVrolG+BW3m6XmqljbyjfTKF0Z4LQeapjqNGwqZlEk4pJzTR7p5Fz+bj9vJ4NW6kORH9krC+Rc/m4/byeDVtnOKhxs6/qMpcYpwRks1h51bg7iVr6y5CyEw1ZHdOay6tXA1/HSrJRYNfknNKHiOSnYFyWd4kekOhOaExuSBApguu2UIksiG59aVjHAU+2SbZPtlZIEiIUL0S4IWVRdyMDqlUVAzVxNsVNWK6BW+xDyiqK4a79XijZHoWnIMhJ4ZLXij+RkzySgNiwkcEQzDQNytqdoKIbCFus5LmylGHpGlA2DtVu8JhiUsG4p3wKPzboVw+nTHU6lgsquQCb5vmrUU+SQplLDZV+bLvmqthTJ/IZKWDcU/m66KZWppuhPbSqWTcU4pehLzNXraccF0U+SFk3HjEozPWfFJPmb6Tvad4pLTwdNHuHkW/y8/byeDVu3MusN5Ff8vP28ng1b0oHH1H2yAahossVjWUoPG4W2rjl71gsdd6V+BCpyq40NppbZpk1NIjWlVVE+4HSrOMrkTVHpIO0SsKT3JhcuszSUOTR57kU1tkNCrGNuV0kgo4GrpapAuFIEhcxDStRRQ0qgQCqGSpK8q5q3Klrir8ZXIqKh6Ho+dddqCriiwprrWXQxJLk5mqnSoJpDdWGobJkVE5m3ZxRbRuVzZzWwCWNMDVZmFQPpOtSxdwJbcpRDdIw2KmaxQm4i5DpXeQU4iT2xoE3ELYUuS6EUGpwZmoAB5HoUgpuKNEYUgjQsgJHApG06I1E8RqETPnqoHpu9p3iVxdqee72neJXFtR2l2PcvIofzeR/vyeDVuiV5l5I8fpYKIsmnijcZnnVkeGm1m52O5bI6XYf63T/ehKcfPCTyN0H12z3rCY6y91oazSygIyq4D1SNWVxbHaR17TxHbscO5VTuwQhJeCLBn3bbh+CvGlZDD8Zga43lYBe+bgrdukFL+/j+ILnZsUnLhHd08/xVlyE9hVOzSGkv+nj+IKaPSGj31EXxhVdKfpmncvZeU7c7o/lQBms6zSeiH+oi+MKJ+k9IT+sRdrwklin6Yd0fZdyVx3BROmcd/uVSNIqP1mL4wkNIqP1mL4wp0Z+mTevZZ6x4lQyzkIA6SUfrEXxhDT6QUh/bx/EEejP0wb17DZpwevpVVVvUFRjdNumj+IKvlxqA/tWfEFZDFL0JKSoaW3eB0raYNGLLBU+JQ69zIy3tBavDtIaUDOeIdbgtsYNRORqrk+DYNpwQoZqA/RyQEOldEB+sw/eNRLdLKE/6qH7xqZJmLpz9Mbqlu0X6lwuBSl0kw8/6qD7xqElx7Dzsqob/AGgRph2S9E5jB2KN0ZQhx+jGyqh+8amnSKj9Zi+MKUydOXoOa7inNVW7SGj9Yi+MJv8AiKk9Yi+MKUw9OXoug1ThqpG6TUnrEXxhPbpPR+sQ/GEHFk2S9FzqKS1lTx6TUXrMP3jU86T0XrMP3jUKZNkvRaBql3KnGk9F61D941J+lNFuqYfjCCiwbJX2PCKnnv8Aad4lJKcgucf4nHvK4tp2F2GJBJJAMTi4UkkCMS6kkmAcKSSSIGJdakkoQRXEklCDgE1JJQgl0pJKMhxIJJJSCC6kkoMhLiSShDq4UklAMQXSkkgQS65JJQY4kEkkQCSSSUAxwSSSQG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1210" name="AutoShape 10" descr="data:image/jpeg;base64,/9j/4AAQSkZJRgABAQAAAQABAAD/2wCEAAkGBxITEhQUEhQVFhUXFBISFBUPFRUUFBQUFBQWFhQUFBQYHCggGBolHBQUITEhJSkrLi4uFx8zODMsNygtLisBCgoKDg0OGxAQGywkHCQsLCwsLCwsLCwsLCwsLCwsLCwsLCwsLCwsLCwsLCwsLCwsLCwsLCwsLCwsLCwsLCwsLP/AABEIAMIBAwMBIgACEQEDEQH/xAAcAAABBQEBAQAAAAAAAAAAAAAEAAIDBQYBBwj/xABIEAABAwICBQcIBQoGAwEAAAABAAIDBBEFIQYSMUFREzJhcYGhsQcUIlRykZLRQlJzk8EjJTM0Q1NigqLwFjVEY7LhJHSDFf/EABoBAAIDAQEAAAAAAAAAAAAAAAECAAMEBQb/xAArEQACAgEDBAIBAwUBAAAAAAAAAQIRAwQSIRMxQVEFMyIyUmEjQnGR4Qb/2gAMAwEAAhEDEQA/APJ8IpmOjJLA43OZ7FYUuG6wJFPcDaQ11gotHP0Z9o+AW6wDHJYmmNgaQbk6yyZJtSDRifNoT+yb07fmpWUsG+Jvf80XjFW18pIbqk7bcUNZDcyIkFHTfum9/wA04UNL+7b3/NQgJyFv2Qm//Opv3be/5qKTDYNzG9/zSa9Rzz2UTlfcgNLRQj6A70K6lZn6IT5JSSutmA2gqy37Acp6WN2RYOy6Kdh0X1ApYNW1wiHBXY+RJso30TS6wFk9lCwHYD1ooQkvNl0jPNHnfQLdGi0SwOmlDzJCx1rW2/NaJuidD6uzv+artBB6MnW38VuaPC5X81htxdkO9Y8295Go2FTUVbZ5xpBo/SslY1kTQCDcC+fequHB4De7B3/Neu1Wgolka+WWwAILYxmb/wAR+SKpMApac2ZC2/1pfTcem5yHYnWPJXLKJ63GuFyeIv0adJrCCne83FuTY5w6fS2K2wbyY1jnNdLCxjLgkSyNBtcZaoJK9pMh2btwGwdSaSrU6VMzS1kn2RjYvJrR/TYz+QO8SUdD5N8NAzhDj03C08Tc+hRVWJNbzRc8TsCDlGCuTFhLUZnUCnj8n2G3A81YSdg9K570LXaD4cw2dSMadwGt43VxhtS98zLHMHWJ3ADbf+96N0kxWF8bmh35RpGqLZjPPuWSerbX4nQhopppTkzG/wCEMOOylj7db5pjtDsP2+bR/wBXzRsdUnyVKxy1WV+TpY9NCH/Sr/wlh/q0f9XzXTojh/qzP6vmiDUZroqUnUy/uf8Ass2Q9Acuh9ARlTsB7fmlR6LYe/0TTRhw9rPpGaNFQonuN7g2I2K3DqJwl+Tso1GnWSNLhjZNDKD1Znf80OdEKH1dnf8ANaDD64P9E5PHeOIREjOIXVhNSVo8/PqY5bZNnzVOAHOA3OcO9Jdque/2neJXFfR10+DQ6Ofov5z4BX0TiLEKj0fgLqckfXd4BSitLQQ45jisc1cmQhrC50pvxRIYq2ie58hJ2LQRRIT44ICBq44I1zQNqAqpwEErIMmkDQq97i4p5BcUZBSWGadOgA0EVsypJEfS4bJK60bHvPCNpd4LS4b5OKyWxc1sQ4ynP4G3KZJsSWWEf1MxUO0Ky/uy9NoPJdTMsZpZJDlcNtG2/uJ71rMPwWmgtyMLGZWuAC7tcc1oxxce5iy62H9vJ4rS6HV0xBihc0H6cv5NvfmewLX4L5KrjWqqi5+rTtsB/O75L0dxT2BMlzZllrJvtwA4Lo7TUrbQxgcXO9J563FWyjLwNp96hkrmjZn1IuUYlG5y7hJQ9VThwQstY87LDxVZUTSb3u99lXLJGiKLfYmcS02Pepm5qkc4Z3cSVzznVvmfes8s8EaoaTLLsmWGJ1zR6DT7RHgqaabih4y6R+q3bYnPIZI+gwR8nJa+x7i5wB5sTfpdOtY/2VzcspZZX4O/p8cNPCvJYU8opqR07udJzL/V+iO05rDS4gXEknrR/lIxvXmbC3KOMbvrDKw6hksa+tA2I9PwWRfkvTiWrvXZsV2LJVVabe9cFSbDPcm6A281sVXc3CmbOs5hlQdv97FZ07yVVKFMKdluyZExPuqxrkRE9JQwa++RBsRmDwVrh+IcoLOycP6ukKmbImuadoyPQrcOVwf8GbUaeOWPPc8Sque/2neJSXZuc72neJXF3UjPZstD4yac5ftHeDUbXYOyTM5FM0FH/jn7R/gFooqVzzZjS48GAk9y52RvqOgmeo8JazYjBFZa+h0NqX84CMcXnP4Rmryj0FhFjK9zzwZ6Derj3hNHFkkZ56rHHyeIYvVubLqj3cexWeF6IV1RnHA+x+lKOTb73WXu9DgdLCbxQRtd9bVBeetxzViStccKS5Mk/kP2I8rwbyVyCxnma3i2IF5H8xsO4rXUOgtDHtjMh4zOLv6RZvctMkrOnFeDJLU5Zd2RQQtYNVjWtHBgAHuCcuTO1QXHYASexZep0jv0C2dlTqNTHCue5fotDk1cqT49mnJHFNc4cVk48abxRJxJu437VgfyMvETtL/z0PMzQl7RvTHTfxW9kfNUJxBoBJKmp60OF77lRLXZH/Bqh8Lp491ZYODd5ce1Nuzh3qtfW84nmt7+pQGv9G9s7bzkOkqh55vyaofHYI9ooueXbwCyWJ40DM9uwNOoOsbT71cQTDVtmTa9+vgvOtK8NnZK6RoJa43NtoPUmxycnTYM2nhBXGKNEMRBIAzN8gpamewWb0WY4h0r772MBy9p1u5G4jXgWF9qLjtdFG4Jo63UmYTmC4NIG8OyK21bXFkD5CAH2cGtH0WtyaO5YXRKESz3Oxg1uonf2LRV2KwzSuY0B0jHXLL88WsSOOy3YroRaRnyvk8t0ixUOeGgAapfrG5Jc95u691RvrURpbQ8hW1EYOQkLh0B4Dw09I1rdipQ5bo41RVudBbqm+SKDyqkPRYlujKIVI0WEc09OXvWighsFVaNU94wTxK0bY+5c7LL8jVBcEQCkYkWpKoZkzSpw7JCxyKdpuou5PB4pPzne07xK4uz853tO8SkvQI5x7b5FMGgkoTJIwOdy8gGsTq2Ab9HYdq9QhhawWY0NHBoAHcvPvIV/lp/9iTwYvRE8Yo4uqlLqNWJcXHOA25daDnxSNuw6x/h+ajaXczU2GrjiBtNutUsmKvdzQG9O0oQtc7NxJ6yqZZoodY2XM2JxtyB1jwbn3oSTEpDzQGjpzKGaxSMaqZZ5PsPsSI5GF+T3E3yzPFedV9a5j3M3tcW+42XpgasDp3gEgeaiIFzTm8Nzc0gW1rbwVmyw3rk63xWoWHJT8lbDWAjPIqQYjq7Cs6ypPFcdITvWXpHqFmtWjRHFnEEdCtMOqSWi+zeslA70b+9HU9YQ219ySWP0WKVmprsQBaG3tcgW6FFBXCZ4ZsjbtttPWVkazEC5zWsu5xOQC0OE0zYm6zzeQjMA+iOgcetLLHtVsEZpukbDWAtY3CbNI119mzuWadi1sgo3YlcHiqlBjSaSs7Uy3JtkM7DtWZxqUG4v1das6upAb71nYCJZiHGzGDlHG1wACLDtNh2rXii27OROXk1GEVYo6WQuP5QgP6dVwsy3uJXmldVukkdISbk5G+dv7urjSKuLyRsLiXOA2C+xvUBZUMost+ONcmR8kTpCbkm5O0nMk8Sd6ZrhJyZZXoA9llKAhwFsdENGHzObJK0tjFiA4WLz1cEmSSgrYYxcnwabR6iLIGXGdr9pzVtJHYd6OZCB2KGVua4sp7m2blGlRWvOaYQjJGXQjzZMATU9pTGFNa5FdyM8fnPpO9p3iVxdm5zvad4lJegXY5x7f5GMVjiw4h1y7l5DqtFzsZ2LYTY5I7mNDRxOZ+S8+8kcN6I/bSeDVvo4BZZ8mVrg5Odf1GCkvdm9xPXsHUFNHTojVTgqHJsqGNjCcSBmdidZV08pcT9UZDpPFI3Ssv0+F5Z14CI61hOrfPpyuirrHYu8j/pXuD1pdTRSO2kW6zcgeCXHO7NOq0eytnksy+yjdUs2Fw7UM8qnxHYUj1FPsXw+MVfk+QrEdGKSU3dHqk560R1CenLIrP1OgA/ZzkdEjb97T+ClwrH+SfqSZsJtc7W9I6FrXy8FepQatiqOqxT2QZjINBSP0k4Dd/JsN/e42VdjuHU9MyzNeVxuNYus2PgSGj0lsa87zf35JsNJFI3cdx32PSsuTPGHZHW02HLld5MnPpHn+E4YW/lb3NjnxG+ytGzk7Fd1+D6gvF2tOw/JZt7/SOWq7eDks7lvdnUjHYqDY4w7am1VmC3HehjUnfl0qtxCtG437U8I2zPqJVEhxis1WlF6PYE98Qc88mHHWd9ZzRzW23DfmqzCI2zTjX5rPTIO839EdV/Bbt9ULZK7JLYtq7mFJS5ZXN0Spb3Os479Zxz7AiotFaW36JvaFG6rsiYMQWdzyeyxKPojGhdIczE3suE1+g9H+7HYXfNWsdYpRU5JOrl/cNtj6K+h0WpYzdsTb9Iv4q1c4NQr6tCSVVyg90v1MK2rsiwmly70FI+6imqVE6ZFRBY6V1kJK5MmqLod0ysSEZKHWTXSocypj5d6dLkVnl8x9J3WfFdXJeces+KS7qfBhPbfI5+oH7eTwatzZYXyO/qB+3k8GLdgLHONyZyM/2M4lZQVVQGdJOwKGLEPSAcAL5ZbjuukuKdMMdPknDelwEVcuqwnoy6zkg4yALdCkx06sYvvc0e65/BBQuyWfUtx4Op8ZD8HIq9IeY4jgfBWGFxEU9IP9nXPW6233uSqKISXBORBB7VZsGTRwAaOgAWA7lXjnUXfc25Me6cX4RzVuENPhmvtdZGlMdIk4LSsi0bp2u1nAvde41jkOxWMvQm8qkHqmWV+CxQQBVvVZhtZydRqnmyCw6HbR+KscQbbYspjD7ekNoIIPami96oieyVm4qtip6/DI5RY5OGw2R2B1vLxB2VwdV3WERU0Ydvz4jcs3MXR1U4zVmYhwuJhIfGOsoPG9F2y3fE4ss3mhoLTq991ppYCLB3pNOw7ws7pTjHmjY3MdrBz7OabX1dU5jtWnBKcprazLqYY4425Ix1AORdntNifkrIYn1qhra3lHaw6XO6yoBVDeulLHfLONHJwacV4KlbWW2LNRVSIZUKt4huoa6jq8tqm8/6Vlo60hcdVk71S8PJZ1EaF9f0pnnnSs95yeK6Koo9EnURfurs9qbLXKgdOmmcpukL1C4dWBMNQqoypCVHpk3lhy6bJPdBcqlrplDkm8xjzmespLj9p6ykuoZT3DyNfqB+3k8GrdkLC+Rofm8/byeDVuyq2jjaj7GUOLv/ACwHBje8koLEL2OdsijMT/WP/m3/AJOQ1e30T1FcvM6md/R/TEkr6ozUcEt72eGvy+kNZh7xftTqc5Kt0WqQ6knjO0VJsOAsx/jf3qyYFNQ7omljsUl/IVGpuVAQnKJheqHKkagt0xUZcow5OBVLY6R267rJt7rgSNDA9bmsljzDqu6j3LXVO1Z/GIbg9qsxOmJJA2g+Jap1T9O/xDm/ittFNrfivJaOYsdYZap8D/0vSsJqg9of9YXy3HYR3JtTj53I2aLJa2sIrXgAuOTWgkrzfH8EfUSlzHC4GsWvvYfUa3pIGzoW9xupDWXdbVzuTsyGw9apaGncz03gg84X4vHgG2HvTaZuC3i6uskumecMaA08UDOc1e45h8jXuLR6JJI7VUw0Lic10oSTVnKljadEMLCpg8hGiCygmjRu2RxI21ZG1OdWdCFeFxNRUwgVh4J4rehBppcpSIWAqxxT2TX2FVRcmCS2xHYC2XmunNeqqGu4ouOoB3pHFoNheslrKEOXboUGzMuGZSXSktyQh7l5Gx+bj9vJ4NWzL1j/ACLD83n7eTwatlO1A42o+2RQ4m7/AMj+Rvi5OksQoMffaSPpDhfqI+abE5cfU8ZDvaH6UKGNrcmgDO+XHeSiLKG2aRKps1jy9c5RRJzVW+QpBAcnByhB3J4CRjD9ZdZtTVJGc0GMQVCqa9uRVtMUBUtTRFZgcWi1JL7nZ9u9aHQ+uJDmcPSF+nIqHGaLXaQBmM29aJwDCeSDXveAduo3aeF3X/BapSi4UwYrjO0XdRLc2PNy27zwsuyubbM9JVfUXG8XzNzxOZVLUYm5pIdY9IVKg5Kkad0U3J92G4o5pFgqGYAbE6orbnagZqratEIMoyZEMnQExC7PWDeVWVFVfYtkIMxTyIfI7NROksuMhJ5ylFP0K5RMzmDOnUTpEeKZI0/QmpA3lfyhTdcqx83HBNNP0Ig3FeSutcdyLdAojHZENksVa4bRdFNrAUALLjglcEybgcpLlklbY5755Eh+bj9vL/xYtNidc1uSzPkRbfDjn+3k8GrR4xhbTd2Z7VDjZ/tl/ky2PVOsY3D6LnD3gfJEUsl7LlTTxBr2ltnWIBJJsRsKFw19wFzdbDmzr/HZLjsLNyZdd1uKVwsB0zicmldZmlCPYVKFC0KW6DCPKewqNPYcikCiNyElCNKHlCKAynqmKGjsHXPejKtqrdaxV8ewjLaqY17SCsDjVOY32vcbjxC1vL5LPaRuu02zIzCtw8SoSb4M8XnchZ5jvKRic7nG3QFLFRDcF0VBIxSzABjLurpU8NMArFlKeClbT9Cs7FEp2CRxKQRI1tKd/uT+TA2IWJvK/kl3k0dyXQuFigNwEYlG6NH8mmGBGyWVrolG+BW3m6XmqljbyjfTKF0Z4LQeapjqNGwqZlEk4pJzTR7p5Fz+bj9vJ4NW6kORH9krC+Rc/m4/byeDVtnOKhxs6/qMpcYpwRks1h51bg7iVr6y5CyEw1ZHdOay6tXA1/HSrJRYNfknNKHiOSnYFyWd4kekOhOaExuSBApguu2UIksiG59aVjHAU+2SbZPtlZIEiIUL0S4IWVRdyMDqlUVAzVxNsVNWK6BW+xDyiqK4a79XijZHoWnIMhJ4ZLXij+RkzySgNiwkcEQzDQNytqdoKIbCFus5LmylGHpGlA2DtVu8JhiUsG4p3wKPzboVw+nTHU6lgsquQCb5vmrUU+SQplLDZV+bLvmqthTJ/IZKWDcU/m66KZWppuhPbSqWTcU4pehLzNXraccF0U+SFk3HjEozPWfFJPmb6Tvad4pLTwdNHuHkW/y8/byeDVu3MusN5Ff8vP28ng1b0oHH1H2yAahossVjWUoPG4W2rjl71gsdd6V+BCpyq40NppbZpk1NIjWlVVE+4HSrOMrkTVHpIO0SsKT3JhcuszSUOTR57kU1tkNCrGNuV0kgo4GrpapAuFIEhcxDStRRQ0qgQCqGSpK8q5q3Klrir8ZXIqKh6Ho+dddqCriiwprrWXQxJLk5mqnSoJpDdWGobJkVE5m3ZxRbRuVzZzWwCWNMDVZmFQPpOtSxdwJbcpRDdIw2KmaxQm4i5DpXeQU4iT2xoE3ELYUuS6EUGpwZmoAB5HoUgpuKNEYUgjQsgJHApG06I1E8RqETPnqoHpu9p3iVxdqee72neJXFtR2l2PcvIofzeR/vyeDVuiV5l5I8fpYKIsmnijcZnnVkeGm1m52O5bI6XYf63T/ehKcfPCTyN0H12z3rCY6y91oazSygIyq4D1SNWVxbHaR17TxHbscO5VTuwQhJeCLBn3bbh+CvGlZDD8Zga43lYBe+bgrdukFL+/j+ILnZsUnLhHd08/xVlyE9hVOzSGkv+nj+IKaPSGj31EXxhVdKfpmncvZeU7c7o/lQBms6zSeiH+oi+MKJ+k9IT+sRdrwklin6Yd0fZdyVx3BROmcd/uVSNIqP1mL4wkNIqP1mL4wp0Z+mTevZZ6x4lQyzkIA6SUfrEXxhDT6QUh/bx/EEejP0wb17DZpwevpVVVvUFRjdNumj+IKvlxqA/tWfEFZDFL0JKSoaW3eB0raYNGLLBU+JQ69zIy3tBavDtIaUDOeIdbgtsYNRORqrk+DYNpwQoZqA/RyQEOldEB+sw/eNRLdLKE/6qH7xqZJmLpz9Mbqlu0X6lwuBSl0kw8/6qD7xqElx7Dzsqob/AGgRph2S9E5jB2KN0ZQhx+jGyqh+8amnSKj9Zi+MKUydOXoOa7inNVW7SGj9Yi+MJv8AiKk9Yi+MKUw9OXoug1ThqpG6TUnrEXxhPbpPR+sQ/GEHFk2S9FzqKS1lTx6TUXrMP3jU86T0XrMP3jUKZNkvRaBql3KnGk9F61D941J+lNFuqYfjCCiwbJX2PCKnnv8Aad4lJKcgucf4nHvK4tp2F2GJBJJAMTi4UkkCMS6kkmAcKSSSIGJdakkoQRXEklCDgE1JJQgl0pJKMhxIJJJSCC6kkoMhLiSShDq4UklAMQXSkkgQS65JJQY4kEkkQCSSSUAxwSSSQG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TextBox 8"/>
          <p:cNvSpPr txBox="1"/>
          <p:nvPr/>
        </p:nvSpPr>
        <p:spPr>
          <a:xfrm>
            <a:off x="539552" y="1844824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Tű aponeurotomia</a:t>
            </a:r>
            <a:endParaRPr lang="hu-HU" sz="3200" dirty="0"/>
          </a:p>
        </p:txBody>
      </p:sp>
      <p:sp>
        <p:nvSpPr>
          <p:cNvPr id="51216" name="AutoShape 16" descr="data:image/jpeg;base64,/9j/4AAQSkZJRgABAQAAAQABAAD/2wCEAAkGBxIREBUUEhQVFBUSFRcWGRUWFBcYHBgVHxUWGRgZExgcHC0gGBolGxQUITIhJikrLi46Fx8zODMsNygtLisBCgoKDg0OGhAQGy4fHCYuKyw0LCwvLCssLSwvLCwtLC8tLywyNCwsLDA3Lyw0LC0sLSwsNyw0LTc3LCw3NywsLP/AABEIAIoBBAMBIgACEQEDEQH/xAAbAAEAAgMBAQAAAAAAAAAAAAAABQYCAwQBB//EAEoQAAICAQICBQQNCQgABwAAAAECAAMRBBIFIQYTMUFRImGBkQcUIzIzQlJxc5KhsdEVNFNidIKys8EWJDVDcqK04URUg5OjwsT/xAAZAQEBAQEBAQAAAAAAAAAAAAAAAQIDBAX/xAAsEQEAAgEDAgMGBwAAAAAAAAAAAQIRAxNREjEhQWEEFCIyUvBCcZGhscHh/9oADAMBAAIRAxEAPwD7jERAREQEREBERARKNxb2QWqvsrr0wcVsU3NfsyRyOFFbcs+eSHRTpf7csat6eqZV3jFnWArkA5O1SDkju9MC0xEQETg4pxmjTbeucKXztGCScduABnAyOc4qOlujdgotwWIUbkdQSTgDJGOZk6ozjK4lORESoREQEREBERAREQEREBERAREQEREBERAREQEREBERAREQPj3TDTdVxC9fl7bh/pcYz9euz1Sf9i3TZs1FvyQlQ+fm7fY1frmr2VaAlunu+WGpOASSch6wAOZ/zOXnk77GemC8PV//ADDvdkd4J2of/bSuXyRaoiJFUf2RtP5ens+kq9YDj+WZVtPT1ltNf6W6tf3d25/UiufRL/0/0+7Q2MO2grd+6rAv/wDGbJVuhmm369DjIprd8+DEdWP9rWT5+tp59or6/wBPVp3xpS+lxET6DykShDplql1J3rpzp/b7aLaN4t7CRZnJVgO8YElLPZA0K1tYXsCqFYE1ON6Nb1Qerl5a7yBkeIPeIFpiV49M9IGUFrF3CvJapwKzZ8GLiR7mzcsA8+Y8ZwcV6f6dNK11IexuovuRCjDcKbOqfcfigP3+GTAuEStU9NdN5AfrFZuqVz1T7a7LQCiWNjCk7lxn5S+IjS9OdE5HlOoZbmDvU6qRVnrcMRgkbSfRAssSuJ010hQtmwENWoralxYzWKWr2VkZbcqseXyW8DPW6a6MJv3sV9rPq8hG+BRwj/vBmA29vbAsUSEq6U6ZrxSpcsWVNwrYoLGr6xUZ8YD7OeJFdJuM6+jW0U0+1Or1Is2tatpZerQM5cqwGDnlgQLhErdHTfRsjPvcBURxuqcGxHfYjUgj3QM5AGO3cPGR/Eun1ddunKhmosXU9biqxra3p2grsHNSCW3ZHLEC6RK43TXRixa9zkv1BDCtiuL89SS2MDdjHOcmn6cUohN7bmD6nlRTadtVNhVi45kY5At2E9kC3RK9/bLSYY7mwo0pPkHs1JxR6z2+E6dH0m01uoOnRjvBsAJRgrNWQLQj4wxQsAQOzMCYiIgIiICIiAiIgIiIEP0mHudXmvq/inT0fQLpKAAABTXgAYA8gdk5+k3wdf09X8U6eB/mtH0Nf8Agd0REDVq6VsrdGGVdSpHiCCCPUZUvY44VVVXa6A7iyV5LFvJWmth295LsSe/MuL9hlc6CfAWfSj+RTIqyRESoqvBuhlNV2pvsSprr77XS0J5aVuMbdx7xz7PGQFPsb2rQtW/T+4ilEcVvvZE1NdpNjEnBK1qNq8sjPmH0mIFV1HR3UjV320XIlereh7MoS69WioRX8UhlRRzHLn2yBq9jvUdW1TXVbBpdbp0IR8/3i3rAz5ODjmMCfSIgfPuIdCdXeymy6pgraR1B60ivqShdaRnaA+0ncQTzx2Ywf2PbH09NL2oBWuuVyoOcagWBdmfk7xnPhPoMQKBV0FuHV2btMt9FtNiba32sK67EItYsXOetYj5PIc+ZnNqvY6vFISq6vLaK/S2F0bGbbVtLpg8sFcYPdPpEQKZpeiWoXW16g21qK2yzVK6PbVs2rTcM7HVTjDkZ8kdklOkPAG1Wo09m4KtK6hWHPJFtQQbe7l285PxA+c6T2OrFpVC+nD0JQtTrW+5jVclubmLZAbqkBVeQ5nwklreimqvat7b62da9ahwpAHXgBFTvKoBjJ5mXSIHz+roFcAPda+Q4WOxv/CEl/rZ5fbOTiHQrVUVXW02Vs7V65WTq3ctXdablFYUg9YDy8Oc+lxA+a6foVqbaq3V0rW6nhhdLEcOjaYhtvmJ3EHIyMSZ6P9DW02rNpNLVrZqLEOxjbm59+CxOEC8x5PvuWeyXGICIiAmIceI5eeZSqcQ4ODcSRzdjjxJ7fJ8eQJ9E56l5rHhGW6Vie84WrMZlR/IxBHaCezuz38vGe/khs4y2fDJ8+PuPqnH3i30t7deVtzGRKj+R2PeT6TMX4LgEnkACST2ADtJPcI94t9Jt15W5rVHaQPnImiziNK9ttY+d1/GVa7ggRSzAKqgszNyCqBklieQAHfMjwLDKpGC2cDxwMmTf1PKpt05d3H+KUutSJYrMb6sAHPxo4N0j0o01INnZVX8VvkDzSH4hwvqrKM++61Gx+qHCn7XE84PwXdVWg5stFLkeCsrBT6TW/qlnU1unPT4kV0891qp49pnOBavpyv3yQRwRkEEeIOZUE4Hns5gEjI58wSCOXeCCCPNM6OEsvNCRz+KSOYODnHfkSRr6kfNVZ06eUra/YZW+gvwNo8LV+3Tadh9jCZKuoUcrGxjv5/fIzopZcEt2EY31Z5A8/aWlzOsa0TGcS59Hqu0SEN2p8R9UTWx1J+OfQAP6Sb8cSu36p+JXiuo/SNMGo1B7bH9cnvHpJt+qyRIDh9NiWBmLsOYwST6cSfnTTv1xwzauCIidGSIiAiIgIiICIiAiIgIiICR3Efh9N9I/8mySMo3SHpDqK9WAtIZaGJU7X55rKnJHL4x9UC0cQ+H03+uz+S806b/EdR+y6X+brZUbel+oZ62Om51Fjy388oV8OXbPaelty32XHSkmyuqvblhgI1zZzs5567/b55cJlc+Ce9t+nu/jMiOJ/wCGcQ/0637rJDaPphdWGHtRjud398wxuOce87pobj1tlNtLVBUv63dndnbZnIB5Y5NjMYMrl0u/w/V/s1/8ppt1p/vFB7l6zPmynLPhK1XrrbQdzFsjszgHzY7MTq02o1PdQh/9YD/6xgy6OktRNtLj3oZUz+sbqiPsUzd0a07eTacbX0ekQc/jIby3LwxYk+f9KOJay7VNSLfa9QK8mKlN6gvcKr+rI3LWM7T2HPdylg6Gce4jYprbSq9dWNtxfqd1ZUdWUTaQ45N5QI8MCZy1hbuC1MtbhgQTfeeY7je5B+Ygg+mYdH/gn/aNT/ybZnp9TqCw30KozzIu3YHjjbznUECDCgAElsDxJJY/OSSfTKiv6n/B7f2W3+BpwcNONBrseH/4NNJPXKBUumwTWyMG8Wrxgrnz7u3wzKzwR1fQ2FhYrXFxyPIoqLQoYd4ZKQc9vlTMzPC4XTi7EXaTHLOoYHzj2pqTg+PMA+iecXYi7RgEgNqWBAOMj2pqjg+IyAfQJB8S6TVs+nfZZ7labG8nuOnur5em1ftmjiXS+p7NOwrt9xuNhBXtBour5c+3Nq+ozWEWjP8Ae8d3UZx3Z6ztxNfCXJu1YJJC6hQAe4e1NMcDwGST6TK3/bSrr+s6q3HV7MYHbuz49k06HprXXZexqsPXWiwY28gKKa8Hn25qJ9IjBla+EsTbqwSSF1CgZ7h7V0xwPAZJPpMk5T+i3SRLtVcmxlN79auSOW2mlNp8/uTGXCMBERAREQEREBERAREQEREBERAREhdV0iSuxkKOdpxkYxM2vWvzLWs27JqJBf2nr+RZ6h+My/tNV8mz6o/GY39Plrbtwm5iyA9oB+eQ46S0/Js+r/3Pf7S0+Fn1f+43tPk27cJBtBUfiL6Bj7oXQqOzI9Mjj0lp8LPq/wDcwfpPX3I59AH9Y39Pk27cO/iHC6tRU1Vyh0cYIORy8xHMHzjnOuqsKoUdigAd/IefvkAelS/on9azIdKU/RP9n4ye8afK7V+FgiQa9Jqu9bB6B+M3J0hoPew+dT/SWNbTnzTbtw7dZpi21kO10zgkZBB5FWHgf6Ccleks6sVBUqrA2naxY7fBMgYz4nM3V8XoPZYPTkfeJ0Jq6z2Oh+Zh+Muaz2lPGPJtVQBgdg5QVE8Fg8R657uHjOjLzYPAeqY9SvyR6hMt48R65g2pQdrqP3hJmB6tCg5CqD44GZsnHZxSle2xfQc/dNDce04+MT8yt+EzOpSO8w1024ScTm0OtS4EpnAOOYxOmaiYmMwzMYRtvG6laxTuzSUDDHexAXHiMkSR3CU7inD7TZa6o53Xopwp514rbcPEBk7fOZk/D7zZdgOLCbyGC4BVh5ANhPPuwAOU80a14mYmPvMu23XHdb9w8ROHR8WrtZQucujOMjHJW2nPplcTQNhT1dhr62ovX1W3ICOCQmSTzK5PmzMKdBf1QCo6t7VuXmpGGNoIXJ7CRE61uDbryuVloVS3coJOPADM4dFxmu1lUB1LruXehUMvip7+2cXC9My0X4VwH3bVNez/ACwPITJIBPj/AFka3DrhXVt6xmbTOuGHwTbV5DAG3PMc+c1bUt4TEfeUilfGMrRqNaiFAf8AMbYuOfPBPPw5AzfuHiOUp1egs3IURx7ouB1WwKRTYN2MkjmVBJ5HEx02isWs+5OfIrV1NbKC28EtgNutIGc45HMka1uF245XPcPERmUptHZ1eDVYSj3FAaiUYFuSsgOU5cwwOB4zt0mit9sgsrqQ6sCFyAnVAbTYT2ZyNvbnnLGtM/h4SdOOVpiInociQWq0anVLX+lrtt3eBR6Vxjvz1x+r55OyK1H5/R+zan+bo5m1It3WJmOzlfh6C5Ku967HB7gEapSD8/Wj1GNNw5He1Ry6pwhPiTWj5HosA9E69R+fU/s+p/m6Se8LPu2r+nT/AI1ExsU4a3LOTScNSwMRy2uyc/FTjM59TTUmls1GCVqrscjGCQgbIH1TJXgvvbfp7v4zIjXf4Pqf2fVfdbJsU4Nyzo4hw9KUDHmDZVXy8bLUrB+YFwfRMreGotiIe2zdg+GBnnOnpIfcV/adJ/y6Jv1VebanyuK9+cnxXAxLsU4NyyMq0CHUWU4+Dqqs3eO971xjux1I+t5p7Tw9TqbKj71KabAe/LverZ82Klx859HdWqLqbLusXFlVNe3PMFHvYn09cPqme19WL3t35NlddeMdmxrWznz9cfVLs04Trty4KtHS1b2ElVraxTnHxHZCfTt+2cHBKVu6x2IC4V1+jKkj08p16KrrHNRINdd1trYPJma1nROfgGUkeOBNmj4ZW2lVnTyxWRnJB5bsZAPnnGdGtpzEeH8unXMRiW6rhKMoZSCGAIPiCMie/kVfNPOGcHpaiolOZrQnym7do886vyJR8j/c/wCM1sxxH6/4nX6o/UcOrRq1Pba5RcD4wrezn4DbW32SP1+2nVJWx8l0LZ5+Thgu4+Ayyj0id/FOFUrbpQF5Peyt5Tcx7V1DePLmq+qZ28LpXV1AIPLpvVsknK5p5czMz7PntGPv8ljUePw1BYqH3zqzDwwu3OT++J7Xw1DYyD3yBSfDDbsY+qZr0gevWVVPkhKrtlh+MhNOAT8oYI+ZcyR0v53f9HR9901XRpMdmZvaHDotAlqlk7A9lfMY8pLGrb0bkM90XDktrSxfe2KGGeRwRkZHpnR0Y+Af9q1n/MvmfRn8y0/0Nf8AAJrYom5ZhwWoFEtrJ2WqrYPeCMjI7jzktIzox+Zab6Cr+BZJzpWsVjEMzOSIiaQiIgIiICIiAiIgIiICVDjXRa+7UNal+0N2DyhtGBkDB7yoPoEt8QKKOh+qznrwSMjO5845Z+4eqZDonqgT7ovPmTubnyxz5eaXiJcphS16Makdjr2/LYf0mY6OagDGUI8Nx/CXGIyYVMcDv78H96ZjhVw7U9RB/rLTEZMK3Xo7PkH1Tqq0z/JMmojJhXBU2nsyRiq1uf6lh5Z/0ty+YyWNiqcMQD4EgTpvpV1KsMqwwR5pB8P4cRqHW5RYFrQI7AHKhmxnzjOD8w8ZxmZrOI7T+zpiLRmUwuqrHx0+sJl7br+Wn1hNX5Np/RV/UH4R+Taf0Vf1B+E38XonwsdSaXati65qcuvlj3xrevnz5+TY006pxkXbl9yVxncMANtJzz/UE6PybT+ir+oPwkZRwcnUWlgFoDoyoBgOwrXmcfFBzy8ZmbXjHgsRWWqqvU2ut5XGAerU7RtBGCxB+MR6gZsCatXZ1QFnCg5K9i7sY8r9YyfibrGIZmcqtpk19Kla6lwXss5lD5T2PY3x+zc5nPpvynVWlddKba1CjJTOAMDPunmlxiayiC6JpqUp6vUVhBUFSsgqcqFxz2sefLzSdiJAiIgIiICIiAiIgIiICIiAiIgIiICIiAiIgIiICIiAiIgIiICIiAiIgIiICIiAiIgIiICIiAiIgIiI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564904"/>
            <a:ext cx="4417818" cy="2664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3501008"/>
            <a:ext cx="3800475" cy="308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semmelweis.hu/wp-content/themes/se_uj/images/logo/egyetem_cimer_at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96250" y="260648"/>
            <a:ext cx="1047750" cy="1047751"/>
          </a:xfrm>
          <a:prstGeom prst="rect">
            <a:avLst/>
          </a:prstGeom>
          <a:noFill/>
        </p:spPr>
      </p:pic>
      <p:pic>
        <p:nvPicPr>
          <p:cNvPr id="11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1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altLang="hu-HU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Dupuytren betegség - kezelés</a:t>
            </a:r>
          </a:p>
        </p:txBody>
      </p:sp>
      <p:sp>
        <p:nvSpPr>
          <p:cNvPr id="51206" name="AutoShape 6" descr="data:image/jpeg;base64,/9j/4AAQSkZJRgABAQAAAQABAAD/2wCEAAkGBxITEhQUEhQVFhUXFBISFBUPFRUUFBQUFBQWFhQUFBQYHCggGBolHBQUITEhJSkrLi4uFx8zODMsNygtLisBCgoKDg0OGxAQGywkHCQsLCwsLCwsLCwsLCwsLCwsLCwsLCwsLCwsLCwsLCwsLCwsLCwsLCwsLCwsLCwsLCwsLP/AABEIAMIBAwMBIgACEQEDEQH/xAAcAAABBQEBAQAAAAAAAAAAAAAEAAIDBQYBBwj/xABIEAABAwICBQcIBQoGAwEAAAABAAIDBBEFIQYSMUFREzJhcYGhsQcUIlRykZLRQlJzk8EjJTM0Q1NigqLwFjVEY7LhJHSDFf/EABoBAAIDAQEAAAAAAAAAAAAAAAECAAMEBQb/xAArEQACAgEDBAIBAwUBAAAAAAAAAQIRAwQSIRMxQVEFMyIyUmEjQnGR4Qb/2gAMAwEAAhEDEQA/APJ8IpmOjJLA43OZ7FYUuG6wJFPcDaQ11gotHP0Z9o+AW6wDHJYmmNgaQbk6yyZJtSDRifNoT+yb07fmpWUsG+Jvf80XjFW18pIbqk7bcUNZDcyIkFHTfum9/wA04UNL+7b3/NQgJyFv2Qm//Opv3be/5qKTDYNzG9/zSa9Rzz2UTlfcgNLRQj6A70K6lZn6IT5JSSutmA2gqy37Acp6WN2RYOy6Kdh0X1ApYNW1wiHBXY+RJso30TS6wFk9lCwHYD1ooQkvNl0jPNHnfQLdGi0SwOmlDzJCx1rW2/NaJuidD6uzv+artBB6MnW38VuaPC5X81htxdkO9Y8295Go2FTUVbZ5xpBo/SslY1kTQCDcC+fequHB4De7B3/Neu1Wgolka+WWwAILYxmb/wAR+SKpMApac2ZC2/1pfTcem5yHYnWPJXLKJ63GuFyeIv0adJrCCne83FuTY5w6fS2K2wbyY1jnNdLCxjLgkSyNBtcZaoJK9pMh2btwGwdSaSrU6VMzS1kn2RjYvJrR/TYz+QO8SUdD5N8NAzhDj03C08Tc+hRVWJNbzRc8TsCDlGCuTFhLUZnUCnj8n2G3A81YSdg9K570LXaD4cw2dSMadwGt43VxhtS98zLHMHWJ3ADbf+96N0kxWF8bmh35RpGqLZjPPuWSerbX4nQhopppTkzG/wCEMOOylj7db5pjtDsP2+bR/wBXzRsdUnyVKxy1WV+TpY9NCH/Sr/wlh/q0f9XzXTojh/qzP6vmiDUZroqUnUy/uf8Ass2Q9Acuh9ARlTsB7fmlR6LYe/0TTRhw9rPpGaNFQonuN7g2I2K3DqJwl+Tso1GnWSNLhjZNDKD1Znf80OdEKH1dnf8ANaDD64P9E5PHeOIREjOIXVhNSVo8/PqY5bZNnzVOAHOA3OcO9Jdque/2neJXFfR10+DQ6Ofov5z4BX0TiLEKj0fgLqckfXd4BSitLQQ45jisc1cmQhrC50pvxRIYq2ie58hJ2LQRRIT44ICBq44I1zQNqAqpwEErIMmkDQq97i4p5BcUZBSWGadOgA0EVsypJEfS4bJK60bHvPCNpd4LS4b5OKyWxc1sQ4ynP4G3KZJsSWWEf1MxUO0Ky/uy9NoPJdTMsZpZJDlcNtG2/uJ71rMPwWmgtyMLGZWuAC7tcc1oxxce5iy62H9vJ4rS6HV0xBihc0H6cv5NvfmewLX4L5KrjWqqi5+rTtsB/O75L0dxT2BMlzZllrJvtwA4Lo7TUrbQxgcXO9J563FWyjLwNp96hkrmjZn1IuUYlG5y7hJQ9VThwQstY87LDxVZUTSb3u99lXLJGiKLfYmcS02Pepm5qkc4Z3cSVzznVvmfes8s8EaoaTLLsmWGJ1zR6DT7RHgqaabih4y6R+q3bYnPIZI+gwR8nJa+x7i5wB5sTfpdOtY/2VzcspZZX4O/p8cNPCvJYU8opqR07udJzL/V+iO05rDS4gXEknrR/lIxvXmbC3KOMbvrDKw6hksa+tA2I9PwWRfkvTiWrvXZsV2LJVVabe9cFSbDPcm6A281sVXc3CmbOs5hlQdv97FZ07yVVKFMKdluyZExPuqxrkRE9JQwa++RBsRmDwVrh+IcoLOycP6ukKmbImuadoyPQrcOVwf8GbUaeOWPPc8Sque/2neJSXZuc72neJXF3UjPZstD4yac5ftHeDUbXYOyTM5FM0FH/jn7R/gFooqVzzZjS48GAk9y52RvqOgmeo8JazYjBFZa+h0NqX84CMcXnP4Rmryj0FhFjK9zzwZ6Derj3hNHFkkZ56rHHyeIYvVubLqj3cexWeF6IV1RnHA+x+lKOTb73WXu9DgdLCbxQRtd9bVBeetxzViStccKS5Mk/kP2I8rwbyVyCxnma3i2IF5H8xsO4rXUOgtDHtjMh4zOLv6RZvctMkrOnFeDJLU5Zd2RQQtYNVjWtHBgAHuCcuTO1QXHYASexZep0jv0C2dlTqNTHCue5fotDk1cqT49mnJHFNc4cVk48abxRJxJu437VgfyMvETtL/z0PMzQl7RvTHTfxW9kfNUJxBoBJKmp60OF77lRLXZH/Bqh8Lp491ZYODd5ce1Nuzh3qtfW84nmt7+pQGv9G9s7bzkOkqh55vyaofHYI9ooueXbwCyWJ40DM9uwNOoOsbT71cQTDVtmTa9+vgvOtK8NnZK6RoJa43NtoPUmxycnTYM2nhBXGKNEMRBIAzN8gpamewWb0WY4h0r772MBy9p1u5G4jXgWF9qLjtdFG4Jo63UmYTmC4NIG8OyK21bXFkD5CAH2cGtH0WtyaO5YXRKESz3Oxg1uonf2LRV2KwzSuY0B0jHXLL88WsSOOy3YroRaRnyvk8t0ixUOeGgAapfrG5Jc95u691RvrURpbQ8hW1EYOQkLh0B4Dw09I1rdipQ5bo41RVudBbqm+SKDyqkPRYlujKIVI0WEc09OXvWighsFVaNU94wTxK0bY+5c7LL8jVBcEQCkYkWpKoZkzSpw7JCxyKdpuou5PB4pPzne07xK4uz853tO8SkvQI5x7b5FMGgkoTJIwOdy8gGsTq2Ab9HYdq9QhhawWY0NHBoAHcvPvIV/lp/9iTwYvRE8Yo4uqlLqNWJcXHOA25daDnxSNuw6x/h+ajaXczU2GrjiBtNutUsmKvdzQG9O0oQtc7NxJ6yqZZoodY2XM2JxtyB1jwbn3oSTEpDzQGjpzKGaxSMaqZZ5PsPsSI5GF+T3E3yzPFedV9a5j3M3tcW+42XpgasDp3gEgeaiIFzTm8Nzc0gW1rbwVmyw3rk63xWoWHJT8lbDWAjPIqQYjq7Cs6ypPFcdITvWXpHqFmtWjRHFnEEdCtMOqSWi+zeslA70b+9HU9YQ219ySWP0WKVmprsQBaG3tcgW6FFBXCZ4ZsjbtttPWVkazEC5zWsu5xOQC0OE0zYm6zzeQjMA+iOgcetLLHtVsEZpukbDWAtY3CbNI119mzuWadi1sgo3YlcHiqlBjSaSs7Uy3JtkM7DtWZxqUG4v1das6upAb71nYCJZiHGzGDlHG1wACLDtNh2rXii27OROXk1GEVYo6WQuP5QgP6dVwsy3uJXmldVukkdISbk5G+dv7urjSKuLyRsLiXOA2C+xvUBZUMost+ONcmR8kTpCbkm5O0nMk8Sd6ZrhJyZZXoA9llKAhwFsdENGHzObJK0tjFiA4WLz1cEmSSgrYYxcnwabR6iLIGXGdr9pzVtJHYd6OZCB2KGVua4sp7m2blGlRWvOaYQjJGXQjzZMATU9pTGFNa5FdyM8fnPpO9p3iVxdm5zvad4lJegXY5x7f5GMVjiw4h1y7l5DqtFzsZ2LYTY5I7mNDRxOZ+S8+8kcN6I/bSeDVvo4BZZ8mVrg5Odf1GCkvdm9xPXsHUFNHTojVTgqHJsqGNjCcSBmdidZV08pcT9UZDpPFI3Ssv0+F5Z14CI61hOrfPpyuirrHYu8j/pXuD1pdTRSO2kW6zcgeCXHO7NOq0eytnksy+yjdUs2Fw7UM8qnxHYUj1FPsXw+MVfk+QrEdGKSU3dHqk560R1CenLIrP1OgA/ZzkdEjb97T+ClwrH+SfqSZsJtc7W9I6FrXy8FepQatiqOqxT2QZjINBSP0k4Dd/JsN/e42VdjuHU9MyzNeVxuNYus2PgSGj0lsa87zf35JsNJFI3cdx32PSsuTPGHZHW02HLld5MnPpHn+E4YW/lb3NjnxG+ytGzk7Fd1+D6gvF2tOw/JZt7/SOWq7eDks7lvdnUjHYqDY4w7am1VmC3HehjUnfl0qtxCtG437U8I2zPqJVEhxis1WlF6PYE98Qc88mHHWd9ZzRzW23DfmqzCI2zTjX5rPTIO839EdV/Bbt9ULZK7JLYtq7mFJS5ZXN0Spb3Os479Zxz7AiotFaW36JvaFG6rsiYMQWdzyeyxKPojGhdIczE3suE1+g9H+7HYXfNWsdYpRU5JOrl/cNtj6K+h0WpYzdsTb9Iv4q1c4NQr6tCSVVyg90v1MK2rsiwmly70FI+6imqVE6ZFRBY6V1kJK5MmqLod0ysSEZKHWTXSocypj5d6dLkVnl8x9J3WfFdXJeces+KS7qfBhPbfI5+oH7eTwatzZYXyO/qB+3k8GLdgLHONyZyM/2M4lZQVVQGdJOwKGLEPSAcAL5ZbjuukuKdMMdPknDelwEVcuqwnoy6zkg4yALdCkx06sYvvc0e65/BBQuyWfUtx4Op8ZD8HIq9IeY4jgfBWGFxEU9IP9nXPW6233uSqKISXBORBB7VZsGTRwAaOgAWA7lXjnUXfc25Me6cX4RzVuENPhmvtdZGlMdIk4LSsi0bp2u1nAvde41jkOxWMvQm8qkHqmWV+CxQQBVvVZhtZydRqnmyCw6HbR+KscQbbYspjD7ekNoIIPami96oieyVm4qtip6/DI5RY5OGw2R2B1vLxB2VwdV3WERU0Ydvz4jcs3MXR1U4zVmYhwuJhIfGOsoPG9F2y3fE4ss3mhoLTq991ppYCLB3pNOw7ws7pTjHmjY3MdrBz7OabX1dU5jtWnBKcprazLqYY4425Ix1AORdntNifkrIYn1qhra3lHaw6XO6yoBVDeulLHfLONHJwacV4KlbWW2LNRVSIZUKt4huoa6jq8tqm8/6Vlo60hcdVk71S8PJZ1EaF9f0pnnnSs95yeK6Koo9EnURfurs9qbLXKgdOmmcpukL1C4dWBMNQqoypCVHpk3lhy6bJPdBcqlrplDkm8xjzmespLj9p6ykuoZT3DyNfqB+3k8GrdkLC+Rofm8/byeDVuyq2jjaj7GUOLv/ACwHBje8koLEL2OdsijMT/WP/m3/AJOQ1e30T1FcvM6md/R/TEkr6ozUcEt72eGvy+kNZh7xftTqc5Kt0WqQ6knjO0VJsOAsx/jf3qyYFNQ7omljsUl/IVGpuVAQnKJheqHKkagt0xUZcow5OBVLY6R267rJt7rgSNDA9bmsljzDqu6j3LXVO1Z/GIbg9qsxOmJJA2g+Jap1T9O/xDm/ittFNrfivJaOYsdYZap8D/0vSsJqg9of9YXy3HYR3JtTj53I2aLJa2sIrXgAuOTWgkrzfH8EfUSlzHC4GsWvvYfUa3pIGzoW9xupDWXdbVzuTsyGw9apaGncz03gg84X4vHgG2HvTaZuC3i6uskumecMaA08UDOc1e45h8jXuLR6JJI7VUw0Lic10oSTVnKljadEMLCpg8hGiCygmjRu2RxI21ZG1OdWdCFeFxNRUwgVh4J4rehBppcpSIWAqxxT2TX2FVRcmCS2xHYC2XmunNeqqGu4ouOoB3pHFoNheslrKEOXboUGzMuGZSXSktyQh7l5Gx+bj9vJ4NWzL1j/ACLD83n7eTwatlO1A42o+2RQ4m7/AMj+Rvi5OksQoMffaSPpDhfqI+abE5cfU8ZDvaH6UKGNrcmgDO+XHeSiLKG2aRKps1jy9c5RRJzVW+QpBAcnByhB3J4CRjD9ZdZtTVJGc0GMQVCqa9uRVtMUBUtTRFZgcWi1JL7nZ9u9aHQ+uJDmcPSF+nIqHGaLXaQBmM29aJwDCeSDXveAduo3aeF3X/BapSi4UwYrjO0XdRLc2PNy27zwsuyubbM9JVfUXG8XzNzxOZVLUYm5pIdY9IVKg5Kkad0U3J92G4o5pFgqGYAbE6orbnagZqratEIMoyZEMnQExC7PWDeVWVFVfYtkIMxTyIfI7NROksuMhJ5ylFP0K5RMzmDOnUTpEeKZI0/QmpA3lfyhTdcqx83HBNNP0Ig3FeSutcdyLdAojHZENksVa4bRdFNrAUALLjglcEybgcpLlklbY5755Eh+bj9vL/xYtNidc1uSzPkRbfDjn+3k8GrR4xhbTd2Z7VDjZ/tl/ky2PVOsY3D6LnD3gfJEUsl7LlTTxBr2ltnWIBJJsRsKFw19wFzdbDmzr/HZLjsLNyZdd1uKVwsB0zicmldZmlCPYVKFC0KW6DCPKewqNPYcikCiNyElCNKHlCKAynqmKGjsHXPejKtqrdaxV8ewjLaqY17SCsDjVOY32vcbjxC1vL5LPaRuu02zIzCtw8SoSb4M8XnchZ5jvKRic7nG3QFLFRDcF0VBIxSzABjLurpU8NMArFlKeClbT9Cs7FEp2CRxKQRI1tKd/uT+TA2IWJvK/kl3k0dyXQuFigNwEYlG6NH8mmGBGyWVrolG+BW3m6XmqljbyjfTKF0Z4LQeapjqNGwqZlEk4pJzTR7p5Fz+bj9vJ4NW6kORH9krC+Rc/m4/byeDVtnOKhxs6/qMpcYpwRks1h51bg7iVr6y5CyEw1ZHdOay6tXA1/HSrJRYNfknNKHiOSnYFyWd4kekOhOaExuSBApguu2UIksiG59aVjHAU+2SbZPtlZIEiIUL0S4IWVRdyMDqlUVAzVxNsVNWK6BW+xDyiqK4a79XijZHoWnIMhJ4ZLXij+RkzySgNiwkcEQzDQNytqdoKIbCFus5LmylGHpGlA2DtVu8JhiUsG4p3wKPzboVw+nTHU6lgsquQCb5vmrUU+SQplLDZV+bLvmqthTJ/IZKWDcU/m66KZWppuhPbSqWTcU4pehLzNXraccF0U+SFk3HjEozPWfFJPmb6Tvad4pLTwdNHuHkW/y8/byeDVu3MusN5Ff8vP28ng1b0oHH1H2yAahossVjWUoPG4W2rjl71gsdd6V+BCpyq40NppbZpk1NIjWlVVE+4HSrOMrkTVHpIO0SsKT3JhcuszSUOTR57kU1tkNCrGNuV0kgo4GrpapAuFIEhcxDStRRQ0qgQCqGSpK8q5q3Klrir8ZXIqKh6Ho+dddqCriiwprrWXQxJLk5mqnSoJpDdWGobJkVE5m3ZxRbRuVzZzWwCWNMDVZmFQPpOtSxdwJbcpRDdIw2KmaxQm4i5DpXeQU4iT2xoE3ELYUuS6EUGpwZmoAB5HoUgpuKNEYUgjQsgJHApG06I1E8RqETPnqoHpu9p3iVxdqee72neJXFtR2l2PcvIofzeR/vyeDVuiV5l5I8fpYKIsmnijcZnnVkeGm1m52O5bI6XYf63T/ehKcfPCTyN0H12z3rCY6y91oazSygIyq4D1SNWVxbHaR17TxHbscO5VTuwQhJeCLBn3bbh+CvGlZDD8Zga43lYBe+bgrdukFL+/j+ILnZsUnLhHd08/xVlyE9hVOzSGkv+nj+IKaPSGj31EXxhVdKfpmncvZeU7c7o/lQBms6zSeiH+oi+MKJ+k9IT+sRdrwklin6Yd0fZdyVx3BROmcd/uVSNIqP1mL4wkNIqP1mL4wp0Z+mTevZZ6x4lQyzkIA6SUfrEXxhDT6QUh/bx/EEejP0wb17DZpwevpVVVvUFRjdNumj+IKvlxqA/tWfEFZDFL0JKSoaW3eB0raYNGLLBU+JQ69zIy3tBavDtIaUDOeIdbgtsYNRORqrk+DYNpwQoZqA/RyQEOldEB+sw/eNRLdLKE/6qH7xqZJmLpz9Mbqlu0X6lwuBSl0kw8/6qD7xqElx7Dzsqob/AGgRph2S9E5jB2KN0ZQhx+jGyqh+8amnSKj9Zi+MKUydOXoOa7inNVW7SGj9Yi+MJv8AiKk9Yi+MKUw9OXoug1ThqpG6TUnrEXxhPbpPR+sQ/GEHFk2S9FzqKS1lTx6TUXrMP3jU86T0XrMP3jUKZNkvRaBql3KnGk9F61D941J+lNFuqYfjCCiwbJX2PCKnnv8Aad4lJKcgucf4nHvK4tp2F2GJBJJAMTi4UkkCMS6kkmAcKSSSIGJdakkoQRXEklCDgE1JJQgl0pJKMhxIJJJSCC6kkoMhLiSShDq4UklAMQXSkkgQS65JJQY4kEkkQCSSSUAxwSSSQG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1208" name="AutoShape 8" descr="data:image/jpeg;base64,/9j/4AAQSkZJRgABAQAAAQABAAD/2wCEAAkGBxITEhQUEhQVFhUXFBISFBUPFRUUFBQUFBQWFhQUFBQYHCggGBolHBQUITEhJSkrLi4uFx8zODMsNygtLisBCgoKDg0OGxAQGywkHCQsLCwsLCwsLCwsLCwsLCwsLCwsLCwsLCwsLCwsLCwsLCwsLCwsLCwsLCwsLCwsLCwsLP/AABEIAMIBAwMBIgACEQEDEQH/xAAcAAABBQEBAQAAAAAAAAAAAAAEAAIDBQYBBwj/xABIEAABAwICBQcIBQoGAwEAAAABAAIDBBEFIQYSMUFREzJhcYGhsQcUIlRykZLRQlJzk8EjJTM0Q1NigqLwFjVEY7LhJHSDFf/EABoBAAIDAQEAAAAAAAAAAAAAAAECAAMEBQb/xAArEQACAgEDBAIBAwUBAAAAAAAAAQIRAwQSIRMxQVEFMyIyUmEjQnGR4Qb/2gAMAwEAAhEDEQA/APJ8IpmOjJLA43OZ7FYUuG6wJFPcDaQ11gotHP0Z9o+AW6wDHJYmmNgaQbk6yyZJtSDRifNoT+yb07fmpWUsG+Jvf80XjFW18pIbqk7bcUNZDcyIkFHTfum9/wA04UNL+7b3/NQgJyFv2Qm//Opv3be/5qKTDYNzG9/zSa9Rzz2UTlfcgNLRQj6A70K6lZn6IT5JSSutmA2gqy37Acp6WN2RYOy6Kdh0X1ApYNW1wiHBXY+RJso30TS6wFk9lCwHYD1ooQkvNl0jPNHnfQLdGi0SwOmlDzJCx1rW2/NaJuidD6uzv+artBB6MnW38VuaPC5X81htxdkO9Y8295Go2FTUVbZ5xpBo/SslY1kTQCDcC+fequHB4De7B3/Neu1Wgolka+WWwAILYxmb/wAR+SKpMApac2ZC2/1pfTcem5yHYnWPJXLKJ63GuFyeIv0adJrCCne83FuTY5w6fS2K2wbyY1jnNdLCxjLgkSyNBtcZaoJK9pMh2btwGwdSaSrU6VMzS1kn2RjYvJrR/TYz+QO8SUdD5N8NAzhDj03C08Tc+hRVWJNbzRc8TsCDlGCuTFhLUZnUCnj8n2G3A81YSdg9K570LXaD4cw2dSMadwGt43VxhtS98zLHMHWJ3ADbf+96N0kxWF8bmh35RpGqLZjPPuWSerbX4nQhopppTkzG/wCEMOOylj7db5pjtDsP2+bR/wBXzRsdUnyVKxy1WV+TpY9NCH/Sr/wlh/q0f9XzXTojh/qzP6vmiDUZroqUnUy/uf8Ass2Q9Acuh9ARlTsB7fmlR6LYe/0TTRhw9rPpGaNFQonuN7g2I2K3DqJwl+Tso1GnWSNLhjZNDKD1Znf80OdEKH1dnf8ANaDD64P9E5PHeOIREjOIXVhNSVo8/PqY5bZNnzVOAHOA3OcO9Jdque/2neJXFfR10+DQ6Ofov5z4BX0TiLEKj0fgLqckfXd4BSitLQQ45jisc1cmQhrC50pvxRIYq2ie58hJ2LQRRIT44ICBq44I1zQNqAqpwEErIMmkDQq97i4p5BcUZBSWGadOgA0EVsypJEfS4bJK60bHvPCNpd4LS4b5OKyWxc1sQ4ynP4G3KZJsSWWEf1MxUO0Ky/uy9NoPJdTMsZpZJDlcNtG2/uJ71rMPwWmgtyMLGZWuAC7tcc1oxxce5iy62H9vJ4rS6HV0xBihc0H6cv5NvfmewLX4L5KrjWqqi5+rTtsB/O75L0dxT2BMlzZllrJvtwA4Lo7TUrbQxgcXO9J563FWyjLwNp96hkrmjZn1IuUYlG5y7hJQ9VThwQstY87LDxVZUTSb3u99lXLJGiKLfYmcS02Pepm5qkc4Z3cSVzznVvmfes8s8EaoaTLLsmWGJ1zR6DT7RHgqaabih4y6R+q3bYnPIZI+gwR8nJa+x7i5wB5sTfpdOtY/2VzcspZZX4O/p8cNPCvJYU8opqR07udJzL/V+iO05rDS4gXEknrR/lIxvXmbC3KOMbvrDKw6hksa+tA2I9PwWRfkvTiWrvXZsV2LJVVabe9cFSbDPcm6A281sVXc3CmbOs5hlQdv97FZ07yVVKFMKdluyZExPuqxrkRE9JQwa++RBsRmDwVrh+IcoLOycP6ukKmbImuadoyPQrcOVwf8GbUaeOWPPc8Sque/2neJSXZuc72neJXF3UjPZstD4yac5ftHeDUbXYOyTM5FM0FH/jn7R/gFooqVzzZjS48GAk9y52RvqOgmeo8JazYjBFZa+h0NqX84CMcXnP4Rmryj0FhFjK9zzwZ6Derj3hNHFkkZ56rHHyeIYvVubLqj3cexWeF6IV1RnHA+x+lKOTb73WXu9DgdLCbxQRtd9bVBeetxzViStccKS5Mk/kP2I8rwbyVyCxnma3i2IF5H8xsO4rXUOgtDHtjMh4zOLv6RZvctMkrOnFeDJLU5Zd2RQQtYNVjWtHBgAHuCcuTO1QXHYASexZep0jv0C2dlTqNTHCue5fotDk1cqT49mnJHFNc4cVk48abxRJxJu437VgfyMvETtL/z0PMzQl7RvTHTfxW9kfNUJxBoBJKmp60OF77lRLXZH/Bqh8Lp491ZYODd5ce1Nuzh3qtfW84nmt7+pQGv9G9s7bzkOkqh55vyaofHYI9ooueXbwCyWJ40DM9uwNOoOsbT71cQTDVtmTa9+vgvOtK8NnZK6RoJa43NtoPUmxycnTYM2nhBXGKNEMRBIAzN8gpamewWb0WY4h0r772MBy9p1u5G4jXgWF9qLjtdFG4Jo63UmYTmC4NIG8OyK21bXFkD5CAH2cGtH0WtyaO5YXRKESz3Oxg1uonf2LRV2KwzSuY0B0jHXLL88WsSOOy3YroRaRnyvk8t0ixUOeGgAapfrG5Jc95u691RvrURpbQ8hW1EYOQkLh0B4Dw09I1rdipQ5bo41RVudBbqm+SKDyqkPRYlujKIVI0WEc09OXvWighsFVaNU94wTxK0bY+5c7LL8jVBcEQCkYkWpKoZkzSpw7JCxyKdpuou5PB4pPzne07xK4uz853tO8SkvQI5x7b5FMGgkoTJIwOdy8gGsTq2Ab9HYdq9QhhawWY0NHBoAHcvPvIV/lp/9iTwYvRE8Yo4uqlLqNWJcXHOA25daDnxSNuw6x/h+ajaXczU2GrjiBtNutUsmKvdzQG9O0oQtc7NxJ6yqZZoodY2XM2JxtyB1jwbn3oSTEpDzQGjpzKGaxSMaqZZ5PsPsSI5GF+T3E3yzPFedV9a5j3M3tcW+42XpgasDp3gEgeaiIFzTm8Nzc0gW1rbwVmyw3rk63xWoWHJT8lbDWAjPIqQYjq7Cs6ypPFcdITvWXpHqFmtWjRHFnEEdCtMOqSWi+zeslA70b+9HU9YQ219ySWP0WKVmprsQBaG3tcgW6FFBXCZ4ZsjbtttPWVkazEC5zWsu5xOQC0OE0zYm6zzeQjMA+iOgcetLLHtVsEZpukbDWAtY3CbNI119mzuWadi1sgo3YlcHiqlBjSaSs7Uy3JtkM7DtWZxqUG4v1das6upAb71nYCJZiHGzGDlHG1wACLDtNh2rXii27OROXk1GEVYo6WQuP5QgP6dVwsy3uJXmldVukkdISbk5G+dv7urjSKuLyRsLiXOA2C+xvUBZUMost+ONcmR8kTpCbkm5O0nMk8Sd6ZrhJyZZXoA9llKAhwFsdENGHzObJK0tjFiA4WLz1cEmSSgrYYxcnwabR6iLIGXGdr9pzVtJHYd6OZCB2KGVua4sp7m2blGlRWvOaYQjJGXQjzZMATU9pTGFNa5FdyM8fnPpO9p3iVxdm5zvad4lJegXY5x7f5GMVjiw4h1y7l5DqtFzsZ2LYTY5I7mNDRxOZ+S8+8kcN6I/bSeDVvo4BZZ8mVrg5Odf1GCkvdm9xPXsHUFNHTojVTgqHJsqGNjCcSBmdidZV08pcT9UZDpPFI3Ssv0+F5Z14CI61hOrfPpyuirrHYu8j/pXuD1pdTRSO2kW6zcgeCXHO7NOq0eytnksy+yjdUs2Fw7UM8qnxHYUj1FPsXw+MVfk+QrEdGKSU3dHqk560R1CenLIrP1OgA/ZzkdEjb97T+ClwrH+SfqSZsJtc7W9I6FrXy8FepQatiqOqxT2QZjINBSP0k4Dd/JsN/e42VdjuHU9MyzNeVxuNYus2PgSGj0lsa87zf35JsNJFI3cdx32PSsuTPGHZHW02HLld5MnPpHn+E4YW/lb3NjnxG+ytGzk7Fd1+D6gvF2tOw/JZt7/SOWq7eDks7lvdnUjHYqDY4w7am1VmC3HehjUnfl0qtxCtG437U8I2zPqJVEhxis1WlF6PYE98Qc88mHHWd9ZzRzW23DfmqzCI2zTjX5rPTIO839EdV/Bbt9ULZK7JLYtq7mFJS5ZXN0Spb3Os479Zxz7AiotFaW36JvaFG6rsiYMQWdzyeyxKPojGhdIczE3suE1+g9H+7HYXfNWsdYpRU5JOrl/cNtj6K+h0WpYzdsTb9Iv4q1c4NQr6tCSVVyg90v1MK2rsiwmly70FI+6imqVE6ZFRBY6V1kJK5MmqLod0ysSEZKHWTXSocypj5d6dLkVnl8x9J3WfFdXJeces+KS7qfBhPbfI5+oH7eTwatzZYXyO/qB+3k8GLdgLHONyZyM/2M4lZQVVQGdJOwKGLEPSAcAL5ZbjuukuKdMMdPknDelwEVcuqwnoy6zkg4yALdCkx06sYvvc0e65/BBQuyWfUtx4Op8ZD8HIq9IeY4jgfBWGFxEU9IP9nXPW6233uSqKISXBORBB7VZsGTRwAaOgAWA7lXjnUXfc25Me6cX4RzVuENPhmvtdZGlMdIk4LSsi0bp2u1nAvde41jkOxWMvQm8qkHqmWV+CxQQBVvVZhtZydRqnmyCw6HbR+KscQbbYspjD7ekNoIIPami96oieyVm4qtip6/DI5RY5OGw2R2B1vLxB2VwdV3WERU0Ydvz4jcs3MXR1U4zVmYhwuJhIfGOsoPG9F2y3fE4ss3mhoLTq991ppYCLB3pNOw7ws7pTjHmjY3MdrBz7OabX1dU5jtWnBKcprazLqYY4425Ix1AORdntNifkrIYn1qhra3lHaw6XO6yoBVDeulLHfLONHJwacV4KlbWW2LNRVSIZUKt4huoa6jq8tqm8/6Vlo60hcdVk71S8PJZ1EaF9f0pnnnSs95yeK6Koo9EnURfurs9qbLXKgdOmmcpukL1C4dWBMNQqoypCVHpk3lhy6bJPdBcqlrplDkm8xjzmespLj9p6ykuoZT3DyNfqB+3k8GrdkLC+Rofm8/byeDVuyq2jjaj7GUOLv/ACwHBje8koLEL2OdsijMT/WP/m3/AJOQ1e30T1FcvM6md/R/TEkr6ozUcEt72eGvy+kNZh7xftTqc5Kt0WqQ6knjO0VJsOAsx/jf3qyYFNQ7omljsUl/IVGpuVAQnKJheqHKkagt0xUZcow5OBVLY6R267rJt7rgSNDA9bmsljzDqu6j3LXVO1Z/GIbg9qsxOmJJA2g+Jap1T9O/xDm/ittFNrfivJaOYsdYZap8D/0vSsJqg9of9YXy3HYR3JtTj53I2aLJa2sIrXgAuOTWgkrzfH8EfUSlzHC4GsWvvYfUa3pIGzoW9xupDWXdbVzuTsyGw9apaGncz03gg84X4vHgG2HvTaZuC3i6uskumecMaA08UDOc1e45h8jXuLR6JJI7VUw0Lic10oSTVnKljadEMLCpg8hGiCygmjRu2RxI21ZG1OdWdCFeFxNRUwgVh4J4rehBppcpSIWAqxxT2TX2FVRcmCS2xHYC2XmunNeqqGu4ouOoB3pHFoNheslrKEOXboUGzMuGZSXSktyQh7l5Gx+bj9vJ4NWzL1j/ACLD83n7eTwatlO1A42o+2RQ4m7/AMj+Rvi5OksQoMffaSPpDhfqI+abE5cfU8ZDvaH6UKGNrcmgDO+XHeSiLKG2aRKps1jy9c5RRJzVW+QpBAcnByhB3J4CRjD9ZdZtTVJGc0GMQVCqa9uRVtMUBUtTRFZgcWi1JL7nZ9u9aHQ+uJDmcPSF+nIqHGaLXaQBmM29aJwDCeSDXveAduo3aeF3X/BapSi4UwYrjO0XdRLc2PNy27zwsuyubbM9JVfUXG8XzNzxOZVLUYm5pIdY9IVKg5Kkad0U3J92G4o5pFgqGYAbE6orbnagZqratEIMoyZEMnQExC7PWDeVWVFVfYtkIMxTyIfI7NROksuMhJ5ylFP0K5RMzmDOnUTpEeKZI0/QmpA3lfyhTdcqx83HBNNP0Ig3FeSutcdyLdAojHZENksVa4bRdFNrAUALLjglcEybgcpLlklbY5755Eh+bj9vL/xYtNidc1uSzPkRbfDjn+3k8GrR4xhbTd2Z7VDjZ/tl/ky2PVOsY3D6LnD3gfJEUsl7LlTTxBr2ltnWIBJJsRsKFw19wFzdbDmzr/HZLjsLNyZdd1uKVwsB0zicmldZmlCPYVKFC0KW6DCPKewqNPYcikCiNyElCNKHlCKAynqmKGjsHXPejKtqrdaxV8ewjLaqY17SCsDjVOY32vcbjxC1vL5LPaRuu02zIzCtw8SoSb4M8XnchZ5jvKRic7nG3QFLFRDcF0VBIxSzABjLurpU8NMArFlKeClbT9Cs7FEp2CRxKQRI1tKd/uT+TA2IWJvK/kl3k0dyXQuFigNwEYlG6NH8mmGBGyWVrolG+BW3m6XmqljbyjfTKF0Z4LQeapjqNGwqZlEk4pJzTR7p5Fz+bj9vJ4NW6kORH9krC+Rc/m4/byeDVtnOKhxs6/qMpcYpwRks1h51bg7iVr6y5CyEw1ZHdOay6tXA1/HSrJRYNfknNKHiOSnYFyWd4kekOhOaExuSBApguu2UIksiG59aVjHAU+2SbZPtlZIEiIUL0S4IWVRdyMDqlUVAzVxNsVNWK6BW+xDyiqK4a79XijZHoWnIMhJ4ZLXij+RkzySgNiwkcEQzDQNytqdoKIbCFus5LmylGHpGlA2DtVu8JhiUsG4p3wKPzboVw+nTHU6lgsquQCb5vmrUU+SQplLDZV+bLvmqthTJ/IZKWDcU/m66KZWppuhPbSqWTcU4pehLzNXraccF0U+SFk3HjEozPWfFJPmb6Tvad4pLTwdNHuHkW/y8/byeDVu3MusN5Ff8vP28ng1b0oHH1H2yAahossVjWUoPG4W2rjl71gsdd6V+BCpyq40NppbZpk1NIjWlVVE+4HSrOMrkTVHpIO0SsKT3JhcuszSUOTR57kU1tkNCrGNuV0kgo4GrpapAuFIEhcxDStRRQ0qgQCqGSpK8q5q3Klrir8ZXIqKh6Ho+dddqCriiwprrWXQxJLk5mqnSoJpDdWGobJkVE5m3ZxRbRuVzZzWwCWNMDVZmFQPpOtSxdwJbcpRDdIw2KmaxQm4i5DpXeQU4iT2xoE3ELYUuS6EUGpwZmoAB5HoUgpuKNEYUgjQsgJHApG06I1E8RqETPnqoHpu9p3iVxdqee72neJXFtR2l2PcvIofzeR/vyeDVuiV5l5I8fpYKIsmnijcZnnVkeGm1m52O5bI6XYf63T/ehKcfPCTyN0H12z3rCY6y91oazSygIyq4D1SNWVxbHaR17TxHbscO5VTuwQhJeCLBn3bbh+CvGlZDD8Zga43lYBe+bgrdukFL+/j+ILnZsUnLhHd08/xVlyE9hVOzSGkv+nj+IKaPSGj31EXxhVdKfpmncvZeU7c7o/lQBms6zSeiH+oi+MKJ+k9IT+sRdrwklin6Yd0fZdyVx3BROmcd/uVSNIqP1mL4wkNIqP1mL4wp0Z+mTevZZ6x4lQyzkIA6SUfrEXxhDT6QUh/bx/EEejP0wb17DZpwevpVVVvUFRjdNumj+IKvlxqA/tWfEFZDFL0JKSoaW3eB0raYNGLLBU+JQ69zIy3tBavDtIaUDOeIdbgtsYNRORqrk+DYNpwQoZqA/RyQEOldEB+sw/eNRLdLKE/6qH7xqZJmLpz9Mbqlu0X6lwuBSl0kw8/6qD7xqElx7Dzsqob/AGgRph2S9E5jB2KN0ZQhx+jGyqh+8amnSKj9Zi+MKUydOXoOa7inNVW7SGj9Yi+MJv8AiKk9Yi+MKUw9OXoug1ThqpG6TUnrEXxhPbpPR+sQ/GEHFk2S9FzqKS1lTx6TUXrMP3jU86T0XrMP3jUKZNkvRaBql3KnGk9F61D941J+lNFuqYfjCCiwbJX2PCKnnv8Aad4lJKcgucf4nHvK4tp2F2GJBJJAMTi4UkkCMS6kkmAcKSSSIGJdakkoQRXEklCDgE1JJQgl0pJKMhxIJJJSCC6kkoMhLiSShDq4UklAMQXSkkgQS65JJQY4kEkkQCSSSUAxwSSSQG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1210" name="AutoShape 10" descr="data:image/jpeg;base64,/9j/4AAQSkZJRgABAQAAAQABAAD/2wCEAAkGBxITEhQUEhQVFhUXFBISFBUPFRUUFBQUFBQWFhQUFBQYHCggGBolHBQUITEhJSkrLi4uFx8zODMsNygtLisBCgoKDg0OGxAQGywkHCQsLCwsLCwsLCwsLCwsLCwsLCwsLCwsLCwsLCwsLCwsLCwsLCwsLCwsLCwsLCwsLCwsLP/AABEIAMIBAwMBIgACEQEDEQH/xAAcAAABBQEBAQAAAAAAAAAAAAAEAAIDBQYBBwj/xABIEAABAwICBQcIBQoGAwEAAAABAAIDBBEFIQYSMUFREzJhcYGhsQcUIlRykZLRQlJzk8EjJTM0Q1NigqLwFjVEY7LhJHSDFf/EABoBAAIDAQEAAAAAAAAAAAAAAAECAAMEBQb/xAArEQACAgEDBAIBAwUBAAAAAAAAAQIRAwQSIRMxQVEFMyIyUmEjQnGR4Qb/2gAMAwEAAhEDEQA/APJ8IpmOjJLA43OZ7FYUuG6wJFPcDaQ11gotHP0Z9o+AW6wDHJYmmNgaQbk6yyZJtSDRifNoT+yb07fmpWUsG+Jvf80XjFW18pIbqk7bcUNZDcyIkFHTfum9/wA04UNL+7b3/NQgJyFv2Qm//Opv3be/5qKTDYNzG9/zSa9Rzz2UTlfcgNLRQj6A70K6lZn6IT5JSSutmA2gqy37Acp6WN2RYOy6Kdh0X1ApYNW1wiHBXY+RJso30TS6wFk9lCwHYD1ooQkvNl0jPNHnfQLdGi0SwOmlDzJCx1rW2/NaJuidD6uzv+artBB6MnW38VuaPC5X81htxdkO9Y8295Go2FTUVbZ5xpBo/SslY1kTQCDcC+fequHB4De7B3/Neu1Wgolka+WWwAILYxmb/wAR+SKpMApac2ZC2/1pfTcem5yHYnWPJXLKJ63GuFyeIv0adJrCCne83FuTY5w6fS2K2wbyY1jnNdLCxjLgkSyNBtcZaoJK9pMh2btwGwdSaSrU6VMzS1kn2RjYvJrR/TYz+QO8SUdD5N8NAzhDj03C08Tc+hRVWJNbzRc8TsCDlGCuTFhLUZnUCnj8n2G3A81YSdg9K570LXaD4cw2dSMadwGt43VxhtS98zLHMHWJ3ADbf+96N0kxWF8bmh35RpGqLZjPPuWSerbX4nQhopppTkzG/wCEMOOylj7db5pjtDsP2+bR/wBXzRsdUnyVKxy1WV+TpY9NCH/Sr/wlh/q0f9XzXTojh/qzP6vmiDUZroqUnUy/uf8Ass2Q9Acuh9ARlTsB7fmlR6LYe/0TTRhw9rPpGaNFQonuN7g2I2K3DqJwl+Tso1GnWSNLhjZNDKD1Znf80OdEKH1dnf8ANaDD64P9E5PHeOIREjOIXVhNSVo8/PqY5bZNnzVOAHOA3OcO9Jdque/2neJXFfR10+DQ6Ofov5z4BX0TiLEKj0fgLqckfXd4BSitLQQ45jisc1cmQhrC50pvxRIYq2ie58hJ2LQRRIT44ICBq44I1zQNqAqpwEErIMmkDQq97i4p5BcUZBSWGadOgA0EVsypJEfS4bJK60bHvPCNpd4LS4b5OKyWxc1sQ4ynP4G3KZJsSWWEf1MxUO0Ky/uy9NoPJdTMsZpZJDlcNtG2/uJ71rMPwWmgtyMLGZWuAC7tcc1oxxce5iy62H9vJ4rS6HV0xBihc0H6cv5NvfmewLX4L5KrjWqqi5+rTtsB/O75L0dxT2BMlzZllrJvtwA4Lo7TUrbQxgcXO9J563FWyjLwNp96hkrmjZn1IuUYlG5y7hJQ9VThwQstY87LDxVZUTSb3u99lXLJGiKLfYmcS02Pepm5qkc4Z3cSVzznVvmfes8s8EaoaTLLsmWGJ1zR6DT7RHgqaabih4y6R+q3bYnPIZI+gwR8nJa+x7i5wB5sTfpdOtY/2VzcspZZX4O/p8cNPCvJYU8opqR07udJzL/V+iO05rDS4gXEknrR/lIxvXmbC3KOMbvrDKw6hksa+tA2I9PwWRfkvTiWrvXZsV2LJVVabe9cFSbDPcm6A281sVXc3CmbOs5hlQdv97FZ07yVVKFMKdluyZExPuqxrkRE9JQwa++RBsRmDwVrh+IcoLOycP6ukKmbImuadoyPQrcOVwf8GbUaeOWPPc8Sque/2neJSXZuc72neJXF3UjPZstD4yac5ftHeDUbXYOyTM5FM0FH/jn7R/gFooqVzzZjS48GAk9y52RvqOgmeo8JazYjBFZa+h0NqX84CMcXnP4Rmryj0FhFjK9zzwZ6Derj3hNHFkkZ56rHHyeIYvVubLqj3cexWeF6IV1RnHA+x+lKOTb73WXu9DgdLCbxQRtd9bVBeetxzViStccKS5Mk/kP2I8rwbyVyCxnma3i2IF5H8xsO4rXUOgtDHtjMh4zOLv6RZvctMkrOnFeDJLU5Zd2RQQtYNVjWtHBgAHuCcuTO1QXHYASexZep0jv0C2dlTqNTHCue5fotDk1cqT49mnJHFNc4cVk48abxRJxJu437VgfyMvETtL/z0PMzQl7RvTHTfxW9kfNUJxBoBJKmp60OF77lRLXZH/Bqh8Lp491ZYODd5ce1Nuzh3qtfW84nmt7+pQGv9G9s7bzkOkqh55vyaofHYI9ooueXbwCyWJ40DM9uwNOoOsbT71cQTDVtmTa9+vgvOtK8NnZK6RoJa43NtoPUmxycnTYM2nhBXGKNEMRBIAzN8gpamewWb0WY4h0r772MBy9p1u5G4jXgWF9qLjtdFG4Jo63UmYTmC4NIG8OyK21bXFkD5CAH2cGtH0WtyaO5YXRKESz3Oxg1uonf2LRV2KwzSuY0B0jHXLL88WsSOOy3YroRaRnyvk8t0ixUOeGgAapfrG5Jc95u691RvrURpbQ8hW1EYOQkLh0B4Dw09I1rdipQ5bo41RVudBbqm+SKDyqkPRYlujKIVI0WEc09OXvWighsFVaNU94wTxK0bY+5c7LL8jVBcEQCkYkWpKoZkzSpw7JCxyKdpuou5PB4pPzne07xK4uz853tO8SkvQI5x7b5FMGgkoTJIwOdy8gGsTq2Ab9HYdq9QhhawWY0NHBoAHcvPvIV/lp/9iTwYvRE8Yo4uqlLqNWJcXHOA25daDnxSNuw6x/h+ajaXczU2GrjiBtNutUsmKvdzQG9O0oQtc7NxJ6yqZZoodY2XM2JxtyB1jwbn3oSTEpDzQGjpzKGaxSMaqZZ5PsPsSI5GF+T3E3yzPFedV9a5j3M3tcW+42XpgasDp3gEgeaiIFzTm8Nzc0gW1rbwVmyw3rk63xWoWHJT8lbDWAjPIqQYjq7Cs6ypPFcdITvWXpHqFmtWjRHFnEEdCtMOqSWi+zeslA70b+9HU9YQ219ySWP0WKVmprsQBaG3tcgW6FFBXCZ4ZsjbtttPWVkazEC5zWsu5xOQC0OE0zYm6zzeQjMA+iOgcetLLHtVsEZpukbDWAtY3CbNI119mzuWadi1sgo3YlcHiqlBjSaSs7Uy3JtkM7DtWZxqUG4v1das6upAb71nYCJZiHGzGDlHG1wACLDtNh2rXii27OROXk1GEVYo6WQuP5QgP6dVwsy3uJXmldVukkdISbk5G+dv7urjSKuLyRsLiXOA2C+xvUBZUMost+ONcmR8kTpCbkm5O0nMk8Sd6ZrhJyZZXoA9llKAhwFsdENGHzObJK0tjFiA4WLz1cEmSSgrYYxcnwabR6iLIGXGdr9pzVtJHYd6OZCB2KGVua4sp7m2blGlRWvOaYQjJGXQjzZMATU9pTGFNa5FdyM8fnPpO9p3iVxdm5zvad4lJegXY5x7f5GMVjiw4h1y7l5DqtFzsZ2LYTY5I7mNDRxOZ+S8+8kcN6I/bSeDVvo4BZZ8mVrg5Odf1GCkvdm9xPXsHUFNHTojVTgqHJsqGNjCcSBmdidZV08pcT9UZDpPFI3Ssv0+F5Z14CI61hOrfPpyuirrHYu8j/pXuD1pdTRSO2kW6zcgeCXHO7NOq0eytnksy+yjdUs2Fw7UM8qnxHYUj1FPsXw+MVfk+QrEdGKSU3dHqk560R1CenLIrP1OgA/ZzkdEjb97T+ClwrH+SfqSZsJtc7W9I6FrXy8FepQatiqOqxT2QZjINBSP0k4Dd/JsN/e42VdjuHU9MyzNeVxuNYus2PgSGj0lsa87zf35JsNJFI3cdx32PSsuTPGHZHW02HLld5MnPpHn+E4YW/lb3NjnxG+ytGzk7Fd1+D6gvF2tOw/JZt7/SOWq7eDks7lvdnUjHYqDY4w7am1VmC3HehjUnfl0qtxCtG437U8I2zPqJVEhxis1WlF6PYE98Qc88mHHWd9ZzRzW23DfmqzCI2zTjX5rPTIO839EdV/Bbt9ULZK7JLYtq7mFJS5ZXN0Spb3Os479Zxz7AiotFaW36JvaFG6rsiYMQWdzyeyxKPojGhdIczE3suE1+g9H+7HYXfNWsdYpRU5JOrl/cNtj6K+h0WpYzdsTb9Iv4q1c4NQr6tCSVVyg90v1MK2rsiwmly70FI+6imqVE6ZFRBY6V1kJK5MmqLod0ysSEZKHWTXSocypj5d6dLkVnl8x9J3WfFdXJeces+KS7qfBhPbfI5+oH7eTwatzZYXyO/qB+3k8GLdgLHONyZyM/2M4lZQVVQGdJOwKGLEPSAcAL5ZbjuukuKdMMdPknDelwEVcuqwnoy6zkg4yALdCkx06sYvvc0e65/BBQuyWfUtx4Op8ZD8HIq9IeY4jgfBWGFxEU9IP9nXPW6233uSqKISXBORBB7VZsGTRwAaOgAWA7lXjnUXfc25Me6cX4RzVuENPhmvtdZGlMdIk4LSsi0bp2u1nAvde41jkOxWMvQm8qkHqmWV+CxQQBVvVZhtZydRqnmyCw6HbR+KscQbbYspjD7ekNoIIPami96oieyVm4qtip6/DI5RY5OGw2R2B1vLxB2VwdV3WERU0Ydvz4jcs3MXR1U4zVmYhwuJhIfGOsoPG9F2y3fE4ss3mhoLTq991ppYCLB3pNOw7ws7pTjHmjY3MdrBz7OabX1dU5jtWnBKcprazLqYY4425Ix1AORdntNifkrIYn1qhra3lHaw6XO6yoBVDeulLHfLONHJwacV4KlbWW2LNRVSIZUKt4huoa6jq8tqm8/6Vlo60hcdVk71S8PJZ1EaF9f0pnnnSs95yeK6Koo9EnURfurs9qbLXKgdOmmcpukL1C4dWBMNQqoypCVHpk3lhy6bJPdBcqlrplDkm8xjzmespLj9p6ykuoZT3DyNfqB+3k8GrdkLC+Rofm8/byeDVuyq2jjaj7GUOLv/ACwHBje8koLEL2OdsijMT/WP/m3/AJOQ1e30T1FcvM6md/R/TEkr6ozUcEt72eGvy+kNZh7xftTqc5Kt0WqQ6knjO0VJsOAsx/jf3qyYFNQ7omljsUl/IVGpuVAQnKJheqHKkagt0xUZcow5OBVLY6R267rJt7rgSNDA9bmsljzDqu6j3LXVO1Z/GIbg9qsxOmJJA2g+Jap1T9O/xDm/ittFNrfivJaOYsdYZap8D/0vSsJqg9of9YXy3HYR3JtTj53I2aLJa2sIrXgAuOTWgkrzfH8EfUSlzHC4GsWvvYfUa3pIGzoW9xupDWXdbVzuTsyGw9apaGncz03gg84X4vHgG2HvTaZuC3i6uskumecMaA08UDOc1e45h8jXuLR6JJI7VUw0Lic10oSTVnKljadEMLCpg8hGiCygmjRu2RxI21ZG1OdWdCFeFxNRUwgVh4J4rehBppcpSIWAqxxT2TX2FVRcmCS2xHYC2XmunNeqqGu4ouOoB3pHFoNheslrKEOXboUGzMuGZSXSktyQh7l5Gx+bj9vJ4NWzL1j/ACLD83n7eTwatlO1A42o+2RQ4m7/AMj+Rvi5OksQoMffaSPpDhfqI+abE5cfU8ZDvaH6UKGNrcmgDO+XHeSiLKG2aRKps1jy9c5RRJzVW+QpBAcnByhB3J4CRjD9ZdZtTVJGc0GMQVCqa9uRVtMUBUtTRFZgcWi1JL7nZ9u9aHQ+uJDmcPSF+nIqHGaLXaQBmM29aJwDCeSDXveAduo3aeF3X/BapSi4UwYrjO0XdRLc2PNy27zwsuyubbM9JVfUXG8XzNzxOZVLUYm5pIdY9IVKg5Kkad0U3J92G4o5pFgqGYAbE6orbnagZqratEIMoyZEMnQExC7PWDeVWVFVfYtkIMxTyIfI7NROksuMhJ5ylFP0K5RMzmDOnUTpEeKZI0/QmpA3lfyhTdcqx83HBNNP0Ig3FeSutcdyLdAojHZENksVa4bRdFNrAUALLjglcEybgcpLlklbY5755Eh+bj9vL/xYtNidc1uSzPkRbfDjn+3k8GrR4xhbTd2Z7VDjZ/tl/ky2PVOsY3D6LnD3gfJEUsl7LlTTxBr2ltnWIBJJsRsKFw19wFzdbDmzr/HZLjsLNyZdd1uKVwsB0zicmldZmlCPYVKFC0KW6DCPKewqNPYcikCiNyElCNKHlCKAynqmKGjsHXPejKtqrdaxV8ewjLaqY17SCsDjVOY32vcbjxC1vL5LPaRuu02zIzCtw8SoSb4M8XnchZ5jvKRic7nG3QFLFRDcF0VBIxSzABjLurpU8NMArFlKeClbT9Cs7FEp2CRxKQRI1tKd/uT+TA2IWJvK/kl3k0dyXQuFigNwEYlG6NH8mmGBGyWVrolG+BW3m6XmqljbyjfTKF0Z4LQeapjqNGwqZlEk4pJzTR7p5Fz+bj9vJ4NW6kORH9krC+Rc/m4/byeDVtnOKhxs6/qMpcYpwRks1h51bg7iVr6y5CyEw1ZHdOay6tXA1/HSrJRYNfknNKHiOSnYFyWd4kekOhOaExuSBApguu2UIksiG59aVjHAU+2SbZPtlZIEiIUL0S4IWVRdyMDqlUVAzVxNsVNWK6BW+xDyiqK4a79XijZHoWnIMhJ4ZLXij+RkzySgNiwkcEQzDQNytqdoKIbCFus5LmylGHpGlA2DtVu8JhiUsG4p3wKPzboVw+nTHU6lgsquQCb5vmrUU+SQplLDZV+bLvmqthTJ/IZKWDcU/m66KZWppuhPbSqWTcU4pehLzNXraccF0U+SFk3HjEozPWfFJPmb6Tvad4pLTwdNHuHkW/y8/byeDVu3MusN5Ff8vP28ng1b0oHH1H2yAahossVjWUoPG4W2rjl71gsdd6V+BCpyq40NppbZpk1NIjWlVVE+4HSrOMrkTVHpIO0SsKT3JhcuszSUOTR57kU1tkNCrGNuV0kgo4GrpapAuFIEhcxDStRRQ0qgQCqGSpK8q5q3Klrir8ZXIqKh6Ho+dddqCriiwprrWXQxJLk5mqnSoJpDdWGobJkVE5m3ZxRbRuVzZzWwCWNMDVZmFQPpOtSxdwJbcpRDdIw2KmaxQm4i5DpXeQU4iT2xoE3ELYUuS6EUGpwZmoAB5HoUgpuKNEYUgjQsgJHApG06I1E8RqETPnqoHpu9p3iVxdqee72neJXFtR2l2PcvIofzeR/vyeDVuiV5l5I8fpYKIsmnijcZnnVkeGm1m52O5bI6XYf63T/ehKcfPCTyN0H12z3rCY6y91oazSygIyq4D1SNWVxbHaR17TxHbscO5VTuwQhJeCLBn3bbh+CvGlZDD8Zga43lYBe+bgrdukFL+/j+ILnZsUnLhHd08/xVlyE9hVOzSGkv+nj+IKaPSGj31EXxhVdKfpmncvZeU7c7o/lQBms6zSeiH+oi+MKJ+k9IT+sRdrwklin6Yd0fZdyVx3BROmcd/uVSNIqP1mL4wkNIqP1mL4wp0Z+mTevZZ6x4lQyzkIA6SUfrEXxhDT6QUh/bx/EEejP0wb17DZpwevpVVVvUFRjdNumj+IKvlxqA/tWfEFZDFL0JKSoaW3eB0raYNGLLBU+JQ69zIy3tBavDtIaUDOeIdbgtsYNRORqrk+DYNpwQoZqA/RyQEOldEB+sw/eNRLdLKE/6qH7xqZJmLpz9Mbqlu0X6lwuBSl0kw8/6qD7xqElx7Dzsqob/AGgRph2S9E5jB2KN0ZQhx+jGyqh+8amnSKj9Zi+MKUydOXoOa7inNVW7SGj9Yi+MJv8AiKk9Yi+MKUw9OXoug1ThqpG6TUnrEXxhPbpPR+sQ/GEHFk2S9FzqKS1lTx6TUXrMP3jU86T0XrMP3jUKZNkvRaBql3KnGk9F61D941J+lNFuqYfjCCiwbJX2PCKnnv8Aad4lJKcgucf4nHvK4tp2F2GJBJJAMTi4UkkCMS6kkmAcKSSSIGJdakkoQRXEklCDgE1JJQgl0pJKMhxIJJJSCC6kkoMhLiSShDq4UklAMQXSkkgQS65JJQY4kEkkQCSSSUAxwSSSQG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TextBox 8"/>
          <p:cNvSpPr txBox="1"/>
          <p:nvPr/>
        </p:nvSpPr>
        <p:spPr>
          <a:xfrm>
            <a:off x="539552" y="1844824"/>
            <a:ext cx="496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Percutan fasciotomia</a:t>
            </a:r>
            <a:endParaRPr lang="hu-HU" sz="3200" dirty="0"/>
          </a:p>
        </p:txBody>
      </p:sp>
      <p:sp>
        <p:nvSpPr>
          <p:cNvPr id="51216" name="AutoShape 16" descr="data:image/jpeg;base64,/9j/4AAQSkZJRgABAQAAAQABAAD/2wCEAAkGBxIREBUUEhQVFBUSFRcWGRUWFBcYHBgVHxUWGRgZExgcHC0gGBolGxQUITIhJikrLi46Fx8zODMsNygtLisBCgoKDg0OGhAQGy4fHCYuKyw0LCwvLCssLSwvLCwtLC8tLywyNCwsLDA3Lyw0LC0sLSwsNyw0LTc3LCw3NywsLP/AABEIAIoBBAMBIgACEQEDEQH/xAAbAAEAAgMBAQAAAAAAAAAAAAAABQYCAwQBB//EAEoQAAICAQICBQQNCQgABwAAAAECAAMRBBIFIQYTMUFRImGBkQcUIzIzQlJxc5KhsdEVNFNidIKys8EWJDVDcqK04URUg5OjwsT/xAAZAQEBAQEBAQAAAAAAAAAAAAAAAQIDBAX/xAAsEQEAAgEDAgMGBwAAAAAAAAAAAQIRAxNREjEhQWEEFCIyUvBCcZGhscHh/9oADAMBAAIRAxEAPwD7jERAREQEREBERARKNxb2QWqvsrr0wcVsU3NfsyRyOFFbcs+eSHRTpf7csat6eqZV3jFnWArkA5O1SDkju9MC0xEQETg4pxmjTbeucKXztGCScduABnAyOc4qOlujdgotwWIUbkdQSTgDJGOZk6ozjK4lORESoREQEREBERAREQEREBERAREQEREBERAREQEREBERAREQPj3TDTdVxC9fl7bh/pcYz9euz1Sf9i3TZs1FvyQlQ+fm7fY1frmr2VaAlunu+WGpOASSch6wAOZ/zOXnk77GemC8PV//ADDvdkd4J2of/bSuXyRaoiJFUf2RtP5ens+kq9YDj+WZVtPT1ltNf6W6tf3d25/UiufRL/0/0+7Q2MO2grd+6rAv/wDGbJVuhmm369DjIprd8+DEdWP9rWT5+tp59or6/wBPVp3xpS+lxET6DykShDplql1J3rpzp/b7aLaN4t7CRZnJVgO8YElLPZA0K1tYXsCqFYE1ON6Nb1Qerl5a7yBkeIPeIFpiV49M9IGUFrF3CvJapwKzZ8GLiR7mzcsA8+Y8ZwcV6f6dNK11IexuovuRCjDcKbOqfcfigP3+GTAuEStU9NdN5AfrFZuqVz1T7a7LQCiWNjCk7lxn5S+IjS9OdE5HlOoZbmDvU6qRVnrcMRgkbSfRAssSuJ010hQtmwENWoralxYzWKWr2VkZbcqseXyW8DPW6a6MJv3sV9rPq8hG+BRwj/vBmA29vbAsUSEq6U6ZrxSpcsWVNwrYoLGr6xUZ8YD7OeJFdJuM6+jW0U0+1Or1Is2tatpZerQM5cqwGDnlgQLhErdHTfRsjPvcBURxuqcGxHfYjUgj3QM5AGO3cPGR/Eun1ddunKhmosXU9biqxra3p2grsHNSCW3ZHLEC6RK43TXRixa9zkv1BDCtiuL89SS2MDdjHOcmn6cUohN7bmD6nlRTadtVNhVi45kY5At2E9kC3RK9/bLSYY7mwo0pPkHs1JxR6z2+E6dH0m01uoOnRjvBsAJRgrNWQLQj4wxQsAQOzMCYiIgIiICIiAiIgIiIEP0mHudXmvq/inT0fQLpKAAABTXgAYA8gdk5+k3wdf09X8U6eB/mtH0Nf8Agd0REDVq6VsrdGGVdSpHiCCCPUZUvY44VVVXa6A7iyV5LFvJWmth295LsSe/MuL9hlc6CfAWfSj+RTIqyRESoqvBuhlNV2pvsSprr77XS0J5aVuMbdx7xz7PGQFPsb2rQtW/T+4ilEcVvvZE1NdpNjEnBK1qNq8sjPmH0mIFV1HR3UjV320XIlereh7MoS69WioRX8UhlRRzHLn2yBq9jvUdW1TXVbBpdbp0IR8/3i3rAz5ODjmMCfSIgfPuIdCdXeymy6pgraR1B60ivqShdaRnaA+0ncQTzx2Ywf2PbH09NL2oBWuuVyoOcagWBdmfk7xnPhPoMQKBV0FuHV2btMt9FtNiba32sK67EItYsXOetYj5PIc+ZnNqvY6vFISq6vLaK/S2F0bGbbVtLpg8sFcYPdPpEQKZpeiWoXW16g21qK2yzVK6PbVs2rTcM7HVTjDkZ8kdklOkPAG1Wo09m4KtK6hWHPJFtQQbe7l285PxA+c6T2OrFpVC+nD0JQtTrW+5jVclubmLZAbqkBVeQ5nwklreimqvat7b62da9ahwpAHXgBFTvKoBjJ5mXSIHz+roFcAPda+Q4WOxv/CEl/rZ5fbOTiHQrVUVXW02Vs7V65WTq3ctXdablFYUg9YDy8Oc+lxA+a6foVqbaq3V0rW6nhhdLEcOjaYhtvmJ3EHIyMSZ6P9DW02rNpNLVrZqLEOxjbm59+CxOEC8x5PvuWeyXGICIiAmIceI5eeZSqcQ4ODcSRzdjjxJ7fJ8eQJ9E56l5rHhGW6Vie84WrMZlR/IxBHaCezuz38vGe/khs4y2fDJ8+PuPqnH3i30t7deVtzGRKj+R2PeT6TMX4LgEnkACST2ADtJPcI94t9Jt15W5rVHaQPnImiziNK9ttY+d1/GVa7ggRSzAKqgszNyCqBklieQAHfMjwLDKpGC2cDxwMmTf1PKpt05d3H+KUutSJYrMb6sAHPxo4N0j0o01INnZVX8VvkDzSH4hwvqrKM++61Gx+qHCn7XE84PwXdVWg5stFLkeCsrBT6TW/qlnU1unPT4kV0891qp49pnOBavpyv3yQRwRkEEeIOZUE4Hns5gEjI58wSCOXeCCCPNM6OEsvNCRz+KSOYODnHfkSRr6kfNVZ06eUra/YZW+gvwNo8LV+3Tadh9jCZKuoUcrGxjv5/fIzopZcEt2EY31Z5A8/aWlzOsa0TGcS59Hqu0SEN2p8R9UTWx1J+OfQAP6Sb8cSu36p+JXiuo/SNMGo1B7bH9cnvHpJt+qyRIDh9NiWBmLsOYwST6cSfnTTv1xwzauCIidGSIiAiIgIiICIiAiIgIiICR3Efh9N9I/8mySMo3SHpDqK9WAtIZaGJU7X55rKnJHL4x9UC0cQ+H03+uz+S806b/EdR+y6X+brZUbel+oZ62Om51Fjy388oV8OXbPaelty32XHSkmyuqvblhgI1zZzs5567/b55cJlc+Ce9t+nu/jMiOJ/wCGcQ/0637rJDaPphdWGHtRjud398wxuOce87pobj1tlNtLVBUv63dndnbZnIB5Y5NjMYMrl0u/w/V/s1/8ppt1p/vFB7l6zPmynLPhK1XrrbQdzFsjszgHzY7MTq02o1PdQh/9YD/6xgy6OktRNtLj3oZUz+sbqiPsUzd0a07eTacbX0ekQc/jIby3LwxYk+f9KOJay7VNSLfa9QK8mKlN6gvcKr+rI3LWM7T2HPdylg6Gce4jYprbSq9dWNtxfqd1ZUdWUTaQ45N5QI8MCZy1hbuC1MtbhgQTfeeY7je5B+Ygg+mYdH/gn/aNT/ybZnp9TqCw30KozzIu3YHjjbznUECDCgAElsDxJJY/OSSfTKiv6n/B7f2W3+BpwcNONBrseH/4NNJPXKBUumwTWyMG8Wrxgrnz7u3wzKzwR1fQ2FhYrXFxyPIoqLQoYd4ZKQc9vlTMzPC4XTi7EXaTHLOoYHzj2pqTg+PMA+iecXYi7RgEgNqWBAOMj2pqjg+IyAfQJB8S6TVs+nfZZ7labG8nuOnur5em1ftmjiXS+p7NOwrt9xuNhBXtBour5c+3Nq+ozWEWjP8Ae8d3UZx3Z6ztxNfCXJu1YJJC6hQAe4e1NMcDwGST6TK3/bSrr+s6q3HV7MYHbuz49k06HprXXZexqsPXWiwY28gKKa8Hn25qJ9IjBla+EsTbqwSSF1CgZ7h7V0xwPAZJPpMk5T+i3SRLtVcmxlN79auSOW2mlNp8/uTGXCMBERAREQEREBERAREQEREBERAREhdV0iSuxkKOdpxkYxM2vWvzLWs27JqJBf2nr+RZ6h+My/tNV8mz6o/GY39Plrbtwm5iyA9oB+eQ46S0/Js+r/3Pf7S0+Fn1f+43tPk27cJBtBUfiL6Bj7oXQqOzI9Mjj0lp8LPq/wDcwfpPX3I59AH9Y39Pk27cO/iHC6tRU1Vyh0cYIORy8xHMHzjnOuqsKoUdigAd/IefvkAelS/on9azIdKU/RP9n4ye8afK7V+FgiQa9Jqu9bB6B+M3J0hoPew+dT/SWNbTnzTbtw7dZpi21kO10zgkZBB5FWHgf6Ccleks6sVBUqrA2naxY7fBMgYz4nM3V8XoPZYPTkfeJ0Jq6z2Oh+Zh+Muaz2lPGPJtVQBgdg5QVE8Fg8R657uHjOjLzYPAeqY9SvyR6hMt48R65g2pQdrqP3hJmB6tCg5CqD44GZsnHZxSle2xfQc/dNDce04+MT8yt+EzOpSO8w1024ScTm0OtS4EpnAOOYxOmaiYmMwzMYRtvG6laxTuzSUDDHexAXHiMkSR3CU7inD7TZa6o53Xopwp514rbcPEBk7fOZk/D7zZdgOLCbyGC4BVh5ANhPPuwAOU80a14mYmPvMu23XHdb9w8ROHR8WrtZQucujOMjHJW2nPplcTQNhT1dhr62ovX1W3ICOCQmSTzK5PmzMKdBf1QCo6t7VuXmpGGNoIXJ7CRE61uDbryuVloVS3coJOPADM4dFxmu1lUB1LruXehUMvip7+2cXC9My0X4VwH3bVNez/ACwPITJIBPj/AFka3DrhXVt6xmbTOuGHwTbV5DAG3PMc+c1bUt4TEfeUilfGMrRqNaiFAf8AMbYuOfPBPPw5AzfuHiOUp1egs3IURx7ouB1WwKRTYN2MkjmVBJ5HEx02isWs+5OfIrV1NbKC28EtgNutIGc45HMka1uF245XPcPERmUptHZ1eDVYSj3FAaiUYFuSsgOU5cwwOB4zt0mit9sgsrqQ6sCFyAnVAbTYT2ZyNvbnnLGtM/h4SdOOVpiInociQWq0anVLX+lrtt3eBR6Vxjvz1x+r55OyK1H5/R+zan+bo5m1It3WJmOzlfh6C5Ku967HB7gEapSD8/Wj1GNNw5He1Ry6pwhPiTWj5HosA9E69R+fU/s+p/m6Se8LPu2r+nT/AI1ExsU4a3LOTScNSwMRy2uyc/FTjM59TTUmls1GCVqrscjGCQgbIH1TJXgvvbfp7v4zIjXf4Pqf2fVfdbJsU4Nyzo4hw9KUDHmDZVXy8bLUrB+YFwfRMreGotiIe2zdg+GBnnOnpIfcV/adJ/y6Jv1VebanyuK9+cnxXAxLsU4NyyMq0CHUWU4+Dqqs3eO971xjux1I+t5p7Tw9TqbKj71KabAe/LverZ82Klx859HdWqLqbLusXFlVNe3PMFHvYn09cPqme19WL3t35NlddeMdmxrWznz9cfVLs04Trty4KtHS1b2ElVraxTnHxHZCfTt+2cHBKVu6x2IC4V1+jKkj08p16KrrHNRINdd1trYPJma1nROfgGUkeOBNmj4ZW2lVnTyxWRnJB5bsZAPnnGdGtpzEeH8unXMRiW6rhKMoZSCGAIPiCMie/kVfNPOGcHpaiolOZrQnym7do886vyJR8j/c/wCM1sxxH6/4nX6o/UcOrRq1Pba5RcD4wrezn4DbW32SP1+2nVJWx8l0LZ5+Thgu4+Ayyj0id/FOFUrbpQF5Peyt5Tcx7V1DePLmq+qZ28LpXV1AIPLpvVsknK5p5czMz7PntGPv8ljUePw1BYqH3zqzDwwu3OT++J7Xw1DYyD3yBSfDDbsY+qZr0gevWVVPkhKrtlh+MhNOAT8oYI+ZcyR0v53f9HR9901XRpMdmZvaHDotAlqlk7A9lfMY8pLGrb0bkM90XDktrSxfe2KGGeRwRkZHpnR0Y+Af9q1n/MvmfRn8y0/0Nf8AAJrYom5ZhwWoFEtrJ2WqrYPeCMjI7jzktIzox+Zab6Cr+BZJzpWsVjEMzOSIiaQiIgIiICIiAiIgIiICVDjXRa+7UNal+0N2DyhtGBkDB7yoPoEt8QKKOh+qznrwSMjO5845Z+4eqZDonqgT7ovPmTubnyxz5eaXiJcphS16Makdjr2/LYf0mY6OagDGUI8Nx/CXGIyYVMcDv78H96ZjhVw7U9RB/rLTEZMK3Xo7PkH1Tqq0z/JMmojJhXBU2nsyRiq1uf6lh5Z/0ty+YyWNiqcMQD4EgTpvpV1KsMqwwR5pB8P4cRqHW5RYFrQI7AHKhmxnzjOD8w8ZxmZrOI7T+zpiLRmUwuqrHx0+sJl7br+Wn1hNX5Np/RV/UH4R+Taf0Vf1B+E38XonwsdSaXati65qcuvlj3xrevnz5+TY006pxkXbl9yVxncMANtJzz/UE6PybT+ir+oPwkZRwcnUWlgFoDoyoBgOwrXmcfFBzy8ZmbXjHgsRWWqqvU2ut5XGAerU7RtBGCxB+MR6gZsCatXZ1QFnCg5K9i7sY8r9YyfibrGIZmcqtpk19Kla6lwXss5lD5T2PY3x+zc5nPpvynVWlddKba1CjJTOAMDPunmlxiayiC6JpqUp6vUVhBUFSsgqcqFxz2sefLzSdiJAiIgIiICIiAiIgIiICIiAiIgIiICIiAiIgIiICIiAiIgIiICIiAiIgIiICIiAiIgIiICIiAiIgIiI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13666" name="AutoShape 2" descr="data:image/jpeg;base64,/9j/4AAQSkZJRgABAQAAAQABAAD/2wBDAAkGBwgHBgkIBwgKCgkLDRYPDQwMDRsUFRAWIB0iIiAdHx8kKDQsJCYxJx8fLT0tMTU3Ojo6Iys/RD84QzQ5Ojf/2wBDAQoKCg0MDRoPDxo3JR8lNzc3Nzc3Nzc3Nzc3Nzc3Nzc3Nzc3Nzc3Nzc3Nzc3Nzc3Nzc3Nzc3Nzc3Nzc3Nzc3Nzf/wAARCADCAQMDASIAAhEBAxEB/8QAGwAAAgMBAQEAAAAAAAAAAAAAAwQAAgUBBgf/xAA5EAABBAEDAgQFAwMCBQUAAAABAAIDESEEEjFBUQUTImEycYGRoQYUQiNSscHRFTNicoJDkuHw8f/EABkBAQEBAQEBAAAAAAAAAAAAAAECAAMEBf/EACMRAQEAAgICAwACAwAAAAAAAAABAhEDMRIhE0FRImEEFHH/2gAMAwEAAhEDEQA/AN5gc403gJwQlzC0gZCppGeiz1KcsCltsQha7SvF/DdFabacLBx7JTXbRAXOcGgHJJWW3xaSNnl6dt9nO4C2WcnasMMsrqNnUzw6Zm+Z+0dO5+Sw9Z4hJqbbHccR98n5pV7pJnmSZ5e/uVAQBS82XJb09fHwzH3e0awXilcflVIyMm1zdVhc3d1xPVCcQOopduxRQnHIvqUyNtxxcBYcgSytFUfYqz3ht5SspbTnJ6be3J9Sxp22MJObUFzaaaS2qHmNJstd0ISTNS74XZcOaU32qH45gQQ6Q7hghDlcaw6wsufUbNSP+oWQiRST6mQRaWN0jz/FgtMxFyFm1G1tWUqdYboHhes8F/RbtSPM8XmcwEYiiIsfM/7L0+g/SnguicHx6Nsjx/KYl5/OF1nH+vPlzydPn/hPgvinjDg6CEshPM0mG/Tv9F7Xw79KaTw9rXBxm1HWRw4+Q6L1TA0ACgAOyrO5rGEkcLrjJj082fJc2E2b9t6JiSBgIc2uhAJyVWUnVas3gWmf2MW2tgPclXXKMmbxQh3oZaNHq5y0HYRYTUkETCNrG49lUUBwp3FFXP1TjdUFUMmc4l76HQBNE2VXHC220ztTpvicCSVTRagh/lvOe6ecL5SGpgEZErMZzSPLba00C3d7qbcIGk1LSw2arm0DV64utmm46v8A9lF9drxxuXQ82sg0mZHW7+0ZKR1Hj87mH9vG2MdCclKOiDrLs3yShyMxkfQBT513nDjOy79bqpHl79TJuPPrIUVXRAk5IUU+VX4R9PgFRtHsltZr2QEsZ65O3QfNYcPiOtmZjZA087Lsj5lEa3BJyffqqy5fxyw4L3kvO+XUODp3lx6DoPoqNaByjNIDaPRCe63WcALj329E9TUUcQ3CrusXa494s2gh+SFUjex/NBvItVEiAHAccqF4J7UnTCvlAursoMjwRk8Kj5R7cJWaWrAKC6+UnIPyCWe47SCfdcfJfAz3QnmzX3RVxV4Dmmzn/C85JqZotW+PZZskrfe4F4aOEOfRtnLnitw4RLJfYu/phvc8ytlewHpR4XpPDv1HJpImxx6HTsaBnYC21mTwellDBcEw3T44XTy1053j8u3oNP8AraRmDomEjmnkf6J6L9cNdQf4e8f9sg/2XlXaQN2vAweUWKJlXeUed+qn4Mfx7OL9Y6J1b4NQ36A/6ruq/U2hnj/pPka7s5i8bh1YRAyymcmQv+Pi9TofEdC4l0mqYHE8HC1G63TytqGaN/8A2uBXg/IBN/4VXAerbYLTXzT81t9p/wBafVe2lu7QS4Ly0Gv1kPwzOLR/FxsJ/T+L7hU8dH+5vCqckrnlw5RquOVTfWEBmqjlHoeD8iuulCrbnoUm0OUsbG4yGmgZVA8k8pDVzGZ+1pJY0/dTbpeGHldAk247QQ090RgJHpUjic45wEZ7QGYNDuott7euYzGagPll3zVXMvDkwwV/K74QX7ozTmXmsKWAMAJPp/KiZAFCzSi2xtsNYA8ACgAMI4ANobCPNcD2ChNeod1EVkhxZtLSnmiizEkWOUlK4j5q4mJdu7lVeQ02MIPmUSXfdCfMeOlJaDPkNhAfJV0eVwy7m559kB4/kTj2QrQkrx0JqkAus2qvfZA6Ibj6uwQqLGrQ3OrkqPPKXmk/j35Qrp0GvUeTwjh1R0DylrL3CuG/5TGnG54v4QitFZmhrNOOpkTfljZX5Sktv1rAAS2Jt/UpoOLmgA8LStp1jv6ew9sobmEtLmD1D8qEHzCRnvaZjc0tN4wk1mxT25wOCCmhJ6OUh4m3yZBqIv8AzHcd12PURysBJToHmT55QJtS1kzN5oPwPmlnysHw/wCUrq5BM1gwCHXhaRNazpaOMhQTMqro+6y4dQWu9WQnfMZI2xXyK2gZY4HN/lH/AHE7G+mR3yOVnNID+wPS05C7zH10HK3QuMvZyCfUyMIftojkCimotPTdzsAK2kj2t3OpHfVeoij0VbExmPQFAPBa4gdhm1HPaQQ4fdWaCXWcfJEdGwkBxsjKxUiLKANWR1VXje4mshc2OaXbeOl9Fwklw5PXCnYcLD/d+FES2nkH7KKvTNGamyNcOKorjpKodKVZX4I+iVfJjKiNV3vIOOEvKf8A9Q3TAmjlClk7FLKvfVtP0KXLs1aksn3Qni/Va2zIISWuVXPs0uNscm1Vzju44QqI/Iz0Q6xd/dQvLnADhVe88cfNZlHuDQTx9UBgL3E/nsuSuvAHzXHTtjYABnpSxH6engLhm2iohucuafTz6htkGNnUnkpmOOMH0imN/JQYqxro2Dq53xO90VpoUMFdmlYG4z2CHG2Vx3bTn8LelQbdR56Kj5B05UOllf8AE6h7BcGir1Oe5bbVkeMieANmYS9t05g6JGOcuHojffbavSv07eKse6r+3ZHw0BVjlNOervbzkrtY4408n1wlhqJon1NC9g78r1Tg3+QSkkccm5rmggq5lEZY3vbMhna4WHAhGEgqw6iq/wDDmte6hYXX+HOr0Pc09lroS1eHUOMgBNn2XpfD9I5rMj1OyVjfp/wuX9wZ9SQWMwwVye69dEA3DQCpqoFHbANwAoKh/qSNcHUmpGW0is0lH+XFQGK4QVpdQ2JwbYsqpmJNkgVzaVmkie8VRfyfakMzgO9Is1hO2OseA9xD3ZOVaItY3Fk3ys4Pf5p3lpFXjoiCSQHBx7obR/zB0ulEtvb1FlRYaPTvc030KWc8EHFrsri5pB5Qdx20eqI1irqskcIEjsUPyuyCjX/0ID7JSPbpca7qmT1XKICqTQoLHYm4gUSqONAlV9VcKbS7lDS1WjSFIT3tGke1gyUTSafzXb3ggdAi1UheLSTSj0toHklP6XQRQ2543O7lPD0spCBu/ZGzqgzO2tLW4VBE1sWThdkaZJQ1vQWUeOFrYt8nqd0C2161CsUTS7cG32tMP8wMoBqO2MNoE5OUOXLw0cIEBbJK7nA9kVpFUT90VjOlIOpDACSRaqQl53ZwljqKO1/bBSmqmmfMItOQXHknorN0TzHUs7nH5AKtaRf6WdO3v+VTzWkY/wAobvCx0ml+4Ub4fyN0h/8AJOk0WqotcHWmtPGdQ8AYHUpKPQyMc1sT384ByvQ6DTNha1htx5cSOSijGfo8UbYmAACgAiglrt9E2OQrlpaTn07a5VQ0Bm27FLKrsjhI30HISj2Osg/4TLAC3oEJ0jas/VbY0W/ZxtO5oF/OygStEJskBpxhNumAGDVLA8f8UbGwxRUZX9B0VSbTfTkGrE2rexgJ2YwtaO3CyTfsKWH+n9BqWNL3Cg7PqW0IdSwlw210soujKYAxz91FZgcWDe31daKizLvkBcLGChPxfVEliIGDwhPa4DP4UyCBPsZQXUTY5RHXxaGcdELihHsrNYNwXa3c4XS04o/NbZ0s1jDyqvgjdYBdfzUp1YqlZjT3AQ2lI9LG1wxbu5TQpppvCqxgGS6yjtLBQwhThvpkKBoAyiYzXCpIQGEnnojanIGi3POCePkhTyEzsYzomGtO0X0F0lImF+pLuoBT/QDfJO+Z4YBQFJmLeQLGfmqwsOR1s2i7XMbuKZPtl9+1h5BpZmrmMp2N5Tmpfsh3dHf5SsMJDd7uSq2nKgafTCKzWTklXLmg24qup1bIneWz1vHNdFnTyTSXignsSyRpeY19+X91Rsc7pA1gtzuAheFvb5ey7eDlb2igbGQ9wz19ke40k1t3Q6UNj4Jk/kU+IWvjDmEb28HuuNpkgljNg4cFeZwjPmRn0O+MdvdY6DIa8k2cWEJxp1FuHBFnYXetmWkZHuhzEFrXDofwswbyACAs6fVbLvB6o2s1IY0kmgO68h4j4m6aRzYiQzv3Tjjck2zGe2hqfEXzy+RpCDIcE9Gprw/wmDTu86T+tO7Je7P2XnvDpDHqd4a7aeSAvW6CSOQWHB1+6rL+PoY/y9jGQtGG8IkTyTznseEy2FrhjmkPyWl2W5UGrEA8tfftworbaxZUVjS79rbSkj+yJI6+bQJfb8qGCOfquUF0OrB/CrYKC6RjhQMB5K5kjC4XUB1QYgB3EC6VtoHKq23O7K7WEkk5QdONLiab91cQlxySVbdtGLVS97h6cDuVm6GG0Nomq5CsxgkIc74RwO6ScfLdYduKvBq5C6nNIA6rWNtpvaBHnBKXgb/zK5J/C6NZERsJtyJpGf1HFlU5pICmX9aWFmENlLe+UVzd+VTWxuGpZsADiChajUHTgF554CvG7V/wPxKRsOmp3Q2vPa7x53lmLTj1Hl3ZG8XGs1uK2Re5yUHQ+BPkNzHa3sOT/susmPdcM7lbqRnR+IztbTQ0fRFZqtRO9rAx73ONBrRklelg8D0lD+lfuSVpeHeGwaOR0kEf9Uig452/Jbzx/E+Gf6T8L8Kdpmtl1AHnEZaDe1be0NGGktrNf5Rm6IPhH93ddhb6HRyCnNRZe3SWdAUBtzVcOHVEbs2FrqcDz7qk15HCX3lpuz8lNdMUift3MLvhJCDqJ2sZV4VZXVI93Q/5WLr9U6SX9vDl55P9oWPZXxaSfVuMWn+AfEe/ss7T+GS/u4hqGjY45XqdDoRCwFw6JjWaPzIA9gpzMhV5amon45buk2+GsZHbWCkF+j2O3xEtcOoW9oQ2XTCxmknK0Nlc2uFG9m3VLaHXuikEepwTwehW210crLH4WDqoBICQMt4Tfh8h8sZyt9i6p8hwNcqKn7nuDaitJd7jyl3E9U3Iwi8JZzTdoRKCSTwAuVkZRdvcLjgBwhUDA+ysQALPPZdonnhQnAFBGlRGXWArgjp1UYb5V27eK6raNqNhvLirlv2VTIAaPVUklkd6YqBPXssnyVmc1h2sFuK7HpXPbvlJaBwFaGNkZyS5xye5RZn2wmQ7WjokbJzlpqOBoBJy9OaR403rtzjVG0tAPMlL6xwAmngBrWF3zCMsdzTaXg1LJpHTSYFUAegS08kW79w8ZP8Aywe3dVnax72wxjB9T67IOoifqXtBww8/9qjHDVXjpWCMykzOFg/D/um4gGhXij3RjoMigo5uF1kbZ3QxB4DncXhPRxUchI+HygNLcW3oey1BI0xEsI3dQeVG9X2m1yzCcUUrJK12ott3tz98f6oeo1D8gHb7nhK+cImnY4uLjZceq6TLcEx+zcpBBN4SMsnUZCBqtc2JlPdn+0ZKzpJZdaz0nYz+TRz91tbbek1uvdI4w6c27gkcBG8M0Ab635cc2eqDpNM2N4xhazCA3sixUyE6EVwiRvaGEHhL+aLO7noUGWXbm0aa5HI3NhjsfND1BbIN4pIunDhV18laKTc0tKJiLdo91DJpUhIY7cw4XXNB62FTY0OAaa755VaTs+NRHWTlRJbR3+6ir23o+XufO3mz0K0tPoItREXOYQQawV2WCOCQekE3dp7wg2wgjkr02Sx8/HKzqs5/hDOj3D5tQX+EXdSj5Fq9PI0H+ApAdEP7Vz8I6TkyeXf4dKzIbfyKWdpnMOQR8167yLIwhTaOzwpuC5zV5Qtrk/YKtWf5fQL0rtACfgCg8Lc74WhqPA/M84GOaPSzb/1FEZC5w9DSfcL0sXgrcukFpn/hzWtoAAJnGm81+nkNkjHUIyCepFrk2mmLdz2OPaxhe50nh0bT5j2Cvdc18enbEdzRdJnHE/PlHgI53REtET9wFq40+qmd5wbsxgHK9d4b4RFN5kr2g7iA3HQf/JTM/hzGNIATeON82VeLga+GR3nNuRxw6kWPeXymRpAoBo9l6B2ijkBDhkIkWjikHlyfEMD3UXji5zWPPRFrdzOhNhcewuOFtanwJvxMJHslJPBtUW3G8V8so8MoqcsZb3GEgtNv6UmI9RJQLmnPUYTUHgrwbfuLu5T40L42gENP0VTCa9pvLd+qw57ewuabPYrIlm1Mb7kA8vs0UvXu0dD4B9FkeJ+H+kkCu6uY4z6ReTO/bL8hkrN7MhAcH6d4fFh3+VyGWTTzAg+ngrUMcc7BVAn7Lnlhceno4+aZesiQ8Qhq5InNPXaLCK3Xac/zc32c0qj9H0pc/a+ynbrccfow1wl+BzHj2IQ5IpDgWL9kI6QXwrCAgENJH1WTZf1w6ZzQCcOtWcyUOwPwhkSt+F7/AP3FDPmF1F7vuU+hqikSiyWkKjC4uNrrRILp7vbKuySYfFtd8wsN2KbpFEbzHH/02qLaPm914hoPUHAE9FXwuMxy7JMWMLdki3j1JCXTls+8HC9UfNpz9vuHFoJ0tnhO6ORpjbmyrki6AU2K2REAGKVfIBPC0vJJFrjog1B2RGlbVkLvlhvATRB6rjYy48LArVDAVmQlxt3CebCGjNKOaGjCzFpC1kddAsKcmeemiyTQW5qRbDQvCS8O04MxkIw3ge6rFOX4e0Wm8ljGjIaK+aNPpmyNJrKaibjhXIxlCnltRA6OQ0FIw1xF4K2NbAHWVmPhLHWFKjLPU3a7PuhugIPp4V4XEYKaipyQRLMcKnl7umFqOhG3hKyRUcBLFDC2roJWfSNeCCOVpAVyuFochnj9b4GwuJDeeypH4f5Y2EcBewkgB7JPU6WPJIyto7eem0D3MDmc9R3SLoi01WRyF6CSZseA1pK4dU01UTXfRTeN0x59TVYAYTjaSodO4m1tvdLO0tjhaB7BDd4e/be2ndcI+NXzsV2kkd2z2RtN4LK93qpvu9aTdHLdNsH2TMHhczaO4nutOOfYvNfos39PNjAdLqAWnqxqHqfD9PE9jIskjk5K3I/D5Sba8nHVB1Pg727XBx746FXjjjHHLkypjTabTCBgdDHdZpoUSscEmweY5wd1FqK/FPk9RYIQp4w9lXSIG4yVbyw7lDM/TSCGQsHBNX2WnDt22M+6ydVG5r7AHzVoNf5cbRts91Wtpl02RICKVgL5WVHryXX5f5Uk18hGG0p0rbSeWNFkgDuUq/WwN4lZ91j6ibUzmixxHasIY0uocMNPyOFtDybQ18BGJWn6rjtUwtw4n5LLi0MwrAq8ppmllaCQStqNugzTyPeGNsWU/wCHtG14HDTQ/wBVmEmF253xhaPhztkFE3lP0J2043UKV0oyUF1BM7sKVgzi0CSEEcJogHK46qQzOfFt4C6y2cJots0ueU2uQszrZLFKjwD7rojo4IXS0jqlg/KtDMOeyaaa5XHEHJCGJujaOuVmeIy+W031WvJto4KxtXC2WQEmh2TI1pCHTeedznOorQ0/h0biMEgdyi6eBoAaBQ+S0Ym7RhNokDj0ccbfS0KOiaOwTGCaI/K66Oh8IUklFCwGybJRwwBpoH5q1BXDbGFmUiZTrR3tBGaXGDGSoXYSGfLpd0jjRyVE4XKKtsK3IV72hAZKOpQ9RqgxtDJKGJ+ITF7jG3FnKmn0m8NMhoduqtHGHyeZICT2TQBsbRSpOh4444xTWhdNEobAeqK1ueApqnGstXLABhWojt91x19wpKUKoKrrApqr9VK72liep0zSCQfV3QofQCAU9K3cNo4KzpdzXkAUBwmVNaUBb0TLXXhZ2hktvOU7us8rUwUn3XHuAHK4Fx4sIZwkLgcAcBcaSRRUDaPKzDttw6KEGui5GaRgQQsxctcDgD7Ibi++g+icNIMoBCzMzXS7GUSMrKjuSXmxymNc4yTEC6CJoYBs3VkquonumtPG0sHdMNjIVIvTwmozhSsCvVwjbbbhd2AusIjGrAnLHWR9Vxhwm5GgHhAe2jY4SyYrKE8kK5dSE82synmDqFFTCioBfxPyS8eZTecqKIanOyPH8Sii1EEKIxRRSVyhu4UUQUC6eFFEsq3lK60eh3yUUWgpbSfEPotKLoooqog5VmqKKVBj4j81Y8lRRYLN5RWqKLMsEvqPg+iiixYEmXm+6e03Ciiuox7MN4TDeFFFzWgRW8hRRLKPQ3cKKJBabhCcoolgHHJUUUWZ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13668" name="AutoShape 4" descr="data:image/jpeg;base64,/9j/4AAQSkZJRgABAQAAAQABAAD/2wBDAAkGBwgHBgkIBwgKCgkLDRYPDQwMDRsUFRAWIB0iIiAdHx8kKDQsJCYxJx8fLT0tMTU3Ojo6Iys/RD84QzQ5Ojf/2wBDAQoKCg0MDRoPDxo3JR8lNzc3Nzc3Nzc3Nzc3Nzc3Nzc3Nzc3Nzc3Nzc3Nzc3Nzc3Nzc3Nzc3Nzc3Nzc3Nzc3Nzf/wAARCADCAQMDASIAAhEBAxEB/8QAGwAAAgMBAQEAAAAAAAAAAAAAAwQAAgUBBgf/xAA5EAABBAEDAgQFAwMCBQUAAAABAAIDESEEEjFBUQUTImEycYGRoQYUQiNSscHRFTNicoJDkuHw8f/EABkBAQEBAQEBAAAAAAAAAAAAAAECAAMEBf/EACMRAQEAAgICAwACAwAAAAAAAAABAhEDMRIhE0FRImEEFHH/2gAMAwEAAhEDEQA/AN5gc403gJwQlzC0gZCppGeiz1KcsCltsQha7SvF/DdFabacLBx7JTXbRAXOcGgHJJWW3xaSNnl6dt9nO4C2WcnasMMsrqNnUzw6Zm+Z+0dO5+Sw9Z4hJqbbHccR98n5pV7pJnmSZ5e/uVAQBS82XJb09fHwzH3e0awXilcflVIyMm1zdVhc3d1xPVCcQOopduxRQnHIvqUyNtxxcBYcgSytFUfYqz3ht5SspbTnJ6be3J9Sxp22MJObUFzaaaS2qHmNJstd0ISTNS74XZcOaU32qH45gQQ6Q7hghDlcaw6wsufUbNSP+oWQiRST6mQRaWN0jz/FgtMxFyFm1G1tWUqdYboHhes8F/RbtSPM8XmcwEYiiIsfM/7L0+g/SnguicHx6Nsjx/KYl5/OF1nH+vPlzydPn/hPgvinjDg6CEshPM0mG/Tv9F7Xw79KaTw9rXBxm1HWRw4+Q6L1TA0ACgAOyrO5rGEkcLrjJj082fJc2E2b9t6JiSBgIc2uhAJyVWUnVas3gWmf2MW2tgPclXXKMmbxQh3oZaNHq5y0HYRYTUkETCNrG49lUUBwp3FFXP1TjdUFUMmc4l76HQBNE2VXHC220ztTpvicCSVTRagh/lvOe6ecL5SGpgEZErMZzSPLba00C3d7qbcIGk1LSw2arm0DV64utmm46v8A9lF9drxxuXQ82sg0mZHW7+0ZKR1Hj87mH9vG2MdCclKOiDrLs3yShyMxkfQBT513nDjOy79bqpHl79TJuPPrIUVXRAk5IUU+VX4R9PgFRtHsltZr2QEsZ65O3QfNYcPiOtmZjZA087Lsj5lEa3BJyffqqy5fxyw4L3kvO+XUODp3lx6DoPoqNaByjNIDaPRCe63WcALj329E9TUUcQ3CrusXa494s2gh+SFUjex/NBvItVEiAHAccqF4J7UnTCvlAursoMjwRk8Kj5R7cJWaWrAKC6+UnIPyCWe47SCfdcfJfAz3QnmzX3RVxV4Dmmzn/C85JqZotW+PZZskrfe4F4aOEOfRtnLnitw4RLJfYu/phvc8ytlewHpR4XpPDv1HJpImxx6HTsaBnYC21mTwellDBcEw3T44XTy1053j8u3oNP8AraRmDomEjmnkf6J6L9cNdQf4e8f9sg/2XlXaQN2vAweUWKJlXeUed+qn4Mfx7OL9Y6J1b4NQ36A/6ruq/U2hnj/pPka7s5i8bh1YRAyymcmQv+Pi9TofEdC4l0mqYHE8HC1G63TytqGaN/8A2uBXg/IBN/4VXAerbYLTXzT81t9p/wBafVe2lu7QS4Ly0Gv1kPwzOLR/FxsJ/T+L7hU8dH+5vCqckrnlw5RquOVTfWEBmqjlHoeD8iuulCrbnoUm0OUsbG4yGmgZVA8k8pDVzGZ+1pJY0/dTbpeGHldAk247QQ090RgJHpUjic45wEZ7QGYNDuott7euYzGagPll3zVXMvDkwwV/K74QX7ozTmXmsKWAMAJPp/KiZAFCzSi2xtsNYA8ACgAMI4ANobCPNcD2ChNeod1EVkhxZtLSnmiizEkWOUlK4j5q4mJdu7lVeQ02MIPmUSXfdCfMeOlJaDPkNhAfJV0eVwy7m559kB4/kTj2QrQkrx0JqkAus2qvfZA6Ibj6uwQqLGrQ3OrkqPPKXmk/j35Qrp0GvUeTwjh1R0DylrL3CuG/5TGnG54v4QitFZmhrNOOpkTfljZX5Sktv1rAAS2Jt/UpoOLmgA8LStp1jv6ew9sobmEtLmD1D8qEHzCRnvaZjc0tN4wk1mxT25wOCCmhJ6OUh4m3yZBqIv8AzHcd12PURysBJToHmT55QJtS1kzN5oPwPmlnysHw/wCUrq5BM1gwCHXhaRNazpaOMhQTMqro+6y4dQWu9WQnfMZI2xXyK2gZY4HN/lH/AHE7G+mR3yOVnNID+wPS05C7zH10HK3QuMvZyCfUyMIftojkCimotPTdzsAK2kj2t3OpHfVeoij0VbExmPQFAPBa4gdhm1HPaQQ4fdWaCXWcfJEdGwkBxsjKxUiLKANWR1VXje4mshc2OaXbeOl9Fwklw5PXCnYcLD/d+FES2nkH7KKvTNGamyNcOKorjpKodKVZX4I+iVfJjKiNV3vIOOEvKf8A9Q3TAmjlClk7FLKvfVtP0KXLs1aksn3Qni/Va2zIISWuVXPs0uNscm1Vzju44QqI/Iz0Q6xd/dQvLnADhVe88cfNZlHuDQTx9UBgL3E/nsuSuvAHzXHTtjYABnpSxH6engLhm2iohucuafTz6htkGNnUnkpmOOMH0imN/JQYqxro2Dq53xO90VpoUMFdmlYG4z2CHG2Vx3bTn8LelQbdR56Kj5B05UOllf8AE6h7BcGir1Oe5bbVkeMieANmYS9t05g6JGOcuHojffbavSv07eKse6r+3ZHw0BVjlNOervbzkrtY4408n1wlhqJon1NC9g78r1Tg3+QSkkccm5rmggq5lEZY3vbMhna4WHAhGEgqw6iq/wDDmte6hYXX+HOr0Pc09lroS1eHUOMgBNn2XpfD9I5rMj1OyVjfp/wuX9wZ9SQWMwwVye69dEA3DQCpqoFHbANwAoKh/qSNcHUmpGW0is0lH+XFQGK4QVpdQ2JwbYsqpmJNkgVzaVmkie8VRfyfakMzgO9Is1hO2OseA9xD3ZOVaItY3Fk3ys4Pf5p3lpFXjoiCSQHBx7obR/zB0ulEtvb1FlRYaPTvc030KWc8EHFrsri5pB5Qdx20eqI1irqskcIEjsUPyuyCjX/0ID7JSPbpca7qmT1XKICqTQoLHYm4gUSqONAlV9VcKbS7lDS1WjSFIT3tGke1gyUTSafzXb3ggdAi1UheLSTSj0toHklP6XQRQ2543O7lPD0spCBu/ZGzqgzO2tLW4VBE1sWThdkaZJQ1vQWUeOFrYt8nqd0C2161CsUTS7cG32tMP8wMoBqO2MNoE5OUOXLw0cIEBbJK7nA9kVpFUT90VjOlIOpDACSRaqQl53ZwljqKO1/bBSmqmmfMItOQXHknorN0TzHUs7nH5AKtaRf6WdO3v+VTzWkY/wAobvCx0ml+4Ub4fyN0h/8AJOk0WqotcHWmtPGdQ8AYHUpKPQyMc1sT384ByvQ6DTNha1htx5cSOSijGfo8UbYmAACgAiglrt9E2OQrlpaTn07a5VQ0Bm27FLKrsjhI30HISj2Osg/4TLAC3oEJ0jas/VbY0W/ZxtO5oF/OygStEJskBpxhNumAGDVLA8f8UbGwxRUZX9B0VSbTfTkGrE2rexgJ2YwtaO3CyTfsKWH+n9BqWNL3Cg7PqW0IdSwlw210soujKYAxz91FZgcWDe31daKizLvkBcLGChPxfVEliIGDwhPa4DP4UyCBPsZQXUTY5RHXxaGcdELihHsrNYNwXa3c4XS04o/NbZ0s1jDyqvgjdYBdfzUp1YqlZjT3AQ2lI9LG1wxbu5TQpppvCqxgGS6yjtLBQwhThvpkKBoAyiYzXCpIQGEnnojanIGi3POCePkhTyEzsYzomGtO0X0F0lImF+pLuoBT/QDfJO+Z4YBQFJmLeQLGfmqwsOR1s2i7XMbuKZPtl9+1h5BpZmrmMp2N5Tmpfsh3dHf5SsMJDd7uSq2nKgafTCKzWTklXLmg24qup1bIneWz1vHNdFnTyTSXignsSyRpeY19+X91Rsc7pA1gtzuAheFvb5ey7eDlb2igbGQ9wz19ke40k1t3Q6UNj4Jk/kU+IWvjDmEb28HuuNpkgljNg4cFeZwjPmRn0O+MdvdY6DIa8k2cWEJxp1FuHBFnYXetmWkZHuhzEFrXDofwswbyACAs6fVbLvB6o2s1IY0kmgO68h4j4m6aRzYiQzv3Tjjck2zGe2hqfEXzy+RpCDIcE9Gprw/wmDTu86T+tO7Je7P2XnvDpDHqd4a7aeSAvW6CSOQWHB1+6rL+PoY/y9jGQtGG8IkTyTznseEy2FrhjmkPyWl2W5UGrEA8tfftworbaxZUVjS79rbSkj+yJI6+bQJfb8qGCOfquUF0OrB/CrYKC6RjhQMB5K5kjC4XUB1QYgB3EC6VtoHKq23O7K7WEkk5QdONLiab91cQlxySVbdtGLVS97h6cDuVm6GG0Nomq5CsxgkIc74RwO6ScfLdYduKvBq5C6nNIA6rWNtpvaBHnBKXgb/zK5J/C6NZERsJtyJpGf1HFlU5pICmX9aWFmENlLe+UVzd+VTWxuGpZsADiChajUHTgF554CvG7V/wPxKRsOmp3Q2vPa7x53lmLTj1Hl3ZG8XGs1uK2Re5yUHQ+BPkNzHa3sOT/susmPdcM7lbqRnR+IztbTQ0fRFZqtRO9rAx73ONBrRklelg8D0lD+lfuSVpeHeGwaOR0kEf9Uig452/Jbzx/E+Gf6T8L8Kdpmtl1AHnEZaDe1be0NGGktrNf5Rm6IPhH93ddhb6HRyCnNRZe3SWdAUBtzVcOHVEbs2FrqcDz7qk15HCX3lpuz8lNdMUift3MLvhJCDqJ2sZV4VZXVI93Q/5WLr9U6SX9vDl55P9oWPZXxaSfVuMWn+AfEe/ss7T+GS/u4hqGjY45XqdDoRCwFw6JjWaPzIA9gpzMhV5amon45buk2+GsZHbWCkF+j2O3xEtcOoW9oQ2XTCxmknK0Nlc2uFG9m3VLaHXuikEepwTwehW210crLH4WDqoBICQMt4Tfh8h8sZyt9i6p8hwNcqKn7nuDaitJd7jyl3E9U3Iwi8JZzTdoRKCSTwAuVkZRdvcLjgBwhUDA+ysQALPPZdonnhQnAFBGlRGXWArgjp1UYb5V27eK6raNqNhvLirlv2VTIAaPVUklkd6YqBPXssnyVmc1h2sFuK7HpXPbvlJaBwFaGNkZyS5xye5RZn2wmQ7WjokbJzlpqOBoBJy9OaR403rtzjVG0tAPMlL6xwAmngBrWF3zCMsdzTaXg1LJpHTSYFUAegS08kW79w8ZP8Aywe3dVnax72wxjB9T67IOoifqXtBww8/9qjHDVXjpWCMykzOFg/D/um4gGhXij3RjoMigo5uF1kbZ3QxB4DncXhPRxUchI+HygNLcW3oey1BI0xEsI3dQeVG9X2m1yzCcUUrJK12ott3tz98f6oeo1D8gHb7nhK+cImnY4uLjZceq6TLcEx+zcpBBN4SMsnUZCBqtc2JlPdn+0ZKzpJZdaz0nYz+TRz91tbbek1uvdI4w6c27gkcBG8M0Ab635cc2eqDpNM2N4xhazCA3sixUyE6EVwiRvaGEHhL+aLO7noUGWXbm0aa5HI3NhjsfND1BbIN4pIunDhV18laKTc0tKJiLdo91DJpUhIY7cw4XXNB62FTY0OAaa755VaTs+NRHWTlRJbR3+6ir23o+XufO3mz0K0tPoItREXOYQQawV2WCOCQekE3dp7wg2wgjkr02Sx8/HKzqs5/hDOj3D5tQX+EXdSj5Fq9PI0H+ApAdEP7Vz8I6TkyeXf4dKzIbfyKWdpnMOQR8167yLIwhTaOzwpuC5zV5Qtrk/YKtWf5fQL0rtACfgCg8Lc74WhqPA/M84GOaPSzb/1FEZC5w9DSfcL0sXgrcukFpn/hzWtoAAJnGm81+nkNkjHUIyCepFrk2mmLdz2OPaxhe50nh0bT5j2Cvdc18enbEdzRdJnHE/PlHgI53REtET9wFq40+qmd5wbsxgHK9d4b4RFN5kr2g7iA3HQf/JTM/hzGNIATeON82VeLga+GR3nNuRxw6kWPeXymRpAoBo9l6B2ijkBDhkIkWjikHlyfEMD3UXji5zWPPRFrdzOhNhcewuOFtanwJvxMJHslJPBtUW3G8V8so8MoqcsZb3GEgtNv6UmI9RJQLmnPUYTUHgrwbfuLu5T40L42gENP0VTCa9pvLd+qw57ewuabPYrIlm1Mb7kA8vs0UvXu0dD4B9FkeJ+H+kkCu6uY4z6ReTO/bL8hkrN7MhAcH6d4fFh3+VyGWTTzAg+ngrUMcc7BVAn7Lnlhceno4+aZesiQ8Qhq5InNPXaLCK3Xac/zc32c0qj9H0pc/a+ynbrccfow1wl+BzHj2IQ5IpDgWL9kI6QXwrCAgENJH1WTZf1w6ZzQCcOtWcyUOwPwhkSt+F7/AP3FDPmF1F7vuU+hqikSiyWkKjC4uNrrRILp7vbKuySYfFtd8wsN2KbpFEbzHH/02qLaPm914hoPUHAE9FXwuMxy7JMWMLdki3j1JCXTls+8HC9UfNpz9vuHFoJ0tnhO6ORpjbmyrki6AU2K2REAGKVfIBPC0vJJFrjog1B2RGlbVkLvlhvATRB6rjYy48LArVDAVmQlxt3CebCGjNKOaGjCzFpC1kddAsKcmeemiyTQW5qRbDQvCS8O04MxkIw3ge6rFOX4e0Wm8ljGjIaK+aNPpmyNJrKaibjhXIxlCnltRA6OQ0FIw1xF4K2NbAHWVmPhLHWFKjLPU3a7PuhugIPp4V4XEYKaipyQRLMcKnl7umFqOhG3hKyRUcBLFDC2roJWfSNeCCOVpAVyuFochnj9b4GwuJDeeypH4f5Y2EcBewkgB7JPU6WPJIyto7eem0D3MDmc9R3SLoi01WRyF6CSZseA1pK4dU01UTXfRTeN0x59TVYAYTjaSodO4m1tvdLO0tjhaB7BDd4e/be2ndcI+NXzsV2kkd2z2RtN4LK93qpvu9aTdHLdNsH2TMHhczaO4nutOOfYvNfos39PNjAdLqAWnqxqHqfD9PE9jIskjk5K3I/D5Sba8nHVB1Pg727XBx746FXjjjHHLkypjTabTCBgdDHdZpoUSscEmweY5wd1FqK/FPk9RYIQp4w9lXSIG4yVbyw7lDM/TSCGQsHBNX2WnDt22M+6ydVG5r7AHzVoNf5cbRts91Wtpl02RICKVgL5WVHryXX5f5Uk18hGG0p0rbSeWNFkgDuUq/WwN4lZ91j6ibUzmixxHasIY0uocMNPyOFtDybQ18BGJWn6rjtUwtw4n5LLi0MwrAq8ppmllaCQStqNugzTyPeGNsWU/wCHtG14HDTQ/wBVmEmF253xhaPhztkFE3lP0J2043UKV0oyUF1BM7sKVgzi0CSEEcJogHK46qQzOfFt4C6y2cJots0ueU2uQszrZLFKjwD7rojo4IXS0jqlg/KtDMOeyaaa5XHEHJCGJujaOuVmeIy+W031WvJto4KxtXC2WQEmh2TI1pCHTeedznOorQ0/h0biMEgdyi6eBoAaBQ+S0Ym7RhNokDj0ccbfS0KOiaOwTGCaI/K66Oh8IUklFCwGybJRwwBpoH5q1BXDbGFmUiZTrR3tBGaXGDGSoXYSGfLpd0jjRyVE4XKKtsK3IV72hAZKOpQ9RqgxtDJKGJ+ITF7jG3FnKmn0m8NMhoduqtHGHyeZICT2TQBsbRSpOh4444xTWhdNEobAeqK1ueApqnGstXLABhWojt91x19wpKUKoKrrApqr9VK72liep0zSCQfV3QofQCAU9K3cNo4KzpdzXkAUBwmVNaUBb0TLXXhZ2hktvOU7us8rUwUn3XHuAHK4Fx4sIZwkLgcAcBcaSRRUDaPKzDttw6KEGui5GaRgQQsxctcDgD7Ibi++g+icNIMoBCzMzXS7GUSMrKjuSXmxymNc4yTEC6CJoYBs3VkquonumtPG0sHdMNjIVIvTwmozhSsCvVwjbbbhd2AusIjGrAnLHWR9Vxhwm5GgHhAe2jY4SyYrKE8kK5dSE82synmDqFFTCioBfxPyS8eZTecqKIanOyPH8Sii1EEKIxRRSVyhu4UUQUC6eFFEsq3lK60eh3yUUWgpbSfEPotKLoooqog5VmqKKVBj4j81Y8lRRYLN5RWqKLMsEvqPg+iiixYEmXm+6e03Ciiuox7MN4TDeFFFzWgRW8hRRLKPQ3cKKJBabhCcoolgHHJUUUWZ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13672" name="AutoShape 8" descr="data:image/jpeg;base64,/9j/4AAQSkZJRgABAQAAAQABAAD/2wCEAAkGBxQHEhQTExITFRQWGBcWGRIYGBgXGBYYFx0WHBYYGBgYHiggHRolGxUYIjEiJSksLi4uFx8zOTMsNygtLisBCgoKDg0OFxAQFywcHBwsLCwsLCwsLCwsLCwsLCwsLCw0LCwtLCwsLCsrLCssLCwsLCwsLCwsNywsLCwsLCwsLP/AABEIAMQBAQMBIgACEQEDEQH/xAAbAAEAAgMBAQAAAAAAAAAAAAAABQYCAwQHAf/EADsQAAIBAgMGAgkDAwIHAAAAAAABAgMRBAUxBhIhQVFhE3EiMkKBkaGxwdFScvAHI2IU4RUzQ3OCktL/xAAXAQEBAQEAAAAAAAAAAAAAAAAAAQMC/8QAHBEBAQEBAAMBAQAAAAAAAAAAAAERAhIhQVEx/9oADAMBAAIRAxEAPwD3EAAAAAAAAAAAAAAAAAAAAAAAAAAAAAAAAA58djYYCDnUkoxXN/RdWBvb3eLNOGxlPFepUhL9sk/oeYbV7WTzh+HT3oUfnLvLt2KzRlLDyTUndaNOz9xccXt74DzrZ7baWHtDENzj+v2o+f6l8z0KjVVeKlFpxaumtGmR1LKzAAUAAAAAAAAAAAAAAAAAAAAAAAAAAAAAAAAAK3tbtZT2fg7LfqcFu8o35y/AEpm+cUsojvVJceUFxlLyX3PL8/zarnU7zfop+jBaRX3fc58Rj5ZtJ1JS3m9X9l0RhuFY9da5oxV9D7WSRtktxdzmqS3r9SuWirO+nwPS/wCm1WqsPPxE1STvCUuGvrW7flle2d2Yi0sRivRpaxh7VT3dCXzLOHi7QitymuCgtLLS5GnE+rNPPYb1oq666fBEpSqKqk1oymZLgJ419IrWX47lzo0lRiorRcCNGYAAAAAAAAAAAAAAAAAAAAAAAAAAAAANDVicRHCxcptKK5soO0W1E8feFO8KfN+1LzfJdgluJXaTarwb06DTlpKpql+3v3KDjKn+qbi/Tk+Lb4pd2Yuo6vCPBLWXT8s2Uluqy4L5t9ysrW7KnTy9bvg059XK/wArPgd+NwcKlJ1qN91NKcHrDe0afOLIzd3uOiN0adXMIvD0Lrfte3Pdd02+i6kSbXFUdywZRlkMvSrYiN5awoP5SqdF0R8wmChklvTVastZpf24v/Bc33Z89LFy5tt+bbDTnj9bsbjp4+V5PyXJLolyRLZFkDxdpz4Q+cvLt3JDJNm1StOrxeqhyX7vwWRKwdsaVJUUoxSSWiRmAAAAAAAAAAAAAAAAAAAAAAAAAAAAA48zzGGWQc5vyXNvscWd58sBeFOLq1bN7keO6lzlb6FBqZjPMXKtGunWgm54Wsklu891PWPlxDm3GeeZ7PNZelK1PlBcEvy+5CubrdodecvL8m7GVljWp+H4aaTdO905c7f49manFy+yKzrJJLTglojNq9nLTpofLKjxfGT5dDdg8M8W96XCK1l9o9X9CJmmDwksdJpWSWsn6sV3/BLvERwcHTo3SfrT0lPztpHsaKldJKEFaK0X3fV9zpynK55jKyXDnLkvMNeecacFg542SjFNtl6yXJI5cru0p9eS/b+Tqy3LoZdG0Fx5y5s7A6AAAAAAAAAAAAAAAAAAAAAAAAAAAAOfHYyGAg51JJJfPsu4G9vd1KvnO0njOVDDOMqtnxckr9odWQ+YZ3PaVzo0asKbj6tNu0p+b+xX8XKnik6WIoSoYqn6lWnwUmuttGHFv4+VakK7e+6uFxlPinduNRro+Tb5M0160sdKNSqoeIla8Y2u/wBUuVzbNzr7rqyc5xSjvu17e7V9z5To9eCDhrS3n3M5pYXdnPfVOTs6qjvKP5NypzlDxqVJVqUW9+MJLestdOKN2DcMJ/doVangVovewlWN/S056L/Ja294Jy0PLrSjLxIzov0vEi7766Lv1vodFWt4rskklwUVol0RrV6tkuCSskuCS6JFq2f2a8W06qtHVR5y8+iDWTHFkOQSx73nwhzl17IvOEwscJFRgrJfy7NkIqCSSslokZBQAAAAAAAAAAAAAAAAAAAAAAAAAAADlzN1I0puk4qaV05K64a/IDlzzPKeTx9LjN+rBavv2R5nnOcVM0necuHRaJdF+TpzCk8QvHU/FhPiqvfnGX6ZJ8LdiOrUN9cL3+K94Z9X4jKsY1qkVC+/ya4Nd7k006vGc3KVknN6tLuVTGYetgqqrUlvNXTj1XYkMuz54528Jxl0d39gmJ2pJUl7uhlRp1MVTWIwsqNZU7ueHetlrwZG08xxOXVVUo2ld7rotJqa6LuS9WnSVRYinS8GtONpU4v0YS5vhwcvkvPQvMYwVPDzhiaVOph6k4+nh970bvRyXR/pFKjLFy5tt/E78qyWpmbbS4c5N8L/AFuXjJslhliuvSm9ZfZBpIj8g2cWEtOqk5co8o+fVljAAAAAAAAAAAAAAAAAAAAAAAAAAAAAARWf5/RyKG9Ulx5QXrS8l9wJKvWjh4uUpKMUruTdkl3Z5ptf/UBYqMqOF9V3UqzWq6QT+pXdptpK+0zs01TXGNCPG/eT5srGKhVwVpSoyUXyut63WyEZ9dX47cLUqYRt05Si3q4ycd7z4+l7zvo55WjxluTXSVOP1huv5kfRr2UW77rXDuudj5Wkq1klq7JLV9F5lZpyntBSn6+GT5vw6ji7c7Rmpcf/ACJ+rklG0ZwnKDavacUrc9U7/IrWWbO2tPEJrjdUeb/f+ldtfIsiviHprwSXySRGnPN+tdCn4K4O8m/XStZclHmut+fuJ7I9nHi7SneMPnLy7dyVyLZ1ULTqq8tVDp59+xYw0npqw9COGiowSSXI2gAAAAAAAAAAAAAAAAAAAAAAAAAAAABoxuMhgIOpUkoQiruT4HlG123k81vSw+9Tpab2kp/iIS3Fj2w2+hl16WHanU0dTWMPL9UjzBVqub1OMnKbd3OTvb+dDRQwU8Q+K3YrnzfkdNPDywzUkrJc+fxKzt1bcBQp5TD0bb2u9J2v97dkcVbD+MpTm0or23wv2sQkczW9dpyaMZ1q2fVN32Vx1tGC6y/nEM8uuaknirUacXJb8pRS9bjr5LhfsWXK8FHK0nffq858o9of/Wr7DDUoZfHdp3batKo/Wn27R7HThaDrtWTbfIjbnj7XXgMLPHSUYptvl/ORf8lySOWq7tKfXp2X5NezOU/8OhvSXpy+S6E0HYAAAAAAAAAAAAAAAAAAAAAAAAAAAB8k93i+C6gfSC2m2oo5BC8nvVHwjSi1vN91yRDbU7YujvUsNxlo6vsx/b1Z5di8XKrN+tOrJ8W+Lb69kHN6du0ufVs6nvVpO1/Ror1V04c33NGAy1zs58P8enmZYbBeC96TTn16dkdlGShxel/e2Vja31aaVr6LQic2xK0+Rux+Z3Vo2u/kRXgSqcm2/iCOWM22lq3y5lsyrCPC4eT9qVSN9dFGVl7ufmjTleSqkt+XL1nzu/Zh1l9CzZTlM81koxilGP8A6xT1u+bdvectpzntw5bl0sZJRim2z0TIchjliu7SqdeUey/J15VlcMsjaC4vWT1f+x3FdAAAAAAAAAAAAAAAAAAAAAAAAAAAAFa2s2wpbPrd/wCZWelNPTvLogWpjN81pZPTdStNRivi30S5s8xznbCWdzcW3Top+jCzTn3k7/IreaZrVzqp4leTk+UV6seyRhClfkGV73+JeU1iJRhFq8uC5a9+pK4zZZ5LSg2k5VHebtdrsmVh1PBtZ8fLQsGE21dCn4eJpqtS5K/prpZjE8pmVHYiMaXFPt3IfFYnxeC0Mc3zZYyb3IbkNVHev8zlp05YhqMeLfw9/YuuZGylCzSXFvlqWbA5cqCUqnHe0S1l5Pku4yzKVgFeS3qj9n7yXKPbVl0yHZuWJaq1724Wi9X08o9jm+2vPOODI8gnmklOS3aa5pWVv0wX8+JfcJho4SKjCKSX8u+5shBU0kkklolyMiuwAAAAAAAAAAAAAAAAAAAAAAAAAAA3YFM/qDtPHK4OjGX9yS4qz4LzA4ds9vP9Jejh/X0dX9P7e55hU3q0nKTcm+O89W/M1Yism22+L+YozUtWznXF9u3DR/nU6XprZ9CN8Zx04+ZjLGPqdOLHbWe9drilrxOHEPf4cuh00qFTFJ7sG7+1a1veyay/Zm6UpyureUb+fP3DSc2q1QwEsTJco6bz+3Uu+R5W8H6MYJ1G7Jes13l/l25cyayLZp1mpQjZL/qyXBf9uP3+heMtyunlytBcecnxb95Gk5kROR7MrC2nV9KettUn1fVljAK6AAAAAAAAAAAAAAAAAAAAAAAAAAAAAHyUd5WIfFZDGurNqS/zipP46kyAapmK2Ep1/YpfBr6Ec/6bw4vcj2W9LieiGnEwlUVotLqyeMXyrzWeymHwl1OnBvpeT+hthh8PhfUoQ4aNQX1k39C6LIYS9aTflwO3D5dSw3qwj5vi/mMhbqoYPLKuPs400l+qenuikl8mWDBbO06L3qn9yXV8Euyj0JkFR8S3dD6AAAAAAAAAAAAAAAAAAAAAAAAAAAAAAAAAAAAAAAAAAAAAAAAAAAAAAAAAAAAAAAAAAAAAAAAAAAAAA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13674" name="AutoShape 10" descr="data:image/jpeg;base64,/9j/4AAQSkZJRgABAQAAAQABAAD/2wCEAAkGBxQHEhQTExITFRQWGBcWGRIYGBgXGBYYFx0WHBYYGBgYHiggHRolGxUYIjEiJSksLi4uFx8zOTMsNygtLisBCgoKDg0OFxAQFywcHBwsLCwsLCwsLCwsLCwsLCwsLCw0LCwtLCwsLCsrLCssLCwsLCwsLCwsNywsLCwsLCwsLP/AABEIAMQBAQMBIgACEQEDEQH/xAAbAAEAAgMBAQAAAAAAAAAAAAAABQYCAwQHAf/EADsQAAIBAgMGAgkDAwIHAAAAAAABAgMRBAUxBhIhQVFhE3EiMkKBkaGxwdFScvAHI2IU4RUzQ3OCktL/xAAXAQEBAQEAAAAAAAAAAAAAAAAAAQMC/8QAHBEBAQEBAAMBAQAAAAAAAAAAAAERAhIhQVEx/9oADAMBAAIRAxEAPwD3EAAAAAAAAAAAAAAAAAAAAAAAAAAAAAAAAA58djYYCDnUkoxXN/RdWBvb3eLNOGxlPFepUhL9sk/oeYbV7WTzh+HT3oUfnLvLt2KzRlLDyTUndaNOz9xccXt74DzrZ7baWHtDENzj+v2o+f6l8z0KjVVeKlFpxaumtGmR1LKzAAUAAAAAAAAAAAAAAAAAAAAAAAAAAAAAAAAAK3tbtZT2fg7LfqcFu8o35y/AEpm+cUsojvVJceUFxlLyX3PL8/zarnU7zfop+jBaRX3fc58Rj5ZtJ1JS3m9X9l0RhuFY9da5oxV9D7WSRtktxdzmqS3r9SuWirO+nwPS/wCm1WqsPPxE1STvCUuGvrW7flle2d2Yi0sRivRpaxh7VT3dCXzLOHi7QitymuCgtLLS5GnE+rNPPYb1oq666fBEpSqKqk1oymZLgJ419IrWX47lzo0lRiorRcCNGYAAAAAAAAAAAAAAAAAAAAAAAAAAAAANDVicRHCxcptKK5soO0W1E8feFO8KfN+1LzfJdgluJXaTarwb06DTlpKpql+3v3KDjKn+qbi/Tk+Lb4pd2Yuo6vCPBLWXT8s2Uluqy4L5t9ysrW7KnTy9bvg059XK/wArPgd+NwcKlJ1qN91NKcHrDe0afOLIzd3uOiN0adXMIvD0Lrfte3Pdd02+i6kSbXFUdywZRlkMvSrYiN5awoP5SqdF0R8wmChklvTVastZpf24v/Bc33Z89LFy5tt+bbDTnj9bsbjp4+V5PyXJLolyRLZFkDxdpz4Q+cvLt3JDJNm1StOrxeqhyX7vwWRKwdsaVJUUoxSSWiRmAAAAAAAAAAAAAAAAAAAAAAAAAAAAA48zzGGWQc5vyXNvscWd58sBeFOLq1bN7keO6lzlb6FBqZjPMXKtGunWgm54Wsklu891PWPlxDm3GeeZ7PNZelK1PlBcEvy+5CubrdodecvL8m7GVljWp+H4aaTdO905c7f49manFy+yKzrJJLTglojNq9nLTpofLKjxfGT5dDdg8M8W96XCK1l9o9X9CJmmDwksdJpWSWsn6sV3/BLvERwcHTo3SfrT0lPztpHsaKldJKEFaK0X3fV9zpynK55jKyXDnLkvMNeecacFg542SjFNtl6yXJI5cru0p9eS/b+Tqy3LoZdG0Fx5y5s7A6AAAAAAAAAAAAAAAAAAAAAAAAAAAAOfHYyGAg51JJJfPsu4G9vd1KvnO0njOVDDOMqtnxckr9odWQ+YZ3PaVzo0asKbj6tNu0p+b+xX8XKnik6WIoSoYqn6lWnwUmuttGHFv4+VakK7e+6uFxlPinduNRro+Tb5M0160sdKNSqoeIla8Y2u/wBUuVzbNzr7rqyc5xSjvu17e7V9z5To9eCDhrS3n3M5pYXdnPfVOTs6qjvKP5NypzlDxqVJVqUW9+MJLestdOKN2DcMJ/doVangVovewlWN/S056L/Ja294Jy0PLrSjLxIzov0vEi7766Lv1vodFWt4rskklwUVol0RrV6tkuCSskuCS6JFq2f2a8W06qtHVR5y8+iDWTHFkOQSx73nwhzl17IvOEwscJFRgrJfy7NkIqCSSslokZBQAAAAAAAAAAAAAAAAAAAAAAAAAAADlzN1I0puk4qaV05K64a/IDlzzPKeTx9LjN+rBavv2R5nnOcVM0necuHRaJdF+TpzCk8QvHU/FhPiqvfnGX6ZJ8LdiOrUN9cL3+K94Z9X4jKsY1qkVC+/ya4Nd7k006vGc3KVknN6tLuVTGYetgqqrUlvNXTj1XYkMuz54528Jxl0d39gmJ2pJUl7uhlRp1MVTWIwsqNZU7ueHetlrwZG08xxOXVVUo2ld7rotJqa6LuS9WnSVRYinS8GtONpU4v0YS5vhwcvkvPQvMYwVPDzhiaVOph6k4+nh970bvRyXR/pFKjLFy5tt/E78qyWpmbbS4c5N8L/AFuXjJslhliuvSm9ZfZBpIj8g2cWEtOqk5co8o+fVljAAAAAAAAAAAAAAAAAAAAAAAAAAAAAARWf5/RyKG9Ulx5QXrS8l9wJKvWjh4uUpKMUruTdkl3Z5ptf/UBYqMqOF9V3UqzWq6QT+pXdptpK+0zs01TXGNCPG/eT5srGKhVwVpSoyUXyut63WyEZ9dX47cLUqYRt05Si3q4ycd7z4+l7zvo55WjxluTXSVOP1huv5kfRr2UW77rXDuudj5Wkq1klq7JLV9F5lZpyntBSn6+GT5vw6ji7c7Rmpcf/ACJ+rklG0ZwnKDavacUrc9U7/IrWWbO2tPEJrjdUeb/f+ldtfIsiviHprwSXySRGnPN+tdCn4K4O8m/XStZclHmut+fuJ7I9nHi7SneMPnLy7dyVyLZ1ULTqq8tVDp59+xYw0npqw9COGiowSSXI2gAAAAAAAAAAAAAAAAAAAAAAAAAAAABoxuMhgIOpUkoQiruT4HlG123k81vSw+9Tpab2kp/iIS3Fj2w2+hl16WHanU0dTWMPL9UjzBVqub1OMnKbd3OTvb+dDRQwU8Q+K3YrnzfkdNPDywzUkrJc+fxKzt1bcBQp5TD0bb2u9J2v97dkcVbD+MpTm0or23wv2sQkczW9dpyaMZ1q2fVN32Vx1tGC6y/nEM8uuaknirUacXJb8pRS9bjr5LhfsWXK8FHK0nffq858o9of/Wr7DDUoZfHdp3batKo/Wn27R7HThaDrtWTbfIjbnj7XXgMLPHSUYptvl/ORf8lySOWq7tKfXp2X5NezOU/8OhvSXpy+S6E0HYAAAAAAAAAAAAAAAAAAAAAAAAAAAB8k93i+C6gfSC2m2oo5BC8nvVHwjSi1vN91yRDbU7YujvUsNxlo6vsx/b1Z5di8XKrN+tOrJ8W+Lb69kHN6du0ufVs6nvVpO1/Ror1V04c33NGAy1zs58P8enmZYbBeC96TTn16dkdlGShxel/e2Vja31aaVr6LQic2xK0+Rux+Z3Vo2u/kRXgSqcm2/iCOWM22lq3y5lsyrCPC4eT9qVSN9dFGVl7ufmjTleSqkt+XL1nzu/Zh1l9CzZTlM81koxilGP8A6xT1u+bdvectpzntw5bl0sZJRim2z0TIchjliu7SqdeUey/J15VlcMsjaC4vWT1f+x3FdAAAAAAAAAAAAAAAAAAAAAAAAAAAAFa2s2wpbPrd/wCZWelNPTvLogWpjN81pZPTdStNRivi30S5s8xznbCWdzcW3Top+jCzTn3k7/IreaZrVzqp4leTk+UV6seyRhClfkGV73+JeU1iJRhFq8uC5a9+pK4zZZ5LSg2k5VHebtdrsmVh1PBtZ8fLQsGE21dCn4eJpqtS5K/prpZjE8pmVHYiMaXFPt3IfFYnxeC0Mc3zZYyb3IbkNVHev8zlp05YhqMeLfw9/YuuZGylCzSXFvlqWbA5cqCUqnHe0S1l5Pku4yzKVgFeS3qj9n7yXKPbVl0yHZuWJaq1724Wi9X08o9jm+2vPOODI8gnmklOS3aa5pWVv0wX8+JfcJho4SKjCKSX8u+5shBU0kkklolyMiuwAAAAAAAAAAAAAAAAAAAAAAAAAAA3YFM/qDtPHK4OjGX9yS4qz4LzA4ds9vP9Jejh/X0dX9P7e55hU3q0nKTcm+O89W/M1Yism22+L+YozUtWznXF9u3DR/nU6XprZ9CN8Zx04+ZjLGPqdOLHbWe9drilrxOHEPf4cuh00qFTFJ7sG7+1a1veyay/Zm6UpyureUb+fP3DSc2q1QwEsTJco6bz+3Uu+R5W8H6MYJ1G7Jes13l/l25cyayLZp1mpQjZL/qyXBf9uP3+heMtyunlytBcecnxb95Gk5kROR7MrC2nV9KettUn1fVljAK6AAAAAAAAAAAAAAAAAAAAAAAAAAAAAHyUd5WIfFZDGurNqS/zipP46kyAapmK2Ep1/YpfBr6Ec/6bw4vcj2W9LieiGnEwlUVotLqyeMXyrzWeymHwl1OnBvpeT+hthh8PhfUoQ4aNQX1k39C6LIYS9aTflwO3D5dSw3qwj5vi/mMhbqoYPLKuPs400l+qenuikl8mWDBbO06L3qn9yXV8Euyj0JkFR8S3dD6AAAAAAAAAAAAAAAAAAAAAAAAAAAAAAAAAAAAAAAAAAAAAAAAAAAAAAAAAAAAAAAAAAAAAAAAAAAAAA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13675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1611709"/>
            <a:ext cx="1440160" cy="109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2780928"/>
            <a:ext cx="4885928" cy="3863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2420888"/>
            <a:ext cx="392163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http://semmelweis.hu/wp-content/themes/se_uj/images/logo/egyetem_cimer_at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96250" y="260648"/>
            <a:ext cx="1047750" cy="1047751"/>
          </a:xfrm>
          <a:prstGeom prst="rect">
            <a:avLst/>
          </a:prstGeom>
          <a:noFill/>
        </p:spPr>
      </p:pic>
      <p:pic>
        <p:nvPicPr>
          <p:cNvPr id="16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9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altLang="hu-HU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Dupuytren betegség - kezelés</a:t>
            </a:r>
          </a:p>
        </p:txBody>
      </p:sp>
      <p:sp>
        <p:nvSpPr>
          <p:cNvPr id="51206" name="AutoShape 6" descr="data:image/jpeg;base64,/9j/4AAQSkZJRgABAQAAAQABAAD/2wCEAAkGBxITEhQUEhQVFhUXFBISFBUPFRUUFBQUFBQWFhQUFBQYHCggGBolHBQUITEhJSkrLi4uFx8zODMsNygtLisBCgoKDg0OGxAQGywkHCQsLCwsLCwsLCwsLCwsLCwsLCwsLCwsLCwsLCwsLCwsLCwsLCwsLCwsLCwsLCwsLCwsLP/AABEIAMIBAwMBIgACEQEDEQH/xAAcAAABBQEBAQAAAAAAAAAAAAAEAAIDBQYBBwj/xABIEAABAwICBQcIBQoGAwEAAAABAAIDBBEFIQYSMUFREzJhcYGhsQcUIlRykZLRQlJzk8EjJTM0Q1NigqLwFjVEY7LhJHSDFf/EABoBAAIDAQEAAAAAAAAAAAAAAAECAAMEBQb/xAArEQACAgEDBAIBAwUBAAAAAAAAAQIRAwQSIRMxQVEFMyIyUmEjQnGR4Qb/2gAMAwEAAhEDEQA/APJ8IpmOjJLA43OZ7FYUuG6wJFPcDaQ11gotHP0Z9o+AW6wDHJYmmNgaQbk6yyZJtSDRifNoT+yb07fmpWUsG+Jvf80XjFW18pIbqk7bcUNZDcyIkFHTfum9/wA04UNL+7b3/NQgJyFv2Qm//Opv3be/5qKTDYNzG9/zSa9Rzz2UTlfcgNLRQj6A70K6lZn6IT5JSSutmA2gqy37Acp6WN2RYOy6Kdh0X1ApYNW1wiHBXY+RJso30TS6wFk9lCwHYD1ooQkvNl0jPNHnfQLdGi0SwOmlDzJCx1rW2/NaJuidD6uzv+artBB6MnW38VuaPC5X81htxdkO9Y8295Go2FTUVbZ5xpBo/SslY1kTQCDcC+fequHB4De7B3/Neu1Wgolka+WWwAILYxmb/wAR+SKpMApac2ZC2/1pfTcem5yHYnWPJXLKJ63GuFyeIv0adJrCCne83FuTY5w6fS2K2wbyY1jnNdLCxjLgkSyNBtcZaoJK9pMh2btwGwdSaSrU6VMzS1kn2RjYvJrR/TYz+QO8SUdD5N8NAzhDj03C08Tc+hRVWJNbzRc8TsCDlGCuTFhLUZnUCnj8n2G3A81YSdg9K570LXaD4cw2dSMadwGt43VxhtS98zLHMHWJ3ADbf+96N0kxWF8bmh35RpGqLZjPPuWSerbX4nQhopppTkzG/wCEMOOylj7db5pjtDsP2+bR/wBXzRsdUnyVKxy1WV+TpY9NCH/Sr/wlh/q0f9XzXTojh/qzP6vmiDUZroqUnUy/uf8Ass2Q9Acuh9ARlTsB7fmlR6LYe/0TTRhw9rPpGaNFQonuN7g2I2K3DqJwl+Tso1GnWSNLhjZNDKD1Znf80OdEKH1dnf8ANaDD64P9E5PHeOIREjOIXVhNSVo8/PqY5bZNnzVOAHOA3OcO9Jdque/2neJXFfR10+DQ6Ofov5z4BX0TiLEKj0fgLqckfXd4BSitLQQ45jisc1cmQhrC50pvxRIYq2ie58hJ2LQRRIT44ICBq44I1zQNqAqpwEErIMmkDQq97i4p5BcUZBSWGadOgA0EVsypJEfS4bJK60bHvPCNpd4LS4b5OKyWxc1sQ4ynP4G3KZJsSWWEf1MxUO0Ky/uy9NoPJdTMsZpZJDlcNtG2/uJ71rMPwWmgtyMLGZWuAC7tcc1oxxce5iy62H9vJ4rS6HV0xBihc0H6cv5NvfmewLX4L5KrjWqqi5+rTtsB/O75L0dxT2BMlzZllrJvtwA4Lo7TUrbQxgcXO9J563FWyjLwNp96hkrmjZn1IuUYlG5y7hJQ9VThwQstY87LDxVZUTSb3u99lXLJGiKLfYmcS02Pepm5qkc4Z3cSVzznVvmfes8s8EaoaTLLsmWGJ1zR6DT7RHgqaabih4y6R+q3bYnPIZI+gwR8nJa+x7i5wB5sTfpdOtY/2VzcspZZX4O/p8cNPCvJYU8opqR07udJzL/V+iO05rDS4gXEknrR/lIxvXmbC3KOMbvrDKw6hksa+tA2I9PwWRfkvTiWrvXZsV2LJVVabe9cFSbDPcm6A281sVXc3CmbOs5hlQdv97FZ07yVVKFMKdluyZExPuqxrkRE9JQwa++RBsRmDwVrh+IcoLOycP6ukKmbImuadoyPQrcOVwf8GbUaeOWPPc8Sque/2neJSXZuc72neJXF3UjPZstD4yac5ftHeDUbXYOyTM5FM0FH/jn7R/gFooqVzzZjS48GAk9y52RvqOgmeo8JazYjBFZa+h0NqX84CMcXnP4Rmryj0FhFjK9zzwZ6Derj3hNHFkkZ56rHHyeIYvVubLqj3cexWeF6IV1RnHA+x+lKOTb73WXu9DgdLCbxQRtd9bVBeetxzViStccKS5Mk/kP2I8rwbyVyCxnma3i2IF5H8xsO4rXUOgtDHtjMh4zOLv6RZvctMkrOnFeDJLU5Zd2RQQtYNVjWtHBgAHuCcuTO1QXHYASexZep0jv0C2dlTqNTHCue5fotDk1cqT49mnJHFNc4cVk48abxRJxJu437VgfyMvETtL/z0PMzQl7RvTHTfxW9kfNUJxBoBJKmp60OF77lRLXZH/Bqh8Lp491ZYODd5ce1Nuzh3qtfW84nmt7+pQGv9G9s7bzkOkqh55vyaofHYI9ooueXbwCyWJ40DM9uwNOoOsbT71cQTDVtmTa9+vgvOtK8NnZK6RoJa43NtoPUmxycnTYM2nhBXGKNEMRBIAzN8gpamewWb0WY4h0r772MBy9p1u5G4jXgWF9qLjtdFG4Jo63UmYTmC4NIG8OyK21bXFkD5CAH2cGtH0WtyaO5YXRKESz3Oxg1uonf2LRV2KwzSuY0B0jHXLL88WsSOOy3YroRaRnyvk8t0ixUOeGgAapfrG5Jc95u691RvrURpbQ8hW1EYOQkLh0B4Dw09I1rdipQ5bo41RVudBbqm+SKDyqkPRYlujKIVI0WEc09OXvWighsFVaNU94wTxK0bY+5c7LL8jVBcEQCkYkWpKoZkzSpw7JCxyKdpuou5PB4pPzne07xK4uz853tO8SkvQI5x7b5FMGgkoTJIwOdy8gGsTq2Ab9HYdq9QhhawWY0NHBoAHcvPvIV/lp/9iTwYvRE8Yo4uqlLqNWJcXHOA25daDnxSNuw6x/h+ajaXczU2GrjiBtNutUsmKvdzQG9O0oQtc7NxJ6yqZZoodY2XM2JxtyB1jwbn3oSTEpDzQGjpzKGaxSMaqZZ5PsPsSI5GF+T3E3yzPFedV9a5j3M3tcW+42XpgasDp3gEgeaiIFzTm8Nzc0gW1rbwVmyw3rk63xWoWHJT8lbDWAjPIqQYjq7Cs6ypPFcdITvWXpHqFmtWjRHFnEEdCtMOqSWi+zeslA70b+9HU9YQ219ySWP0WKVmprsQBaG3tcgW6FFBXCZ4ZsjbtttPWVkazEC5zWsu5xOQC0OE0zYm6zzeQjMA+iOgcetLLHtVsEZpukbDWAtY3CbNI119mzuWadi1sgo3YlcHiqlBjSaSs7Uy3JtkM7DtWZxqUG4v1das6upAb71nYCJZiHGzGDlHG1wACLDtNh2rXii27OROXk1GEVYo6WQuP5QgP6dVwsy3uJXmldVukkdISbk5G+dv7urjSKuLyRsLiXOA2C+xvUBZUMost+ONcmR8kTpCbkm5O0nMk8Sd6ZrhJyZZXoA9llKAhwFsdENGHzObJK0tjFiA4WLz1cEmSSgrYYxcnwabR6iLIGXGdr9pzVtJHYd6OZCB2KGVua4sp7m2blGlRWvOaYQjJGXQjzZMATU9pTGFNa5FdyM8fnPpO9p3iVxdm5zvad4lJegXY5x7f5GMVjiw4h1y7l5DqtFzsZ2LYTY5I7mNDRxOZ+S8+8kcN6I/bSeDVvo4BZZ8mVrg5Odf1GCkvdm9xPXsHUFNHTojVTgqHJsqGNjCcSBmdidZV08pcT9UZDpPFI3Ssv0+F5Z14CI61hOrfPpyuirrHYu8j/pXuD1pdTRSO2kW6zcgeCXHO7NOq0eytnksy+yjdUs2Fw7UM8qnxHYUj1FPsXw+MVfk+QrEdGKSU3dHqk560R1CenLIrP1OgA/ZzkdEjb97T+ClwrH+SfqSZsJtc7W9I6FrXy8FepQatiqOqxT2QZjINBSP0k4Dd/JsN/e42VdjuHU9MyzNeVxuNYus2PgSGj0lsa87zf35JsNJFI3cdx32PSsuTPGHZHW02HLld5MnPpHn+E4YW/lb3NjnxG+ytGzk7Fd1+D6gvF2tOw/JZt7/SOWq7eDks7lvdnUjHYqDY4w7am1VmC3HehjUnfl0qtxCtG437U8I2zPqJVEhxis1WlF6PYE98Qc88mHHWd9ZzRzW23DfmqzCI2zTjX5rPTIO839EdV/Bbt9ULZK7JLYtq7mFJS5ZXN0Spb3Os479Zxz7AiotFaW36JvaFG6rsiYMQWdzyeyxKPojGhdIczE3suE1+g9H+7HYXfNWsdYpRU5JOrl/cNtj6K+h0WpYzdsTb9Iv4q1c4NQr6tCSVVyg90v1MK2rsiwmly70FI+6imqVE6ZFRBY6V1kJK5MmqLod0ysSEZKHWTXSocypj5d6dLkVnl8x9J3WfFdXJeces+KS7qfBhPbfI5+oH7eTwatzZYXyO/qB+3k8GLdgLHONyZyM/2M4lZQVVQGdJOwKGLEPSAcAL5ZbjuukuKdMMdPknDelwEVcuqwnoy6zkg4yALdCkx06sYvvc0e65/BBQuyWfUtx4Op8ZD8HIq9IeY4jgfBWGFxEU9IP9nXPW6233uSqKISXBORBB7VZsGTRwAaOgAWA7lXjnUXfc25Me6cX4RzVuENPhmvtdZGlMdIk4LSsi0bp2u1nAvde41jkOxWMvQm8qkHqmWV+CxQQBVvVZhtZydRqnmyCw6HbR+KscQbbYspjD7ekNoIIPami96oieyVm4qtip6/DI5RY5OGw2R2B1vLxB2VwdV3WERU0Ydvz4jcs3MXR1U4zVmYhwuJhIfGOsoPG9F2y3fE4ss3mhoLTq991ppYCLB3pNOw7ws7pTjHmjY3MdrBz7OabX1dU5jtWnBKcprazLqYY4425Ix1AORdntNifkrIYn1qhra3lHaw6XO6yoBVDeulLHfLONHJwacV4KlbWW2LNRVSIZUKt4huoa6jq8tqm8/6Vlo60hcdVk71S8PJZ1EaF9f0pnnnSs95yeK6Koo9EnURfurs9qbLXKgdOmmcpukL1C4dWBMNQqoypCVHpk3lhy6bJPdBcqlrplDkm8xjzmespLj9p6ykuoZT3DyNfqB+3k8GrdkLC+Rofm8/byeDVuyq2jjaj7GUOLv/ACwHBje8koLEL2OdsijMT/WP/m3/AJOQ1e30T1FcvM6md/R/TEkr6ozUcEt72eGvy+kNZh7xftTqc5Kt0WqQ6knjO0VJsOAsx/jf3qyYFNQ7omljsUl/IVGpuVAQnKJheqHKkagt0xUZcow5OBVLY6R267rJt7rgSNDA9bmsljzDqu6j3LXVO1Z/GIbg9qsxOmJJA2g+Jap1T9O/xDm/ittFNrfivJaOYsdYZap8D/0vSsJqg9of9YXy3HYR3JtTj53I2aLJa2sIrXgAuOTWgkrzfH8EfUSlzHC4GsWvvYfUa3pIGzoW9xupDWXdbVzuTsyGw9apaGncz03gg84X4vHgG2HvTaZuC3i6uskumecMaA08UDOc1e45h8jXuLR6JJI7VUw0Lic10oSTVnKljadEMLCpg8hGiCygmjRu2RxI21ZG1OdWdCFeFxNRUwgVh4J4rehBppcpSIWAqxxT2TX2FVRcmCS2xHYC2XmunNeqqGu4ouOoB3pHFoNheslrKEOXboUGzMuGZSXSktyQh7l5Gx+bj9vJ4NWzL1j/ACLD83n7eTwatlO1A42o+2RQ4m7/AMj+Rvi5OksQoMffaSPpDhfqI+abE5cfU8ZDvaH6UKGNrcmgDO+XHeSiLKG2aRKps1jy9c5RRJzVW+QpBAcnByhB3J4CRjD9ZdZtTVJGc0GMQVCqa9uRVtMUBUtTRFZgcWi1JL7nZ9u9aHQ+uJDmcPSF+nIqHGaLXaQBmM29aJwDCeSDXveAduo3aeF3X/BapSi4UwYrjO0XdRLc2PNy27zwsuyubbM9JVfUXG8XzNzxOZVLUYm5pIdY9IVKg5Kkad0U3J92G4o5pFgqGYAbE6orbnagZqratEIMoyZEMnQExC7PWDeVWVFVfYtkIMxTyIfI7NROksuMhJ5ylFP0K5RMzmDOnUTpEeKZI0/QmpA3lfyhTdcqx83HBNNP0Ig3FeSutcdyLdAojHZENksVa4bRdFNrAUALLjglcEybgcpLlklbY5755Eh+bj9vL/xYtNidc1uSzPkRbfDjn+3k8GrR4xhbTd2Z7VDjZ/tl/ky2PVOsY3D6LnD3gfJEUsl7LlTTxBr2ltnWIBJJsRsKFw19wFzdbDmzr/HZLjsLNyZdd1uKVwsB0zicmldZmlCPYVKFC0KW6DCPKewqNPYcikCiNyElCNKHlCKAynqmKGjsHXPejKtqrdaxV8ewjLaqY17SCsDjVOY32vcbjxC1vL5LPaRuu02zIzCtw8SoSb4M8XnchZ5jvKRic7nG3QFLFRDcF0VBIxSzABjLurpU8NMArFlKeClbT9Cs7FEp2CRxKQRI1tKd/uT+TA2IWJvK/kl3k0dyXQuFigNwEYlG6NH8mmGBGyWVrolG+BW3m6XmqljbyjfTKF0Z4LQeapjqNGwqZlEk4pJzTR7p5Fz+bj9vJ4NW6kORH9krC+Rc/m4/byeDVtnOKhxs6/qMpcYpwRks1h51bg7iVr6y5CyEw1ZHdOay6tXA1/HSrJRYNfknNKHiOSnYFyWd4kekOhOaExuSBApguu2UIksiG59aVjHAU+2SbZPtlZIEiIUL0S4IWVRdyMDqlUVAzVxNsVNWK6BW+xDyiqK4a79XijZHoWnIMhJ4ZLXij+RkzySgNiwkcEQzDQNytqdoKIbCFus5LmylGHpGlA2DtVu8JhiUsG4p3wKPzboVw+nTHU6lgsquQCb5vmrUU+SQplLDZV+bLvmqthTJ/IZKWDcU/m66KZWppuhPbSqWTcU4pehLzNXraccF0U+SFk3HjEozPWfFJPmb6Tvad4pLTwdNHuHkW/y8/byeDVu3MusN5Ff8vP28ng1b0oHH1H2yAahossVjWUoPG4W2rjl71gsdd6V+BCpyq40NppbZpk1NIjWlVVE+4HSrOMrkTVHpIO0SsKT3JhcuszSUOTR57kU1tkNCrGNuV0kgo4GrpapAuFIEhcxDStRRQ0qgQCqGSpK8q5q3Klrir8ZXIqKh6Ho+dddqCriiwprrWXQxJLk5mqnSoJpDdWGobJkVE5m3ZxRbRuVzZzWwCWNMDVZmFQPpOtSxdwJbcpRDdIw2KmaxQm4i5DpXeQU4iT2xoE3ELYUuS6EUGpwZmoAB5HoUgpuKNEYUgjQsgJHApG06I1E8RqETPnqoHpu9p3iVxdqee72neJXFtR2l2PcvIofzeR/vyeDVuiV5l5I8fpYKIsmnijcZnnVkeGm1m52O5bI6XYf63T/ehKcfPCTyN0H12z3rCY6y91oazSygIyq4D1SNWVxbHaR17TxHbscO5VTuwQhJeCLBn3bbh+CvGlZDD8Zga43lYBe+bgrdukFL+/j+ILnZsUnLhHd08/xVlyE9hVOzSGkv+nj+IKaPSGj31EXxhVdKfpmncvZeU7c7o/lQBms6zSeiH+oi+MKJ+k9IT+sRdrwklin6Yd0fZdyVx3BROmcd/uVSNIqP1mL4wkNIqP1mL4wp0Z+mTevZZ6x4lQyzkIA6SUfrEXxhDT6QUh/bx/EEejP0wb17DZpwevpVVVvUFRjdNumj+IKvlxqA/tWfEFZDFL0JKSoaW3eB0raYNGLLBU+JQ69zIy3tBavDtIaUDOeIdbgtsYNRORqrk+DYNpwQoZqA/RyQEOldEB+sw/eNRLdLKE/6qH7xqZJmLpz9Mbqlu0X6lwuBSl0kw8/6qD7xqElx7Dzsqob/AGgRph2S9E5jB2KN0ZQhx+jGyqh+8amnSKj9Zi+MKUydOXoOa7inNVW7SGj9Yi+MJv8AiKk9Yi+MKUw9OXoug1ThqpG6TUnrEXxhPbpPR+sQ/GEHFk2S9FzqKS1lTx6TUXrMP3jU86T0XrMP3jUKZNkvRaBql3KnGk9F61D941J+lNFuqYfjCCiwbJX2PCKnnv8Aad4lJKcgucf4nHvK4tp2F2GJBJJAMTi4UkkCMS6kkmAcKSSSIGJdakkoQRXEklCDgE1JJQgl0pJKMhxIJJJSCC6kkoMhLiSShDq4UklAMQXSkkgQS65JJQY4kEkkQCSSSUAxwSSSQG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1208" name="AutoShape 8" descr="data:image/jpeg;base64,/9j/4AAQSkZJRgABAQAAAQABAAD/2wCEAAkGBxITEhQUEhQVFhUXFBISFBUPFRUUFBQUFBQWFhQUFBQYHCggGBolHBQUITEhJSkrLi4uFx8zODMsNygtLisBCgoKDg0OGxAQGywkHCQsLCwsLCwsLCwsLCwsLCwsLCwsLCwsLCwsLCwsLCwsLCwsLCwsLCwsLCwsLCwsLCwsLP/AABEIAMIBAwMBIgACEQEDEQH/xAAcAAABBQEBAQAAAAAAAAAAAAAEAAIDBQYBBwj/xABIEAABAwICBQcIBQoGAwEAAAABAAIDBBEFIQYSMUFREzJhcYGhsQcUIlRykZLRQlJzk8EjJTM0Q1NigqLwFjVEY7LhJHSDFf/EABoBAAIDAQEAAAAAAAAAAAAAAAECAAMEBQb/xAArEQACAgEDBAIBAwUBAAAAAAAAAQIRAwQSIRMxQVEFMyIyUmEjQnGR4Qb/2gAMAwEAAhEDEQA/APJ8IpmOjJLA43OZ7FYUuG6wJFPcDaQ11gotHP0Z9o+AW6wDHJYmmNgaQbk6yyZJtSDRifNoT+yb07fmpWUsG+Jvf80XjFW18pIbqk7bcUNZDcyIkFHTfum9/wA04UNL+7b3/NQgJyFv2Qm//Opv3be/5qKTDYNzG9/zSa9Rzz2UTlfcgNLRQj6A70K6lZn6IT5JSSutmA2gqy37Acp6WN2RYOy6Kdh0X1ApYNW1wiHBXY+RJso30TS6wFk9lCwHYD1ooQkvNl0jPNHnfQLdGi0SwOmlDzJCx1rW2/NaJuidD6uzv+artBB6MnW38VuaPC5X81htxdkO9Y8295Go2FTUVbZ5xpBo/SslY1kTQCDcC+fequHB4De7B3/Neu1Wgolka+WWwAILYxmb/wAR+SKpMApac2ZC2/1pfTcem5yHYnWPJXLKJ63GuFyeIv0adJrCCne83FuTY5w6fS2K2wbyY1jnNdLCxjLgkSyNBtcZaoJK9pMh2btwGwdSaSrU6VMzS1kn2RjYvJrR/TYz+QO8SUdD5N8NAzhDj03C08Tc+hRVWJNbzRc8TsCDlGCuTFhLUZnUCnj8n2G3A81YSdg9K570LXaD4cw2dSMadwGt43VxhtS98zLHMHWJ3ADbf+96N0kxWF8bmh35RpGqLZjPPuWSerbX4nQhopppTkzG/wCEMOOylj7db5pjtDsP2+bR/wBXzRsdUnyVKxy1WV+TpY9NCH/Sr/wlh/q0f9XzXTojh/qzP6vmiDUZroqUnUy/uf8Ass2Q9Acuh9ARlTsB7fmlR6LYe/0TTRhw9rPpGaNFQonuN7g2I2K3DqJwl+Tso1GnWSNLhjZNDKD1Znf80OdEKH1dnf8ANaDD64P9E5PHeOIREjOIXVhNSVo8/PqY5bZNnzVOAHOA3OcO9Jdque/2neJXFfR10+DQ6Ofov5z4BX0TiLEKj0fgLqckfXd4BSitLQQ45jisc1cmQhrC50pvxRIYq2ie58hJ2LQRRIT44ICBq44I1zQNqAqpwEErIMmkDQq97i4p5BcUZBSWGadOgA0EVsypJEfS4bJK60bHvPCNpd4LS4b5OKyWxc1sQ4ynP4G3KZJsSWWEf1MxUO0Ky/uy9NoPJdTMsZpZJDlcNtG2/uJ71rMPwWmgtyMLGZWuAC7tcc1oxxce5iy62H9vJ4rS6HV0xBihc0H6cv5NvfmewLX4L5KrjWqqi5+rTtsB/O75L0dxT2BMlzZllrJvtwA4Lo7TUrbQxgcXO9J563FWyjLwNp96hkrmjZn1IuUYlG5y7hJQ9VThwQstY87LDxVZUTSb3u99lXLJGiKLfYmcS02Pepm5qkc4Z3cSVzznVvmfes8s8EaoaTLLsmWGJ1zR6DT7RHgqaabih4y6R+q3bYnPIZI+gwR8nJa+x7i5wB5sTfpdOtY/2VzcspZZX4O/p8cNPCvJYU8opqR07udJzL/V+iO05rDS4gXEknrR/lIxvXmbC3KOMbvrDKw6hksa+tA2I9PwWRfkvTiWrvXZsV2LJVVabe9cFSbDPcm6A281sVXc3CmbOs5hlQdv97FZ07yVVKFMKdluyZExPuqxrkRE9JQwa++RBsRmDwVrh+IcoLOycP6ukKmbImuadoyPQrcOVwf8GbUaeOWPPc8Sque/2neJSXZuc72neJXF3UjPZstD4yac5ftHeDUbXYOyTM5FM0FH/jn7R/gFooqVzzZjS48GAk9y52RvqOgmeo8JazYjBFZa+h0NqX84CMcXnP4Rmryj0FhFjK9zzwZ6Derj3hNHFkkZ56rHHyeIYvVubLqj3cexWeF6IV1RnHA+x+lKOTb73WXu9DgdLCbxQRtd9bVBeetxzViStccKS5Mk/kP2I8rwbyVyCxnma3i2IF5H8xsO4rXUOgtDHtjMh4zOLv6RZvctMkrOnFeDJLU5Zd2RQQtYNVjWtHBgAHuCcuTO1QXHYASexZep0jv0C2dlTqNTHCue5fotDk1cqT49mnJHFNc4cVk48abxRJxJu437VgfyMvETtL/z0PMzQl7RvTHTfxW9kfNUJxBoBJKmp60OF77lRLXZH/Bqh8Lp491ZYODd5ce1Nuzh3qtfW84nmt7+pQGv9G9s7bzkOkqh55vyaofHYI9ooueXbwCyWJ40DM9uwNOoOsbT71cQTDVtmTa9+vgvOtK8NnZK6RoJa43NtoPUmxycnTYM2nhBXGKNEMRBIAzN8gpamewWb0WY4h0r772MBy9p1u5G4jXgWF9qLjtdFG4Jo63UmYTmC4NIG8OyK21bXFkD5CAH2cGtH0WtyaO5YXRKESz3Oxg1uonf2LRV2KwzSuY0B0jHXLL88WsSOOy3YroRaRnyvk8t0ixUOeGgAapfrG5Jc95u691RvrURpbQ8hW1EYOQkLh0B4Dw09I1rdipQ5bo41RVudBbqm+SKDyqkPRYlujKIVI0WEc09OXvWighsFVaNU94wTxK0bY+5c7LL8jVBcEQCkYkWpKoZkzSpw7JCxyKdpuou5PB4pPzne07xK4uz853tO8SkvQI5x7b5FMGgkoTJIwOdy8gGsTq2Ab9HYdq9QhhawWY0NHBoAHcvPvIV/lp/9iTwYvRE8Yo4uqlLqNWJcXHOA25daDnxSNuw6x/h+ajaXczU2GrjiBtNutUsmKvdzQG9O0oQtc7NxJ6yqZZoodY2XM2JxtyB1jwbn3oSTEpDzQGjpzKGaxSMaqZZ5PsPsSI5GF+T3E3yzPFedV9a5j3M3tcW+42XpgasDp3gEgeaiIFzTm8Nzc0gW1rbwVmyw3rk63xWoWHJT8lbDWAjPIqQYjq7Cs6ypPFcdITvWXpHqFmtWjRHFnEEdCtMOqSWi+zeslA70b+9HU9YQ219ySWP0WKVmprsQBaG3tcgW6FFBXCZ4ZsjbtttPWVkazEC5zWsu5xOQC0OE0zYm6zzeQjMA+iOgcetLLHtVsEZpukbDWAtY3CbNI119mzuWadi1sgo3YlcHiqlBjSaSs7Uy3JtkM7DtWZxqUG4v1das6upAb71nYCJZiHGzGDlHG1wACLDtNh2rXii27OROXk1GEVYo6WQuP5QgP6dVwsy3uJXmldVukkdISbk5G+dv7urjSKuLyRsLiXOA2C+xvUBZUMost+ONcmR8kTpCbkm5O0nMk8Sd6ZrhJyZZXoA9llKAhwFsdENGHzObJK0tjFiA4WLz1cEmSSgrYYxcnwabR6iLIGXGdr9pzVtJHYd6OZCB2KGVua4sp7m2blGlRWvOaYQjJGXQjzZMATU9pTGFNa5FdyM8fnPpO9p3iVxdm5zvad4lJegXY5x7f5GMVjiw4h1y7l5DqtFzsZ2LYTY5I7mNDRxOZ+S8+8kcN6I/bSeDVvo4BZZ8mVrg5Odf1GCkvdm9xPXsHUFNHTojVTgqHJsqGNjCcSBmdidZV08pcT9UZDpPFI3Ssv0+F5Z14CI61hOrfPpyuirrHYu8j/pXuD1pdTRSO2kW6zcgeCXHO7NOq0eytnksy+yjdUs2Fw7UM8qnxHYUj1FPsXw+MVfk+QrEdGKSU3dHqk560R1CenLIrP1OgA/ZzkdEjb97T+ClwrH+SfqSZsJtc7W9I6FrXy8FepQatiqOqxT2QZjINBSP0k4Dd/JsN/e42VdjuHU9MyzNeVxuNYus2PgSGj0lsa87zf35JsNJFI3cdx32PSsuTPGHZHW02HLld5MnPpHn+E4YW/lb3NjnxG+ytGzk7Fd1+D6gvF2tOw/JZt7/SOWq7eDks7lvdnUjHYqDY4w7am1VmC3HehjUnfl0qtxCtG437U8I2zPqJVEhxis1WlF6PYE98Qc88mHHWd9ZzRzW23DfmqzCI2zTjX5rPTIO839EdV/Bbt9ULZK7JLYtq7mFJS5ZXN0Spb3Os479Zxz7AiotFaW36JvaFG6rsiYMQWdzyeyxKPojGhdIczE3suE1+g9H+7HYXfNWsdYpRU5JOrl/cNtj6K+h0WpYzdsTb9Iv4q1c4NQr6tCSVVyg90v1MK2rsiwmly70FI+6imqVE6ZFRBY6V1kJK5MmqLod0ysSEZKHWTXSocypj5d6dLkVnl8x9J3WfFdXJeces+KS7qfBhPbfI5+oH7eTwatzZYXyO/qB+3k8GLdgLHONyZyM/2M4lZQVVQGdJOwKGLEPSAcAL5ZbjuukuKdMMdPknDelwEVcuqwnoy6zkg4yALdCkx06sYvvc0e65/BBQuyWfUtx4Op8ZD8HIq9IeY4jgfBWGFxEU9IP9nXPW6233uSqKISXBORBB7VZsGTRwAaOgAWA7lXjnUXfc25Me6cX4RzVuENPhmvtdZGlMdIk4LSsi0bp2u1nAvde41jkOxWMvQm8qkHqmWV+CxQQBVvVZhtZydRqnmyCw6HbR+KscQbbYspjD7ekNoIIPami96oieyVm4qtip6/DI5RY5OGw2R2B1vLxB2VwdV3WERU0Ydvz4jcs3MXR1U4zVmYhwuJhIfGOsoPG9F2y3fE4ss3mhoLTq991ppYCLB3pNOw7ws7pTjHmjY3MdrBz7OabX1dU5jtWnBKcprazLqYY4425Ix1AORdntNifkrIYn1qhra3lHaw6XO6yoBVDeulLHfLONHJwacV4KlbWW2LNRVSIZUKt4huoa6jq8tqm8/6Vlo60hcdVk71S8PJZ1EaF9f0pnnnSs95yeK6Koo9EnURfurs9qbLXKgdOmmcpukL1C4dWBMNQqoypCVHpk3lhy6bJPdBcqlrplDkm8xjzmespLj9p6ykuoZT3DyNfqB+3k8GrdkLC+Rofm8/byeDVuyq2jjaj7GUOLv/ACwHBje8koLEL2OdsijMT/WP/m3/AJOQ1e30T1FcvM6md/R/TEkr6ozUcEt72eGvy+kNZh7xftTqc5Kt0WqQ6knjO0VJsOAsx/jf3qyYFNQ7omljsUl/IVGpuVAQnKJheqHKkagt0xUZcow5OBVLY6R267rJt7rgSNDA9bmsljzDqu6j3LXVO1Z/GIbg9qsxOmJJA2g+Jap1T9O/xDm/ittFNrfivJaOYsdYZap8D/0vSsJqg9of9YXy3HYR3JtTj53I2aLJa2sIrXgAuOTWgkrzfH8EfUSlzHC4GsWvvYfUa3pIGzoW9xupDWXdbVzuTsyGw9apaGncz03gg84X4vHgG2HvTaZuC3i6uskumecMaA08UDOc1e45h8jXuLR6JJI7VUw0Lic10oSTVnKljadEMLCpg8hGiCygmjRu2RxI21ZG1OdWdCFeFxNRUwgVh4J4rehBppcpSIWAqxxT2TX2FVRcmCS2xHYC2XmunNeqqGu4ouOoB3pHFoNheslrKEOXboUGzMuGZSXSktyQh7l5Gx+bj9vJ4NWzL1j/ACLD83n7eTwatlO1A42o+2RQ4m7/AMj+Rvi5OksQoMffaSPpDhfqI+abE5cfU8ZDvaH6UKGNrcmgDO+XHeSiLKG2aRKps1jy9c5RRJzVW+QpBAcnByhB3J4CRjD9ZdZtTVJGc0GMQVCqa9uRVtMUBUtTRFZgcWi1JL7nZ9u9aHQ+uJDmcPSF+nIqHGaLXaQBmM29aJwDCeSDXveAduo3aeF3X/BapSi4UwYrjO0XdRLc2PNy27zwsuyubbM9JVfUXG8XzNzxOZVLUYm5pIdY9IVKg5Kkad0U3J92G4o5pFgqGYAbE6orbnagZqratEIMoyZEMnQExC7PWDeVWVFVfYtkIMxTyIfI7NROksuMhJ5ylFP0K5RMzmDOnUTpEeKZI0/QmpA3lfyhTdcqx83HBNNP0Ig3FeSutcdyLdAojHZENksVa4bRdFNrAUALLjglcEybgcpLlklbY5755Eh+bj9vL/xYtNidc1uSzPkRbfDjn+3k8GrR4xhbTd2Z7VDjZ/tl/ky2PVOsY3D6LnD3gfJEUsl7LlTTxBr2ltnWIBJJsRsKFw19wFzdbDmzr/HZLjsLNyZdd1uKVwsB0zicmldZmlCPYVKFC0KW6DCPKewqNPYcikCiNyElCNKHlCKAynqmKGjsHXPejKtqrdaxV8ewjLaqY17SCsDjVOY32vcbjxC1vL5LPaRuu02zIzCtw8SoSb4M8XnchZ5jvKRic7nG3QFLFRDcF0VBIxSzABjLurpU8NMArFlKeClbT9Cs7FEp2CRxKQRI1tKd/uT+TA2IWJvK/kl3k0dyXQuFigNwEYlG6NH8mmGBGyWVrolG+BW3m6XmqljbyjfTKF0Z4LQeapjqNGwqZlEk4pJzTR7p5Fz+bj9vJ4NW6kORH9krC+Rc/m4/byeDVtnOKhxs6/qMpcYpwRks1h51bg7iVr6y5CyEw1ZHdOay6tXA1/HSrJRYNfknNKHiOSnYFyWd4kekOhOaExuSBApguu2UIksiG59aVjHAU+2SbZPtlZIEiIUL0S4IWVRdyMDqlUVAzVxNsVNWK6BW+xDyiqK4a79XijZHoWnIMhJ4ZLXij+RkzySgNiwkcEQzDQNytqdoKIbCFus5LmylGHpGlA2DtVu8JhiUsG4p3wKPzboVw+nTHU6lgsquQCb5vmrUU+SQplLDZV+bLvmqthTJ/IZKWDcU/m66KZWppuhPbSqWTcU4pehLzNXraccF0U+SFk3HjEozPWfFJPmb6Tvad4pLTwdNHuHkW/y8/byeDVu3MusN5Ff8vP28ng1b0oHH1H2yAahossVjWUoPG4W2rjl71gsdd6V+BCpyq40NppbZpk1NIjWlVVE+4HSrOMrkTVHpIO0SsKT3JhcuszSUOTR57kU1tkNCrGNuV0kgo4GrpapAuFIEhcxDStRRQ0qgQCqGSpK8q5q3Klrir8ZXIqKh6Ho+dddqCriiwprrWXQxJLk5mqnSoJpDdWGobJkVE5m3ZxRbRuVzZzWwCWNMDVZmFQPpOtSxdwJbcpRDdIw2KmaxQm4i5DpXeQU4iT2xoE3ELYUuS6EUGpwZmoAB5HoUgpuKNEYUgjQsgJHApG06I1E8RqETPnqoHpu9p3iVxdqee72neJXFtR2l2PcvIofzeR/vyeDVuiV5l5I8fpYKIsmnijcZnnVkeGm1m52O5bI6XYf63T/ehKcfPCTyN0H12z3rCY6y91oazSygIyq4D1SNWVxbHaR17TxHbscO5VTuwQhJeCLBn3bbh+CvGlZDD8Zga43lYBe+bgrdukFL+/j+ILnZsUnLhHd08/xVlyE9hVOzSGkv+nj+IKaPSGj31EXxhVdKfpmncvZeU7c7o/lQBms6zSeiH+oi+MKJ+k9IT+sRdrwklin6Yd0fZdyVx3BROmcd/uVSNIqP1mL4wkNIqP1mL4wp0Z+mTevZZ6x4lQyzkIA6SUfrEXxhDT6QUh/bx/EEejP0wb17DZpwevpVVVvUFRjdNumj+IKvlxqA/tWfEFZDFL0JKSoaW3eB0raYNGLLBU+JQ69zIy3tBavDtIaUDOeIdbgtsYNRORqrk+DYNpwQoZqA/RyQEOldEB+sw/eNRLdLKE/6qH7xqZJmLpz9Mbqlu0X6lwuBSl0kw8/6qD7xqElx7Dzsqob/AGgRph2S9E5jB2KN0ZQhx+jGyqh+8amnSKj9Zi+MKUydOXoOa7inNVW7SGj9Yi+MJv8AiKk9Yi+MKUw9OXoug1ThqpG6TUnrEXxhPbpPR+sQ/GEHFk2S9FzqKS1lTx6TUXrMP3jU86T0XrMP3jUKZNkvRaBql3KnGk9F61D941J+lNFuqYfjCCiwbJX2PCKnnv8Aad4lJKcgucf4nHvK4tp2F2GJBJJAMTi4UkkCMS6kkmAcKSSSIGJdakkoQRXEklCDgE1JJQgl0pJKMhxIJJJSCC6kkoMhLiSShDq4UklAMQXSkkgQS65JJQY4kEkkQCSSSUAxwSSSQG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1210" name="AutoShape 10" descr="data:image/jpeg;base64,/9j/4AAQSkZJRgABAQAAAQABAAD/2wCEAAkGBxITEhQUEhQVFhUXFBISFBUPFRUUFBQUFBQWFhQUFBQYHCggGBolHBQUITEhJSkrLi4uFx8zODMsNygtLisBCgoKDg0OGxAQGywkHCQsLCwsLCwsLCwsLCwsLCwsLCwsLCwsLCwsLCwsLCwsLCwsLCwsLCwsLCwsLCwsLCwsLP/AABEIAMIBAwMBIgACEQEDEQH/xAAcAAABBQEBAQAAAAAAAAAAAAAEAAIDBQYBBwj/xABIEAABAwICBQcIBQoGAwEAAAABAAIDBBEFIQYSMUFREzJhcYGhsQcUIlRykZLRQlJzk8EjJTM0Q1NigqLwFjVEY7LhJHSDFf/EABoBAAIDAQEAAAAAAAAAAAAAAAECAAMEBQb/xAArEQACAgEDBAIBAwUBAAAAAAAAAQIRAwQSIRMxQVEFMyIyUmEjQnGR4Qb/2gAMAwEAAhEDEQA/APJ8IpmOjJLA43OZ7FYUuG6wJFPcDaQ11gotHP0Z9o+AW6wDHJYmmNgaQbk6yyZJtSDRifNoT+yb07fmpWUsG+Jvf80XjFW18pIbqk7bcUNZDcyIkFHTfum9/wA04UNL+7b3/NQgJyFv2Qm//Opv3be/5qKTDYNzG9/zSa9Rzz2UTlfcgNLRQj6A70K6lZn6IT5JSSutmA2gqy37Acp6WN2RYOy6Kdh0X1ApYNW1wiHBXY+RJso30TS6wFk9lCwHYD1ooQkvNl0jPNHnfQLdGi0SwOmlDzJCx1rW2/NaJuidD6uzv+artBB6MnW38VuaPC5X81htxdkO9Y8295Go2FTUVbZ5xpBo/SslY1kTQCDcC+fequHB4De7B3/Neu1Wgolka+WWwAILYxmb/wAR+SKpMApac2ZC2/1pfTcem5yHYnWPJXLKJ63GuFyeIv0adJrCCne83FuTY5w6fS2K2wbyY1jnNdLCxjLgkSyNBtcZaoJK9pMh2btwGwdSaSrU6VMzS1kn2RjYvJrR/TYz+QO8SUdD5N8NAzhDj03C08Tc+hRVWJNbzRc8TsCDlGCuTFhLUZnUCnj8n2G3A81YSdg9K570LXaD4cw2dSMadwGt43VxhtS98zLHMHWJ3ADbf+96N0kxWF8bmh35RpGqLZjPPuWSerbX4nQhopppTkzG/wCEMOOylj7db5pjtDsP2+bR/wBXzRsdUnyVKxy1WV+TpY9NCH/Sr/wlh/q0f9XzXTojh/qzP6vmiDUZroqUnUy/uf8Ass2Q9Acuh9ARlTsB7fmlR6LYe/0TTRhw9rPpGaNFQonuN7g2I2K3DqJwl+Tso1GnWSNLhjZNDKD1Znf80OdEKH1dnf8ANaDD64P9E5PHeOIREjOIXVhNSVo8/PqY5bZNnzVOAHOA3OcO9Jdque/2neJXFfR10+DQ6Ofov5z4BX0TiLEKj0fgLqckfXd4BSitLQQ45jisc1cmQhrC50pvxRIYq2ie58hJ2LQRRIT44ICBq44I1zQNqAqpwEErIMmkDQq97i4p5BcUZBSWGadOgA0EVsypJEfS4bJK60bHvPCNpd4LS4b5OKyWxc1sQ4ynP4G3KZJsSWWEf1MxUO0Ky/uy9NoPJdTMsZpZJDlcNtG2/uJ71rMPwWmgtyMLGZWuAC7tcc1oxxce5iy62H9vJ4rS6HV0xBihc0H6cv5NvfmewLX4L5KrjWqqi5+rTtsB/O75L0dxT2BMlzZllrJvtwA4Lo7TUrbQxgcXO9J563FWyjLwNp96hkrmjZn1IuUYlG5y7hJQ9VThwQstY87LDxVZUTSb3u99lXLJGiKLfYmcS02Pepm5qkc4Z3cSVzznVvmfes8s8EaoaTLLsmWGJ1zR6DT7RHgqaabih4y6R+q3bYnPIZI+gwR8nJa+x7i5wB5sTfpdOtY/2VzcspZZX4O/p8cNPCvJYU8opqR07udJzL/V+iO05rDS4gXEknrR/lIxvXmbC3KOMbvrDKw6hksa+tA2I9PwWRfkvTiWrvXZsV2LJVVabe9cFSbDPcm6A281sVXc3CmbOs5hlQdv97FZ07yVVKFMKdluyZExPuqxrkRE9JQwa++RBsRmDwVrh+IcoLOycP6ukKmbImuadoyPQrcOVwf8GbUaeOWPPc8Sque/2neJSXZuc72neJXF3UjPZstD4yac5ftHeDUbXYOyTM5FM0FH/jn7R/gFooqVzzZjS48GAk9y52RvqOgmeo8JazYjBFZa+h0NqX84CMcXnP4Rmryj0FhFjK9zzwZ6Derj3hNHFkkZ56rHHyeIYvVubLqj3cexWeF6IV1RnHA+x+lKOTb73WXu9DgdLCbxQRtd9bVBeetxzViStccKS5Mk/kP2I8rwbyVyCxnma3i2IF5H8xsO4rXUOgtDHtjMh4zOLv6RZvctMkrOnFeDJLU5Zd2RQQtYNVjWtHBgAHuCcuTO1QXHYASexZep0jv0C2dlTqNTHCue5fotDk1cqT49mnJHFNc4cVk48abxRJxJu437VgfyMvETtL/z0PMzQl7RvTHTfxW9kfNUJxBoBJKmp60OF77lRLXZH/Bqh8Lp491ZYODd5ce1Nuzh3qtfW84nmt7+pQGv9G9s7bzkOkqh55vyaofHYI9ooueXbwCyWJ40DM9uwNOoOsbT71cQTDVtmTa9+vgvOtK8NnZK6RoJa43NtoPUmxycnTYM2nhBXGKNEMRBIAzN8gpamewWb0WY4h0r772MBy9p1u5G4jXgWF9qLjtdFG4Jo63UmYTmC4NIG8OyK21bXFkD5CAH2cGtH0WtyaO5YXRKESz3Oxg1uonf2LRV2KwzSuY0B0jHXLL88WsSOOy3YroRaRnyvk8t0ixUOeGgAapfrG5Jc95u691RvrURpbQ8hW1EYOQkLh0B4Dw09I1rdipQ5bo41RVudBbqm+SKDyqkPRYlujKIVI0WEc09OXvWighsFVaNU94wTxK0bY+5c7LL8jVBcEQCkYkWpKoZkzSpw7JCxyKdpuou5PB4pPzne07xK4uz853tO8SkvQI5x7b5FMGgkoTJIwOdy8gGsTq2Ab9HYdq9QhhawWY0NHBoAHcvPvIV/lp/9iTwYvRE8Yo4uqlLqNWJcXHOA25daDnxSNuw6x/h+ajaXczU2GrjiBtNutUsmKvdzQG9O0oQtc7NxJ6yqZZoodY2XM2JxtyB1jwbn3oSTEpDzQGjpzKGaxSMaqZZ5PsPsSI5GF+T3E3yzPFedV9a5j3M3tcW+42XpgasDp3gEgeaiIFzTm8Nzc0gW1rbwVmyw3rk63xWoWHJT8lbDWAjPIqQYjq7Cs6ypPFcdITvWXpHqFmtWjRHFnEEdCtMOqSWi+zeslA70b+9HU9YQ219ySWP0WKVmprsQBaG3tcgW6FFBXCZ4ZsjbtttPWVkazEC5zWsu5xOQC0OE0zYm6zzeQjMA+iOgcetLLHtVsEZpukbDWAtY3CbNI119mzuWadi1sgo3YlcHiqlBjSaSs7Uy3JtkM7DtWZxqUG4v1das6upAb71nYCJZiHGzGDlHG1wACLDtNh2rXii27OROXk1GEVYo6WQuP5QgP6dVwsy3uJXmldVukkdISbk5G+dv7urjSKuLyRsLiXOA2C+xvUBZUMost+ONcmR8kTpCbkm5O0nMk8Sd6ZrhJyZZXoA9llKAhwFsdENGHzObJK0tjFiA4WLz1cEmSSgrYYxcnwabR6iLIGXGdr9pzVtJHYd6OZCB2KGVua4sp7m2blGlRWvOaYQjJGXQjzZMATU9pTGFNa5FdyM8fnPpO9p3iVxdm5zvad4lJegXY5x7f5GMVjiw4h1y7l5DqtFzsZ2LYTY5I7mNDRxOZ+S8+8kcN6I/bSeDVvo4BZZ8mVrg5Odf1GCkvdm9xPXsHUFNHTojVTgqHJsqGNjCcSBmdidZV08pcT9UZDpPFI3Ssv0+F5Z14CI61hOrfPpyuirrHYu8j/pXuD1pdTRSO2kW6zcgeCXHO7NOq0eytnksy+yjdUs2Fw7UM8qnxHYUj1FPsXw+MVfk+QrEdGKSU3dHqk560R1CenLIrP1OgA/ZzkdEjb97T+ClwrH+SfqSZsJtc7W9I6FrXy8FepQatiqOqxT2QZjINBSP0k4Dd/JsN/e42VdjuHU9MyzNeVxuNYus2PgSGj0lsa87zf35JsNJFI3cdx32PSsuTPGHZHW02HLld5MnPpHn+E4YW/lb3NjnxG+ytGzk7Fd1+D6gvF2tOw/JZt7/SOWq7eDks7lvdnUjHYqDY4w7am1VmC3HehjUnfl0qtxCtG437U8I2zPqJVEhxis1WlF6PYE98Qc88mHHWd9ZzRzW23DfmqzCI2zTjX5rPTIO839EdV/Bbt9ULZK7JLYtq7mFJS5ZXN0Spb3Os479Zxz7AiotFaW36JvaFG6rsiYMQWdzyeyxKPojGhdIczE3suE1+g9H+7HYXfNWsdYpRU5JOrl/cNtj6K+h0WpYzdsTb9Iv4q1c4NQr6tCSVVyg90v1MK2rsiwmly70FI+6imqVE6ZFRBY6V1kJK5MmqLod0ysSEZKHWTXSocypj5d6dLkVnl8x9J3WfFdXJeces+KS7qfBhPbfI5+oH7eTwatzZYXyO/qB+3k8GLdgLHONyZyM/2M4lZQVVQGdJOwKGLEPSAcAL5ZbjuukuKdMMdPknDelwEVcuqwnoy6zkg4yALdCkx06sYvvc0e65/BBQuyWfUtx4Op8ZD8HIq9IeY4jgfBWGFxEU9IP9nXPW6233uSqKISXBORBB7VZsGTRwAaOgAWA7lXjnUXfc25Me6cX4RzVuENPhmvtdZGlMdIk4LSsi0bp2u1nAvde41jkOxWMvQm8qkHqmWV+CxQQBVvVZhtZydRqnmyCw6HbR+KscQbbYspjD7ekNoIIPami96oieyVm4qtip6/DI5RY5OGw2R2B1vLxB2VwdV3WERU0Ydvz4jcs3MXR1U4zVmYhwuJhIfGOsoPG9F2y3fE4ss3mhoLTq991ppYCLB3pNOw7ws7pTjHmjY3MdrBz7OabX1dU5jtWnBKcprazLqYY4425Ix1AORdntNifkrIYn1qhra3lHaw6XO6yoBVDeulLHfLONHJwacV4KlbWW2LNRVSIZUKt4huoa6jq8tqm8/6Vlo60hcdVk71S8PJZ1EaF9f0pnnnSs95yeK6Koo9EnURfurs9qbLXKgdOmmcpukL1C4dWBMNQqoypCVHpk3lhy6bJPdBcqlrplDkm8xjzmespLj9p6ykuoZT3DyNfqB+3k8GrdkLC+Rofm8/byeDVuyq2jjaj7GUOLv/ACwHBje8koLEL2OdsijMT/WP/m3/AJOQ1e30T1FcvM6md/R/TEkr6ozUcEt72eGvy+kNZh7xftTqc5Kt0WqQ6knjO0VJsOAsx/jf3qyYFNQ7omljsUl/IVGpuVAQnKJheqHKkagt0xUZcow5OBVLY6R267rJt7rgSNDA9bmsljzDqu6j3LXVO1Z/GIbg9qsxOmJJA2g+Jap1T9O/xDm/ittFNrfivJaOYsdYZap8D/0vSsJqg9of9YXy3HYR3JtTj53I2aLJa2sIrXgAuOTWgkrzfH8EfUSlzHC4GsWvvYfUa3pIGzoW9xupDWXdbVzuTsyGw9apaGncz03gg84X4vHgG2HvTaZuC3i6uskumecMaA08UDOc1e45h8jXuLR6JJI7VUw0Lic10oSTVnKljadEMLCpg8hGiCygmjRu2RxI21ZG1OdWdCFeFxNRUwgVh4J4rehBppcpSIWAqxxT2TX2FVRcmCS2xHYC2XmunNeqqGu4ouOoB3pHFoNheslrKEOXboUGzMuGZSXSktyQh7l5Gx+bj9vJ4NWzL1j/ACLD83n7eTwatlO1A42o+2RQ4m7/AMj+Rvi5OksQoMffaSPpDhfqI+abE5cfU8ZDvaH6UKGNrcmgDO+XHeSiLKG2aRKps1jy9c5RRJzVW+QpBAcnByhB3J4CRjD9ZdZtTVJGc0GMQVCqa9uRVtMUBUtTRFZgcWi1JL7nZ9u9aHQ+uJDmcPSF+nIqHGaLXaQBmM29aJwDCeSDXveAduo3aeF3X/BapSi4UwYrjO0XdRLc2PNy27zwsuyubbM9JVfUXG8XzNzxOZVLUYm5pIdY9IVKg5Kkad0U3J92G4o5pFgqGYAbE6orbnagZqratEIMoyZEMnQExC7PWDeVWVFVfYtkIMxTyIfI7NROksuMhJ5ylFP0K5RMzmDOnUTpEeKZI0/QmpA3lfyhTdcqx83HBNNP0Ig3FeSutcdyLdAojHZENksVa4bRdFNrAUALLjglcEybgcpLlklbY5755Eh+bj9vL/xYtNidc1uSzPkRbfDjn+3k8GrR4xhbTd2Z7VDjZ/tl/ky2PVOsY3D6LnD3gfJEUsl7LlTTxBr2ltnWIBJJsRsKFw19wFzdbDmzr/HZLjsLNyZdd1uKVwsB0zicmldZmlCPYVKFC0KW6DCPKewqNPYcikCiNyElCNKHlCKAynqmKGjsHXPejKtqrdaxV8ewjLaqY17SCsDjVOY32vcbjxC1vL5LPaRuu02zIzCtw8SoSb4M8XnchZ5jvKRic7nG3QFLFRDcF0VBIxSzABjLurpU8NMArFlKeClbT9Cs7FEp2CRxKQRI1tKd/uT+TA2IWJvK/kl3k0dyXQuFigNwEYlG6NH8mmGBGyWVrolG+BW3m6XmqljbyjfTKF0Z4LQeapjqNGwqZlEk4pJzTR7p5Fz+bj9vJ4NW6kORH9krC+Rc/m4/byeDVtnOKhxs6/qMpcYpwRks1h51bg7iVr6y5CyEw1ZHdOay6tXA1/HSrJRYNfknNKHiOSnYFyWd4kekOhOaExuSBApguu2UIksiG59aVjHAU+2SbZPtlZIEiIUL0S4IWVRdyMDqlUVAzVxNsVNWK6BW+xDyiqK4a79XijZHoWnIMhJ4ZLXij+RkzySgNiwkcEQzDQNytqdoKIbCFus5LmylGHpGlA2DtVu8JhiUsG4p3wKPzboVw+nTHU6lgsquQCb5vmrUU+SQplLDZV+bLvmqthTJ/IZKWDcU/m66KZWppuhPbSqWTcU4pehLzNXraccF0U+SFk3HjEozPWfFJPmb6Tvad4pLTwdNHuHkW/y8/byeDVu3MusN5Ff8vP28ng1b0oHH1H2yAahossVjWUoPG4W2rjl71gsdd6V+BCpyq40NppbZpk1NIjWlVVE+4HSrOMrkTVHpIO0SsKT3JhcuszSUOTR57kU1tkNCrGNuV0kgo4GrpapAuFIEhcxDStRRQ0qgQCqGSpK8q5q3Klrir8ZXIqKh6Ho+dddqCriiwprrWXQxJLk5mqnSoJpDdWGobJkVE5m3ZxRbRuVzZzWwCWNMDVZmFQPpOtSxdwJbcpRDdIw2KmaxQm4i5DpXeQU4iT2xoE3ELYUuS6EUGpwZmoAB5HoUgpuKNEYUgjQsgJHApG06I1E8RqETPnqoHpu9p3iVxdqee72neJXFtR2l2PcvIofzeR/vyeDVuiV5l5I8fpYKIsmnijcZnnVkeGm1m52O5bI6XYf63T/ehKcfPCTyN0H12z3rCY6y91oazSygIyq4D1SNWVxbHaR17TxHbscO5VTuwQhJeCLBn3bbh+CvGlZDD8Zga43lYBe+bgrdukFL+/j+ILnZsUnLhHd08/xVlyE9hVOzSGkv+nj+IKaPSGj31EXxhVdKfpmncvZeU7c7o/lQBms6zSeiH+oi+MKJ+k9IT+sRdrwklin6Yd0fZdyVx3BROmcd/uVSNIqP1mL4wkNIqP1mL4wp0Z+mTevZZ6x4lQyzkIA6SUfrEXxhDT6QUh/bx/EEejP0wb17DZpwevpVVVvUFRjdNumj+IKvlxqA/tWfEFZDFL0JKSoaW3eB0raYNGLLBU+JQ69zIy3tBavDtIaUDOeIdbgtsYNRORqrk+DYNpwQoZqA/RyQEOldEB+sw/eNRLdLKE/6qH7xqZJmLpz9Mbqlu0X6lwuBSl0kw8/6qD7xqElx7Dzsqob/AGgRph2S9E5jB2KN0ZQhx+jGyqh+8amnSKj9Zi+MKUydOXoOa7inNVW7SGj9Yi+MJv8AiKk9Yi+MKUw9OXoug1ThqpG6TUnrEXxhPbpPR+sQ/GEHFk2S9FzqKS1lTx6TUXrMP3jU86T0XrMP3jUKZNkvRaBql3KnGk9F61D941J+lNFuqYfjCCiwbJX2PCKnnv8Aad4lJKcgucf4nHvK4tp2F2GJBJJAMTi4UkkCMS6kkmAcKSSSIGJdakkoQRXEklCDgE1JJQgl0pJKMhxIJJJSCC6kkoMhLiSShDq4UklAMQXSkkgQS65JJQY4kEkkQCSSSUAxwSSSQG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TextBox 8"/>
          <p:cNvSpPr txBox="1"/>
          <p:nvPr/>
        </p:nvSpPr>
        <p:spPr>
          <a:xfrm>
            <a:off x="539552" y="1844824"/>
            <a:ext cx="648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Parciális aponeurectomia</a:t>
            </a:r>
            <a:endParaRPr lang="hu-HU" sz="3200" dirty="0"/>
          </a:p>
        </p:txBody>
      </p:sp>
      <p:sp>
        <p:nvSpPr>
          <p:cNvPr id="51216" name="AutoShape 16" descr="data:image/jpeg;base64,/9j/4AAQSkZJRgABAQAAAQABAAD/2wCEAAkGBxIREBUUEhQVFBUSFRcWGRUWFBcYHBgVHxUWGRgZExgcHC0gGBolGxQUITIhJikrLi46Fx8zODMsNygtLisBCgoKDg0OGhAQGy4fHCYuKyw0LCwvLCssLSwvLCwtLC8tLywyNCwsLDA3Lyw0LC0sLSwsNyw0LTc3LCw3NywsLP/AABEIAIoBBAMBIgACEQEDEQH/xAAbAAEAAgMBAQAAAAAAAAAAAAAABQYCAwQBB//EAEoQAAICAQICBQQNCQgABwAAAAECAAMRBBIFIQYTMUFRImGBkQcUIzIzQlJxc5KhsdEVNFNidIKys8EWJDVDcqK04URUg5OjwsT/xAAZAQEBAQEBAQAAAAAAAAAAAAAAAQIDBAX/xAAsEQEAAgEDAgMGBwAAAAAAAAAAAQIRAxNREjEhQWEEFCIyUvBCcZGhscHh/9oADAMBAAIRAxEAPwD7jERAREQEREBERARKNxb2QWqvsrr0wcVsU3NfsyRyOFFbcs+eSHRTpf7csat6eqZV3jFnWArkA5O1SDkju9MC0xEQETg4pxmjTbeucKXztGCScduABnAyOc4qOlujdgotwWIUbkdQSTgDJGOZk6ozjK4lORESoREQEREBERAREQEREBERAREQEREBERAREQEREBERAREQPj3TDTdVxC9fl7bh/pcYz9euz1Sf9i3TZs1FvyQlQ+fm7fY1frmr2VaAlunu+WGpOASSch6wAOZ/zOXnk77GemC8PV//ADDvdkd4J2of/bSuXyRaoiJFUf2RtP5ens+kq9YDj+WZVtPT1ltNf6W6tf3d25/UiufRL/0/0+7Q2MO2grd+6rAv/wDGbJVuhmm369DjIprd8+DEdWP9rWT5+tp59or6/wBPVp3xpS+lxET6DykShDplql1J3rpzp/b7aLaN4t7CRZnJVgO8YElLPZA0K1tYXsCqFYE1ON6Nb1Qerl5a7yBkeIPeIFpiV49M9IGUFrF3CvJapwKzZ8GLiR7mzcsA8+Y8ZwcV6f6dNK11IexuovuRCjDcKbOqfcfigP3+GTAuEStU9NdN5AfrFZuqVz1T7a7LQCiWNjCk7lxn5S+IjS9OdE5HlOoZbmDvU6qRVnrcMRgkbSfRAssSuJ010hQtmwENWoralxYzWKWr2VkZbcqseXyW8DPW6a6MJv3sV9rPq8hG+BRwj/vBmA29vbAsUSEq6U6ZrxSpcsWVNwrYoLGr6xUZ8YD7OeJFdJuM6+jW0U0+1Or1Is2tatpZerQM5cqwGDnlgQLhErdHTfRsjPvcBURxuqcGxHfYjUgj3QM5AGO3cPGR/Eun1ddunKhmosXU9biqxra3p2grsHNSCW3ZHLEC6RK43TXRixa9zkv1BDCtiuL89SS2MDdjHOcmn6cUohN7bmD6nlRTadtVNhVi45kY5At2E9kC3RK9/bLSYY7mwo0pPkHs1JxR6z2+E6dH0m01uoOnRjvBsAJRgrNWQLQj4wxQsAQOzMCYiIgIiICIiAiIgIiIEP0mHudXmvq/inT0fQLpKAAABTXgAYA8gdk5+k3wdf09X8U6eB/mtH0Nf8Agd0REDVq6VsrdGGVdSpHiCCCPUZUvY44VVVXa6A7iyV5LFvJWmth295LsSe/MuL9hlc6CfAWfSj+RTIqyRESoqvBuhlNV2pvsSprr77XS0J5aVuMbdx7xz7PGQFPsb2rQtW/T+4ilEcVvvZE1NdpNjEnBK1qNq8sjPmH0mIFV1HR3UjV320XIlereh7MoS69WioRX8UhlRRzHLn2yBq9jvUdW1TXVbBpdbp0IR8/3i3rAz5ODjmMCfSIgfPuIdCdXeymy6pgraR1B60ivqShdaRnaA+0ncQTzx2Ywf2PbH09NL2oBWuuVyoOcagWBdmfk7xnPhPoMQKBV0FuHV2btMt9FtNiba32sK67EItYsXOetYj5PIc+ZnNqvY6vFISq6vLaK/S2F0bGbbVtLpg8sFcYPdPpEQKZpeiWoXW16g21qK2yzVK6PbVs2rTcM7HVTjDkZ8kdklOkPAG1Wo09m4KtK6hWHPJFtQQbe7l285PxA+c6T2OrFpVC+nD0JQtTrW+5jVclubmLZAbqkBVeQ5nwklreimqvat7b62da9ahwpAHXgBFTvKoBjJ5mXSIHz+roFcAPda+Q4WOxv/CEl/rZ5fbOTiHQrVUVXW02Vs7V65WTq3ctXdablFYUg9YDy8Oc+lxA+a6foVqbaq3V0rW6nhhdLEcOjaYhtvmJ3EHIyMSZ6P9DW02rNpNLVrZqLEOxjbm59+CxOEC8x5PvuWeyXGICIiAmIceI5eeZSqcQ4ODcSRzdjjxJ7fJ8eQJ9E56l5rHhGW6Vie84WrMZlR/IxBHaCezuz38vGe/khs4y2fDJ8+PuPqnH3i30t7deVtzGRKj+R2PeT6TMX4LgEnkACST2ADtJPcI94t9Jt15W5rVHaQPnImiziNK9ttY+d1/GVa7ggRSzAKqgszNyCqBklieQAHfMjwLDKpGC2cDxwMmTf1PKpt05d3H+KUutSJYrMb6sAHPxo4N0j0o01INnZVX8VvkDzSH4hwvqrKM++61Gx+qHCn7XE84PwXdVWg5stFLkeCsrBT6TW/qlnU1unPT4kV0891qp49pnOBavpyv3yQRwRkEEeIOZUE4Hns5gEjI58wSCOXeCCCPNM6OEsvNCRz+KSOYODnHfkSRr6kfNVZ06eUra/YZW+gvwNo8LV+3Tadh9jCZKuoUcrGxjv5/fIzopZcEt2EY31Z5A8/aWlzOsa0TGcS59Hqu0SEN2p8R9UTWx1J+OfQAP6Sb8cSu36p+JXiuo/SNMGo1B7bH9cnvHpJt+qyRIDh9NiWBmLsOYwST6cSfnTTv1xwzauCIidGSIiAiIgIiICIiAiIgIiICR3Efh9N9I/8mySMo3SHpDqK9WAtIZaGJU7X55rKnJHL4x9UC0cQ+H03+uz+S806b/EdR+y6X+brZUbel+oZ62Om51Fjy388oV8OXbPaelty32XHSkmyuqvblhgI1zZzs5567/b55cJlc+Ce9t+nu/jMiOJ/wCGcQ/0637rJDaPphdWGHtRjud398wxuOce87pobj1tlNtLVBUv63dndnbZnIB5Y5NjMYMrl0u/w/V/s1/8ppt1p/vFB7l6zPmynLPhK1XrrbQdzFsjszgHzY7MTq02o1PdQh/9YD/6xgy6OktRNtLj3oZUz+sbqiPsUzd0a07eTacbX0ekQc/jIby3LwxYk+f9KOJay7VNSLfa9QK8mKlN6gvcKr+rI3LWM7T2HPdylg6Gce4jYprbSq9dWNtxfqd1ZUdWUTaQ45N5QI8MCZy1hbuC1MtbhgQTfeeY7je5B+Ygg+mYdH/gn/aNT/ybZnp9TqCw30KozzIu3YHjjbznUECDCgAElsDxJJY/OSSfTKiv6n/B7f2W3+BpwcNONBrseH/4NNJPXKBUumwTWyMG8Wrxgrnz7u3wzKzwR1fQ2FhYrXFxyPIoqLQoYd4ZKQc9vlTMzPC4XTi7EXaTHLOoYHzj2pqTg+PMA+iecXYi7RgEgNqWBAOMj2pqjg+IyAfQJB8S6TVs+nfZZ7labG8nuOnur5em1ftmjiXS+p7NOwrt9xuNhBXtBour5c+3Nq+ozWEWjP8Ae8d3UZx3Z6ztxNfCXJu1YJJC6hQAe4e1NMcDwGST6TK3/bSrr+s6q3HV7MYHbuz49k06HprXXZexqsPXWiwY28gKKa8Hn25qJ9IjBla+EsTbqwSSF1CgZ7h7V0xwPAZJPpMk5T+i3SRLtVcmxlN79auSOW2mlNp8/uTGXCMBERAREQEREBERAREQEREBERAREhdV0iSuxkKOdpxkYxM2vWvzLWs27JqJBf2nr+RZ6h+My/tNV8mz6o/GY39Plrbtwm5iyA9oB+eQ46S0/Js+r/3Pf7S0+Fn1f+43tPk27cJBtBUfiL6Bj7oXQqOzI9Mjj0lp8LPq/wDcwfpPX3I59AH9Y39Pk27cO/iHC6tRU1Vyh0cYIORy8xHMHzjnOuqsKoUdigAd/IefvkAelS/on9azIdKU/RP9n4ye8afK7V+FgiQa9Jqu9bB6B+M3J0hoPew+dT/SWNbTnzTbtw7dZpi21kO10zgkZBB5FWHgf6Ccleks6sVBUqrA2naxY7fBMgYz4nM3V8XoPZYPTkfeJ0Jq6z2Oh+Zh+Muaz2lPGPJtVQBgdg5QVE8Fg8R657uHjOjLzYPAeqY9SvyR6hMt48R65g2pQdrqP3hJmB6tCg5CqD44GZsnHZxSle2xfQc/dNDce04+MT8yt+EzOpSO8w1024ScTm0OtS4EpnAOOYxOmaiYmMwzMYRtvG6laxTuzSUDDHexAXHiMkSR3CU7inD7TZa6o53Xopwp514rbcPEBk7fOZk/D7zZdgOLCbyGC4BVh5ANhPPuwAOU80a14mYmPvMu23XHdb9w8ROHR8WrtZQucujOMjHJW2nPplcTQNhT1dhr62ovX1W3ICOCQmSTzK5PmzMKdBf1QCo6t7VuXmpGGNoIXJ7CRE61uDbryuVloVS3coJOPADM4dFxmu1lUB1LruXehUMvip7+2cXC9My0X4VwH3bVNez/ACwPITJIBPj/AFka3DrhXVt6xmbTOuGHwTbV5DAG3PMc+c1bUt4TEfeUilfGMrRqNaiFAf8AMbYuOfPBPPw5AzfuHiOUp1egs3IURx7ouB1WwKRTYN2MkjmVBJ5HEx02isWs+5OfIrV1NbKC28EtgNutIGc45HMka1uF245XPcPERmUptHZ1eDVYSj3FAaiUYFuSsgOU5cwwOB4zt0mit9sgsrqQ6sCFyAnVAbTYT2ZyNvbnnLGtM/h4SdOOVpiInociQWq0anVLX+lrtt3eBR6Vxjvz1x+r55OyK1H5/R+zan+bo5m1It3WJmOzlfh6C5Ku967HB7gEapSD8/Wj1GNNw5He1Ry6pwhPiTWj5HosA9E69R+fU/s+p/m6Se8LPu2r+nT/AI1ExsU4a3LOTScNSwMRy2uyc/FTjM59TTUmls1GCVqrscjGCQgbIH1TJXgvvbfp7v4zIjXf4Pqf2fVfdbJsU4Nyzo4hw9KUDHmDZVXy8bLUrB+YFwfRMreGotiIe2zdg+GBnnOnpIfcV/adJ/y6Jv1VebanyuK9+cnxXAxLsU4NyyMq0CHUWU4+Dqqs3eO971xjux1I+t5p7Tw9TqbKj71KabAe/LverZ82Klx859HdWqLqbLusXFlVNe3PMFHvYn09cPqme19WL3t35NlddeMdmxrWznz9cfVLs04Trty4KtHS1b2ElVraxTnHxHZCfTt+2cHBKVu6x2IC4V1+jKkj08p16KrrHNRINdd1trYPJma1nROfgGUkeOBNmj4ZW2lVnTyxWRnJB5bsZAPnnGdGtpzEeH8unXMRiW6rhKMoZSCGAIPiCMie/kVfNPOGcHpaiolOZrQnym7do886vyJR8j/c/wCM1sxxH6/4nX6o/UcOrRq1Pba5RcD4wrezn4DbW32SP1+2nVJWx8l0LZ5+Thgu4+Ayyj0id/FOFUrbpQF5Peyt5Tcx7V1DePLmq+qZ28LpXV1AIPLpvVsknK5p5czMz7PntGPv8ljUePw1BYqH3zqzDwwu3OT++J7Xw1DYyD3yBSfDDbsY+qZr0gevWVVPkhKrtlh+MhNOAT8oYI+ZcyR0v53f9HR9901XRpMdmZvaHDotAlqlk7A9lfMY8pLGrb0bkM90XDktrSxfe2KGGeRwRkZHpnR0Y+Af9q1n/MvmfRn8y0/0Nf8AAJrYom5ZhwWoFEtrJ2WqrYPeCMjI7jzktIzox+Zab6Cr+BZJzpWsVjEMzOSIiaQiIgIiICIiAiIgIiICVDjXRa+7UNal+0N2DyhtGBkDB7yoPoEt8QKKOh+qznrwSMjO5845Z+4eqZDonqgT7ovPmTubnyxz5eaXiJcphS16Makdjr2/LYf0mY6OagDGUI8Nx/CXGIyYVMcDv78H96ZjhVw7U9RB/rLTEZMK3Xo7PkH1Tqq0z/JMmojJhXBU2nsyRiq1uf6lh5Z/0ty+YyWNiqcMQD4EgTpvpV1KsMqwwR5pB8P4cRqHW5RYFrQI7AHKhmxnzjOD8w8ZxmZrOI7T+zpiLRmUwuqrHx0+sJl7br+Wn1hNX5Np/RV/UH4R+Taf0Vf1B+E38XonwsdSaXati65qcuvlj3xrevnz5+TY006pxkXbl9yVxncMANtJzz/UE6PybT+ir+oPwkZRwcnUWlgFoDoyoBgOwrXmcfFBzy8ZmbXjHgsRWWqqvU2ut5XGAerU7RtBGCxB+MR6gZsCatXZ1QFnCg5K9i7sY8r9YyfibrGIZmcqtpk19Kla6lwXss5lD5T2PY3x+zc5nPpvynVWlddKba1CjJTOAMDPunmlxiayiC6JpqUp6vUVhBUFSsgqcqFxz2sefLzSdiJAiIgIiICIiAiIgIiICIiAiIgIiICIiAiIgIiICIiAiIgIiICIiAiIgIiICIiAiIgIiICIiAiIgIiI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13666" name="AutoShape 2" descr="data:image/jpeg;base64,/9j/4AAQSkZJRgABAQAAAQABAAD/2wBDAAkGBwgHBgkIBwgKCgkLDRYPDQwMDRsUFRAWIB0iIiAdHx8kKDQsJCYxJx8fLT0tMTU3Ojo6Iys/RD84QzQ5Ojf/2wBDAQoKCg0MDRoPDxo3JR8lNzc3Nzc3Nzc3Nzc3Nzc3Nzc3Nzc3Nzc3Nzc3Nzc3Nzc3Nzc3Nzc3Nzc3Nzc3Nzc3Nzf/wAARCADCAQMDASIAAhEBAxEB/8QAGwAAAgMBAQEAAAAAAAAAAAAAAwQAAgUBBgf/xAA5EAABBAEDAgQFAwMCBQUAAAABAAIDESEEEjFBUQUTImEycYGRoQYUQiNSscHRFTNicoJDkuHw8f/EABkBAQEBAQEBAAAAAAAAAAAAAAECAAMEBf/EACMRAQEAAgICAwACAwAAAAAAAAABAhEDMRIhE0FRImEEFHH/2gAMAwEAAhEDEQA/AN5gc403gJwQlzC0gZCppGeiz1KcsCltsQha7SvF/DdFabacLBx7JTXbRAXOcGgHJJWW3xaSNnl6dt9nO4C2WcnasMMsrqNnUzw6Zm+Z+0dO5+Sw9Z4hJqbbHccR98n5pV7pJnmSZ5e/uVAQBS82XJb09fHwzH3e0awXilcflVIyMm1zdVhc3d1xPVCcQOopduxRQnHIvqUyNtxxcBYcgSytFUfYqz3ht5SspbTnJ6be3J9Sxp22MJObUFzaaaS2qHmNJstd0ISTNS74XZcOaU32qH45gQQ6Q7hghDlcaw6wsufUbNSP+oWQiRST6mQRaWN0jz/FgtMxFyFm1G1tWUqdYboHhes8F/RbtSPM8XmcwEYiiIsfM/7L0+g/SnguicHx6Nsjx/KYl5/OF1nH+vPlzydPn/hPgvinjDg6CEshPM0mG/Tv9F7Xw79KaTw9rXBxm1HWRw4+Q6L1TA0ACgAOyrO5rGEkcLrjJj082fJc2E2b9t6JiSBgIc2uhAJyVWUnVas3gWmf2MW2tgPclXXKMmbxQh3oZaNHq5y0HYRYTUkETCNrG49lUUBwp3FFXP1TjdUFUMmc4l76HQBNE2VXHC220ztTpvicCSVTRagh/lvOe6ecL5SGpgEZErMZzSPLba00C3d7qbcIGk1LSw2arm0DV64utmm46v8A9lF9drxxuXQ82sg0mZHW7+0ZKR1Hj87mH9vG2MdCclKOiDrLs3yShyMxkfQBT513nDjOy79bqpHl79TJuPPrIUVXRAk5IUU+VX4R9PgFRtHsltZr2QEsZ65O3QfNYcPiOtmZjZA087Lsj5lEa3BJyffqqy5fxyw4L3kvO+XUODp3lx6DoPoqNaByjNIDaPRCe63WcALj329E9TUUcQ3CrusXa494s2gh+SFUjex/NBvItVEiAHAccqF4J7UnTCvlAursoMjwRk8Kj5R7cJWaWrAKC6+UnIPyCWe47SCfdcfJfAz3QnmzX3RVxV4Dmmzn/C85JqZotW+PZZskrfe4F4aOEOfRtnLnitw4RLJfYu/phvc8ytlewHpR4XpPDv1HJpImxx6HTsaBnYC21mTwellDBcEw3T44XTy1053j8u3oNP8AraRmDomEjmnkf6J6L9cNdQf4e8f9sg/2XlXaQN2vAweUWKJlXeUed+qn4Mfx7OL9Y6J1b4NQ36A/6ruq/U2hnj/pPka7s5i8bh1YRAyymcmQv+Pi9TofEdC4l0mqYHE8HC1G63TytqGaN/8A2uBXg/IBN/4VXAerbYLTXzT81t9p/wBafVe2lu7QS4Ly0Gv1kPwzOLR/FxsJ/T+L7hU8dH+5vCqckrnlw5RquOVTfWEBmqjlHoeD8iuulCrbnoUm0OUsbG4yGmgZVA8k8pDVzGZ+1pJY0/dTbpeGHldAk247QQ090RgJHpUjic45wEZ7QGYNDuott7euYzGagPll3zVXMvDkwwV/K74QX7ozTmXmsKWAMAJPp/KiZAFCzSi2xtsNYA8ACgAMI4ANobCPNcD2ChNeod1EVkhxZtLSnmiizEkWOUlK4j5q4mJdu7lVeQ02MIPmUSXfdCfMeOlJaDPkNhAfJV0eVwy7m559kB4/kTj2QrQkrx0JqkAus2qvfZA6Ibj6uwQqLGrQ3OrkqPPKXmk/j35Qrp0GvUeTwjh1R0DylrL3CuG/5TGnG54v4QitFZmhrNOOpkTfljZX5Sktv1rAAS2Jt/UpoOLmgA8LStp1jv6ew9sobmEtLmD1D8qEHzCRnvaZjc0tN4wk1mxT25wOCCmhJ6OUh4m3yZBqIv8AzHcd12PURysBJToHmT55QJtS1kzN5oPwPmlnysHw/wCUrq5BM1gwCHXhaRNazpaOMhQTMqro+6y4dQWu9WQnfMZI2xXyK2gZY4HN/lH/AHE7G+mR3yOVnNID+wPS05C7zH10HK3QuMvZyCfUyMIftojkCimotPTdzsAK2kj2t3OpHfVeoij0VbExmPQFAPBa4gdhm1HPaQQ4fdWaCXWcfJEdGwkBxsjKxUiLKANWR1VXje4mshc2OaXbeOl9Fwklw5PXCnYcLD/d+FES2nkH7KKvTNGamyNcOKorjpKodKVZX4I+iVfJjKiNV3vIOOEvKf8A9Q3TAmjlClk7FLKvfVtP0KXLs1aksn3Qni/Va2zIISWuVXPs0uNscm1Vzju44QqI/Iz0Q6xd/dQvLnADhVe88cfNZlHuDQTx9UBgL3E/nsuSuvAHzXHTtjYABnpSxH6engLhm2iohucuafTz6htkGNnUnkpmOOMH0imN/JQYqxro2Dq53xO90VpoUMFdmlYG4z2CHG2Vx3bTn8LelQbdR56Kj5B05UOllf8AE6h7BcGir1Oe5bbVkeMieANmYS9t05g6JGOcuHojffbavSv07eKse6r+3ZHw0BVjlNOervbzkrtY4408n1wlhqJon1NC9g78r1Tg3+QSkkccm5rmggq5lEZY3vbMhna4WHAhGEgqw6iq/wDDmte6hYXX+HOr0Pc09lroS1eHUOMgBNn2XpfD9I5rMj1OyVjfp/wuX9wZ9SQWMwwVye69dEA3DQCpqoFHbANwAoKh/qSNcHUmpGW0is0lH+XFQGK4QVpdQ2JwbYsqpmJNkgVzaVmkie8VRfyfakMzgO9Is1hO2OseA9xD3ZOVaItY3Fk3ys4Pf5p3lpFXjoiCSQHBx7obR/zB0ulEtvb1FlRYaPTvc030KWc8EHFrsri5pB5Qdx20eqI1irqskcIEjsUPyuyCjX/0ID7JSPbpca7qmT1XKICqTQoLHYm4gUSqONAlV9VcKbS7lDS1WjSFIT3tGke1gyUTSafzXb3ggdAi1UheLSTSj0toHklP6XQRQ2543O7lPD0spCBu/ZGzqgzO2tLW4VBE1sWThdkaZJQ1vQWUeOFrYt8nqd0C2161CsUTS7cG32tMP8wMoBqO2MNoE5OUOXLw0cIEBbJK7nA9kVpFUT90VjOlIOpDACSRaqQl53ZwljqKO1/bBSmqmmfMItOQXHknorN0TzHUs7nH5AKtaRf6WdO3v+VTzWkY/wAobvCx0ml+4Ub4fyN0h/8AJOk0WqotcHWmtPGdQ8AYHUpKPQyMc1sT384ByvQ6DTNha1htx5cSOSijGfo8UbYmAACgAiglrt9E2OQrlpaTn07a5VQ0Bm27FLKrsjhI30HISj2Osg/4TLAC3oEJ0jas/VbY0W/ZxtO5oF/OygStEJskBpxhNumAGDVLA8f8UbGwxRUZX9B0VSbTfTkGrE2rexgJ2YwtaO3CyTfsKWH+n9BqWNL3Cg7PqW0IdSwlw210soujKYAxz91FZgcWDe31daKizLvkBcLGChPxfVEliIGDwhPa4DP4UyCBPsZQXUTY5RHXxaGcdELihHsrNYNwXa3c4XS04o/NbZ0s1jDyqvgjdYBdfzUp1YqlZjT3AQ2lI9LG1wxbu5TQpppvCqxgGS6yjtLBQwhThvpkKBoAyiYzXCpIQGEnnojanIGi3POCePkhTyEzsYzomGtO0X0F0lImF+pLuoBT/QDfJO+Z4YBQFJmLeQLGfmqwsOR1s2i7XMbuKZPtl9+1h5BpZmrmMp2N5Tmpfsh3dHf5SsMJDd7uSq2nKgafTCKzWTklXLmg24qup1bIneWz1vHNdFnTyTSXignsSyRpeY19+X91Rsc7pA1gtzuAheFvb5ey7eDlb2igbGQ9wz19ke40k1t3Q6UNj4Jk/kU+IWvjDmEb28HuuNpkgljNg4cFeZwjPmRn0O+MdvdY6DIa8k2cWEJxp1FuHBFnYXetmWkZHuhzEFrXDofwswbyACAs6fVbLvB6o2s1IY0kmgO68h4j4m6aRzYiQzv3Tjjck2zGe2hqfEXzy+RpCDIcE9Gprw/wmDTu86T+tO7Je7P2XnvDpDHqd4a7aeSAvW6CSOQWHB1+6rL+PoY/y9jGQtGG8IkTyTznseEy2FrhjmkPyWl2W5UGrEA8tfftworbaxZUVjS79rbSkj+yJI6+bQJfb8qGCOfquUF0OrB/CrYKC6RjhQMB5K5kjC4XUB1QYgB3EC6VtoHKq23O7K7WEkk5QdONLiab91cQlxySVbdtGLVS97h6cDuVm6GG0Nomq5CsxgkIc74RwO6ScfLdYduKvBq5C6nNIA6rWNtpvaBHnBKXgb/zK5J/C6NZERsJtyJpGf1HFlU5pICmX9aWFmENlLe+UVzd+VTWxuGpZsADiChajUHTgF554CvG7V/wPxKRsOmp3Q2vPa7x53lmLTj1Hl3ZG8XGs1uK2Re5yUHQ+BPkNzHa3sOT/susmPdcM7lbqRnR+IztbTQ0fRFZqtRO9rAx73ONBrRklelg8D0lD+lfuSVpeHeGwaOR0kEf9Uig452/Jbzx/E+Gf6T8L8Kdpmtl1AHnEZaDe1be0NGGktrNf5Rm6IPhH93ddhb6HRyCnNRZe3SWdAUBtzVcOHVEbs2FrqcDz7qk15HCX3lpuz8lNdMUift3MLvhJCDqJ2sZV4VZXVI93Q/5WLr9U6SX9vDl55P9oWPZXxaSfVuMWn+AfEe/ss7T+GS/u4hqGjY45XqdDoRCwFw6JjWaPzIA9gpzMhV5amon45buk2+GsZHbWCkF+j2O3xEtcOoW9oQ2XTCxmknK0Nlc2uFG9m3VLaHXuikEepwTwehW210crLH4WDqoBICQMt4Tfh8h8sZyt9i6p8hwNcqKn7nuDaitJd7jyl3E9U3Iwi8JZzTdoRKCSTwAuVkZRdvcLjgBwhUDA+ysQALPPZdonnhQnAFBGlRGXWArgjp1UYb5V27eK6raNqNhvLirlv2VTIAaPVUklkd6YqBPXssnyVmc1h2sFuK7HpXPbvlJaBwFaGNkZyS5xye5RZn2wmQ7WjokbJzlpqOBoBJy9OaR403rtzjVG0tAPMlL6xwAmngBrWF3zCMsdzTaXg1LJpHTSYFUAegS08kW79w8ZP8Aywe3dVnax72wxjB9T67IOoifqXtBww8/9qjHDVXjpWCMykzOFg/D/um4gGhXij3RjoMigo5uF1kbZ3QxB4DncXhPRxUchI+HygNLcW3oey1BI0xEsI3dQeVG9X2m1yzCcUUrJK12ott3tz98f6oeo1D8gHb7nhK+cImnY4uLjZceq6TLcEx+zcpBBN4SMsnUZCBqtc2JlPdn+0ZKzpJZdaz0nYz+TRz91tbbek1uvdI4w6c27gkcBG8M0Ab635cc2eqDpNM2N4xhazCA3sixUyE6EVwiRvaGEHhL+aLO7noUGWXbm0aa5HI3NhjsfND1BbIN4pIunDhV18laKTc0tKJiLdo91DJpUhIY7cw4XXNB62FTY0OAaa755VaTs+NRHWTlRJbR3+6ir23o+XufO3mz0K0tPoItREXOYQQawV2WCOCQekE3dp7wg2wgjkr02Sx8/HKzqs5/hDOj3D5tQX+EXdSj5Fq9PI0H+ApAdEP7Vz8I6TkyeXf4dKzIbfyKWdpnMOQR8167yLIwhTaOzwpuC5zV5Qtrk/YKtWf5fQL0rtACfgCg8Lc74WhqPA/M84GOaPSzb/1FEZC5w9DSfcL0sXgrcukFpn/hzWtoAAJnGm81+nkNkjHUIyCepFrk2mmLdz2OPaxhe50nh0bT5j2Cvdc18enbEdzRdJnHE/PlHgI53REtET9wFq40+qmd5wbsxgHK9d4b4RFN5kr2g7iA3HQf/JTM/hzGNIATeON82VeLga+GR3nNuRxw6kWPeXymRpAoBo9l6B2ijkBDhkIkWjikHlyfEMD3UXji5zWPPRFrdzOhNhcewuOFtanwJvxMJHslJPBtUW3G8V8so8MoqcsZb3GEgtNv6UmI9RJQLmnPUYTUHgrwbfuLu5T40L42gENP0VTCa9pvLd+qw57ewuabPYrIlm1Mb7kA8vs0UvXu0dD4B9FkeJ+H+kkCu6uY4z6ReTO/bL8hkrN7MhAcH6d4fFh3+VyGWTTzAg+ngrUMcc7BVAn7Lnlhceno4+aZesiQ8Qhq5InNPXaLCK3Xac/zc32c0qj9H0pc/a+ynbrccfow1wl+BzHj2IQ5IpDgWL9kI6QXwrCAgENJH1WTZf1w6ZzQCcOtWcyUOwPwhkSt+F7/AP3FDPmF1F7vuU+hqikSiyWkKjC4uNrrRILp7vbKuySYfFtd8wsN2KbpFEbzHH/02qLaPm914hoPUHAE9FXwuMxy7JMWMLdki3j1JCXTls+8HC9UfNpz9vuHFoJ0tnhO6ORpjbmyrki6AU2K2REAGKVfIBPC0vJJFrjog1B2RGlbVkLvlhvATRB6rjYy48LArVDAVmQlxt3CebCGjNKOaGjCzFpC1kddAsKcmeemiyTQW5qRbDQvCS8O04MxkIw3ge6rFOX4e0Wm8ljGjIaK+aNPpmyNJrKaibjhXIxlCnltRA6OQ0FIw1xF4K2NbAHWVmPhLHWFKjLPU3a7PuhugIPp4V4XEYKaipyQRLMcKnl7umFqOhG3hKyRUcBLFDC2roJWfSNeCCOVpAVyuFochnj9b4GwuJDeeypH4f5Y2EcBewkgB7JPU6WPJIyto7eem0D3MDmc9R3SLoi01WRyF6CSZseA1pK4dU01UTXfRTeN0x59TVYAYTjaSodO4m1tvdLO0tjhaB7BDd4e/be2ndcI+NXzsV2kkd2z2RtN4LK93qpvu9aTdHLdNsH2TMHhczaO4nutOOfYvNfos39PNjAdLqAWnqxqHqfD9PE9jIskjk5K3I/D5Sba8nHVB1Pg727XBx746FXjjjHHLkypjTabTCBgdDHdZpoUSscEmweY5wd1FqK/FPk9RYIQp4w9lXSIG4yVbyw7lDM/TSCGQsHBNX2WnDt22M+6ydVG5r7AHzVoNf5cbRts91Wtpl02RICKVgL5WVHryXX5f5Uk18hGG0p0rbSeWNFkgDuUq/WwN4lZ91j6ibUzmixxHasIY0uocMNPyOFtDybQ18BGJWn6rjtUwtw4n5LLi0MwrAq8ppmllaCQStqNugzTyPeGNsWU/wCHtG14HDTQ/wBVmEmF253xhaPhztkFE3lP0J2043UKV0oyUF1BM7sKVgzi0CSEEcJogHK46qQzOfFt4C6y2cJots0ueU2uQszrZLFKjwD7rojo4IXS0jqlg/KtDMOeyaaa5XHEHJCGJujaOuVmeIy+W031WvJto4KxtXC2WQEmh2TI1pCHTeedznOorQ0/h0biMEgdyi6eBoAaBQ+S0Ym7RhNokDj0ccbfS0KOiaOwTGCaI/K66Oh8IUklFCwGybJRwwBpoH5q1BXDbGFmUiZTrR3tBGaXGDGSoXYSGfLpd0jjRyVE4XKKtsK3IV72hAZKOpQ9RqgxtDJKGJ+ITF7jG3FnKmn0m8NMhoduqtHGHyeZICT2TQBsbRSpOh4444xTWhdNEobAeqK1ueApqnGstXLABhWojt91x19wpKUKoKrrApqr9VK72liep0zSCQfV3QofQCAU9K3cNo4KzpdzXkAUBwmVNaUBb0TLXXhZ2hktvOU7us8rUwUn3XHuAHK4Fx4sIZwkLgcAcBcaSRRUDaPKzDttw6KEGui5GaRgQQsxctcDgD7Ibi++g+icNIMoBCzMzXS7GUSMrKjuSXmxymNc4yTEC6CJoYBs3VkquonumtPG0sHdMNjIVIvTwmozhSsCvVwjbbbhd2AusIjGrAnLHWR9Vxhwm5GgHhAe2jY4SyYrKE8kK5dSE82synmDqFFTCioBfxPyS8eZTecqKIanOyPH8Sii1EEKIxRRSVyhu4UUQUC6eFFEsq3lK60eh3yUUWgpbSfEPotKLoooqog5VmqKKVBj4j81Y8lRRYLN5RWqKLMsEvqPg+iiixYEmXm+6e03Ciiuox7MN4TDeFFFzWgRW8hRRLKPQ3cKKJBabhCcoolgHHJUUUWZ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13668" name="AutoShape 4" descr="data:image/jpeg;base64,/9j/4AAQSkZJRgABAQAAAQABAAD/2wBDAAkGBwgHBgkIBwgKCgkLDRYPDQwMDRsUFRAWIB0iIiAdHx8kKDQsJCYxJx8fLT0tMTU3Ojo6Iys/RD84QzQ5Ojf/2wBDAQoKCg0MDRoPDxo3JR8lNzc3Nzc3Nzc3Nzc3Nzc3Nzc3Nzc3Nzc3Nzc3Nzc3Nzc3Nzc3Nzc3Nzc3Nzc3Nzc3Nzf/wAARCADCAQMDASIAAhEBAxEB/8QAGwAAAgMBAQEAAAAAAAAAAAAAAwQAAgUBBgf/xAA5EAABBAEDAgQFAwMCBQUAAAABAAIDESEEEjFBUQUTImEycYGRoQYUQiNSscHRFTNicoJDkuHw8f/EABkBAQEBAQEBAAAAAAAAAAAAAAECAAMEBf/EACMRAQEAAgICAwACAwAAAAAAAAABAhEDMRIhE0FRImEEFHH/2gAMAwEAAhEDEQA/AN5gc403gJwQlzC0gZCppGeiz1KcsCltsQha7SvF/DdFabacLBx7JTXbRAXOcGgHJJWW3xaSNnl6dt9nO4C2WcnasMMsrqNnUzw6Zm+Z+0dO5+Sw9Z4hJqbbHccR98n5pV7pJnmSZ5e/uVAQBS82XJb09fHwzH3e0awXilcflVIyMm1zdVhc3d1xPVCcQOopduxRQnHIvqUyNtxxcBYcgSytFUfYqz3ht5SspbTnJ6be3J9Sxp22MJObUFzaaaS2qHmNJstd0ISTNS74XZcOaU32qH45gQQ6Q7hghDlcaw6wsufUbNSP+oWQiRST6mQRaWN0jz/FgtMxFyFm1G1tWUqdYboHhes8F/RbtSPM8XmcwEYiiIsfM/7L0+g/SnguicHx6Nsjx/KYl5/OF1nH+vPlzydPn/hPgvinjDg6CEshPM0mG/Tv9F7Xw79KaTw9rXBxm1HWRw4+Q6L1TA0ACgAOyrO5rGEkcLrjJj082fJc2E2b9t6JiSBgIc2uhAJyVWUnVas3gWmf2MW2tgPclXXKMmbxQh3oZaNHq5y0HYRYTUkETCNrG49lUUBwp3FFXP1TjdUFUMmc4l76HQBNE2VXHC220ztTpvicCSVTRagh/lvOe6ecL5SGpgEZErMZzSPLba00C3d7qbcIGk1LSw2arm0DV64utmm46v8A9lF9drxxuXQ82sg0mZHW7+0ZKR1Hj87mH9vG2MdCclKOiDrLs3yShyMxkfQBT513nDjOy79bqpHl79TJuPPrIUVXRAk5IUU+VX4R9PgFRtHsltZr2QEsZ65O3QfNYcPiOtmZjZA087Lsj5lEa3BJyffqqy5fxyw4L3kvO+XUODp3lx6DoPoqNaByjNIDaPRCe63WcALj329E9TUUcQ3CrusXa494s2gh+SFUjex/NBvItVEiAHAccqF4J7UnTCvlAursoMjwRk8Kj5R7cJWaWrAKC6+UnIPyCWe47SCfdcfJfAz3QnmzX3RVxV4Dmmzn/C85JqZotW+PZZskrfe4F4aOEOfRtnLnitw4RLJfYu/phvc8ytlewHpR4XpPDv1HJpImxx6HTsaBnYC21mTwellDBcEw3T44XTy1053j8u3oNP8AraRmDomEjmnkf6J6L9cNdQf4e8f9sg/2XlXaQN2vAweUWKJlXeUed+qn4Mfx7OL9Y6J1b4NQ36A/6ruq/U2hnj/pPka7s5i8bh1YRAyymcmQv+Pi9TofEdC4l0mqYHE8HC1G63TytqGaN/8A2uBXg/IBN/4VXAerbYLTXzT81t9p/wBafVe2lu7QS4Ly0Gv1kPwzOLR/FxsJ/T+L7hU8dH+5vCqckrnlw5RquOVTfWEBmqjlHoeD8iuulCrbnoUm0OUsbG4yGmgZVA8k8pDVzGZ+1pJY0/dTbpeGHldAk247QQ090RgJHpUjic45wEZ7QGYNDuott7euYzGagPll3zVXMvDkwwV/K74QX7ozTmXmsKWAMAJPp/KiZAFCzSi2xtsNYA8ACgAMI4ANobCPNcD2ChNeod1EVkhxZtLSnmiizEkWOUlK4j5q4mJdu7lVeQ02MIPmUSXfdCfMeOlJaDPkNhAfJV0eVwy7m559kB4/kTj2QrQkrx0JqkAus2qvfZA6Ibj6uwQqLGrQ3OrkqPPKXmk/j35Qrp0GvUeTwjh1R0DylrL3CuG/5TGnG54v4QitFZmhrNOOpkTfljZX5Sktv1rAAS2Jt/UpoOLmgA8LStp1jv6ew9sobmEtLmD1D8qEHzCRnvaZjc0tN4wk1mxT25wOCCmhJ6OUh4m3yZBqIv8AzHcd12PURysBJToHmT55QJtS1kzN5oPwPmlnysHw/wCUrq5BM1gwCHXhaRNazpaOMhQTMqro+6y4dQWu9WQnfMZI2xXyK2gZY4HN/lH/AHE7G+mR3yOVnNID+wPS05C7zH10HK3QuMvZyCfUyMIftojkCimotPTdzsAK2kj2t3OpHfVeoij0VbExmPQFAPBa4gdhm1HPaQQ4fdWaCXWcfJEdGwkBxsjKxUiLKANWR1VXje4mshc2OaXbeOl9Fwklw5PXCnYcLD/d+FES2nkH7KKvTNGamyNcOKorjpKodKVZX4I+iVfJjKiNV3vIOOEvKf8A9Q3TAmjlClk7FLKvfVtP0KXLs1aksn3Qni/Va2zIISWuVXPs0uNscm1Vzju44QqI/Iz0Q6xd/dQvLnADhVe88cfNZlHuDQTx9UBgL3E/nsuSuvAHzXHTtjYABnpSxH6engLhm2iohucuafTz6htkGNnUnkpmOOMH0imN/JQYqxro2Dq53xO90VpoUMFdmlYG4z2CHG2Vx3bTn8LelQbdR56Kj5B05UOllf8AE6h7BcGir1Oe5bbVkeMieANmYS9t05g6JGOcuHojffbavSv07eKse6r+3ZHw0BVjlNOervbzkrtY4408n1wlhqJon1NC9g78r1Tg3+QSkkccm5rmggq5lEZY3vbMhna4WHAhGEgqw6iq/wDDmte6hYXX+HOr0Pc09lroS1eHUOMgBNn2XpfD9I5rMj1OyVjfp/wuX9wZ9SQWMwwVye69dEA3DQCpqoFHbANwAoKh/qSNcHUmpGW0is0lH+XFQGK4QVpdQ2JwbYsqpmJNkgVzaVmkie8VRfyfakMzgO9Is1hO2OseA9xD3ZOVaItY3Fk3ys4Pf5p3lpFXjoiCSQHBx7obR/zB0ulEtvb1FlRYaPTvc030KWc8EHFrsri5pB5Qdx20eqI1irqskcIEjsUPyuyCjX/0ID7JSPbpca7qmT1XKICqTQoLHYm4gUSqONAlV9VcKbS7lDS1WjSFIT3tGke1gyUTSafzXb3ggdAi1UheLSTSj0toHklP6XQRQ2543O7lPD0spCBu/ZGzqgzO2tLW4VBE1sWThdkaZJQ1vQWUeOFrYt8nqd0C2161CsUTS7cG32tMP8wMoBqO2MNoE5OUOXLw0cIEBbJK7nA9kVpFUT90VjOlIOpDACSRaqQl53ZwljqKO1/bBSmqmmfMItOQXHknorN0TzHUs7nH5AKtaRf6WdO3v+VTzWkY/wAobvCx0ml+4Ub4fyN0h/8AJOk0WqotcHWmtPGdQ8AYHUpKPQyMc1sT384ByvQ6DTNha1htx5cSOSijGfo8UbYmAACgAiglrt9E2OQrlpaTn07a5VQ0Bm27FLKrsjhI30HISj2Osg/4TLAC3oEJ0jas/VbY0W/ZxtO5oF/OygStEJskBpxhNumAGDVLA8f8UbGwxRUZX9B0VSbTfTkGrE2rexgJ2YwtaO3CyTfsKWH+n9BqWNL3Cg7PqW0IdSwlw210soujKYAxz91FZgcWDe31daKizLvkBcLGChPxfVEliIGDwhPa4DP4UyCBPsZQXUTY5RHXxaGcdELihHsrNYNwXa3c4XS04o/NbZ0s1jDyqvgjdYBdfzUp1YqlZjT3AQ2lI9LG1wxbu5TQpppvCqxgGS6yjtLBQwhThvpkKBoAyiYzXCpIQGEnnojanIGi3POCePkhTyEzsYzomGtO0X0F0lImF+pLuoBT/QDfJO+Z4YBQFJmLeQLGfmqwsOR1s2i7XMbuKZPtl9+1h5BpZmrmMp2N5Tmpfsh3dHf5SsMJDd7uSq2nKgafTCKzWTklXLmg24qup1bIneWz1vHNdFnTyTSXignsSyRpeY19+X91Rsc7pA1gtzuAheFvb5ey7eDlb2igbGQ9wz19ke40k1t3Q6UNj4Jk/kU+IWvjDmEb28HuuNpkgljNg4cFeZwjPmRn0O+MdvdY6DIa8k2cWEJxp1FuHBFnYXetmWkZHuhzEFrXDofwswbyACAs6fVbLvB6o2s1IY0kmgO68h4j4m6aRzYiQzv3Tjjck2zGe2hqfEXzy+RpCDIcE9Gprw/wmDTu86T+tO7Je7P2XnvDpDHqd4a7aeSAvW6CSOQWHB1+6rL+PoY/y9jGQtGG8IkTyTznseEy2FrhjmkPyWl2W5UGrEA8tfftworbaxZUVjS79rbSkj+yJI6+bQJfb8qGCOfquUF0OrB/CrYKC6RjhQMB5K5kjC4XUB1QYgB3EC6VtoHKq23O7K7WEkk5QdONLiab91cQlxySVbdtGLVS97h6cDuVm6GG0Nomq5CsxgkIc74RwO6ScfLdYduKvBq5C6nNIA6rWNtpvaBHnBKXgb/zK5J/C6NZERsJtyJpGf1HFlU5pICmX9aWFmENlLe+UVzd+VTWxuGpZsADiChajUHTgF554CvG7V/wPxKRsOmp3Q2vPa7x53lmLTj1Hl3ZG8XGs1uK2Re5yUHQ+BPkNzHa3sOT/susmPdcM7lbqRnR+IztbTQ0fRFZqtRO9rAx73ONBrRklelg8D0lD+lfuSVpeHeGwaOR0kEf9Uig452/Jbzx/E+Gf6T8L8Kdpmtl1AHnEZaDe1be0NGGktrNf5Rm6IPhH93ddhb6HRyCnNRZe3SWdAUBtzVcOHVEbs2FrqcDz7qk15HCX3lpuz8lNdMUift3MLvhJCDqJ2sZV4VZXVI93Q/5WLr9U6SX9vDl55P9oWPZXxaSfVuMWn+AfEe/ss7T+GS/u4hqGjY45XqdDoRCwFw6JjWaPzIA9gpzMhV5amon45buk2+GsZHbWCkF+j2O3xEtcOoW9oQ2XTCxmknK0Nlc2uFG9m3VLaHXuikEepwTwehW210crLH4WDqoBICQMt4Tfh8h8sZyt9i6p8hwNcqKn7nuDaitJd7jyl3E9U3Iwi8JZzTdoRKCSTwAuVkZRdvcLjgBwhUDA+ysQALPPZdonnhQnAFBGlRGXWArgjp1UYb5V27eK6raNqNhvLirlv2VTIAaPVUklkd6YqBPXssnyVmc1h2sFuK7HpXPbvlJaBwFaGNkZyS5xye5RZn2wmQ7WjokbJzlpqOBoBJy9OaR403rtzjVG0tAPMlL6xwAmngBrWF3zCMsdzTaXg1LJpHTSYFUAegS08kW79w8ZP8Aywe3dVnax72wxjB9T67IOoifqXtBww8/9qjHDVXjpWCMykzOFg/D/um4gGhXij3RjoMigo5uF1kbZ3QxB4DncXhPRxUchI+HygNLcW3oey1BI0xEsI3dQeVG9X2m1yzCcUUrJK12ott3tz98f6oeo1D8gHb7nhK+cImnY4uLjZceq6TLcEx+zcpBBN4SMsnUZCBqtc2JlPdn+0ZKzpJZdaz0nYz+TRz91tbbek1uvdI4w6c27gkcBG8M0Ab635cc2eqDpNM2N4xhazCA3sixUyE6EVwiRvaGEHhL+aLO7noUGWXbm0aa5HI3NhjsfND1BbIN4pIunDhV18laKTc0tKJiLdo91DJpUhIY7cw4XXNB62FTY0OAaa755VaTs+NRHWTlRJbR3+6ir23o+XufO3mz0K0tPoItREXOYQQawV2WCOCQekE3dp7wg2wgjkr02Sx8/HKzqs5/hDOj3D5tQX+EXdSj5Fq9PI0H+ApAdEP7Vz8I6TkyeXf4dKzIbfyKWdpnMOQR8167yLIwhTaOzwpuC5zV5Qtrk/YKtWf5fQL0rtACfgCg8Lc74WhqPA/M84GOaPSzb/1FEZC5w9DSfcL0sXgrcukFpn/hzWtoAAJnGm81+nkNkjHUIyCepFrk2mmLdz2OPaxhe50nh0bT5j2Cvdc18enbEdzRdJnHE/PlHgI53REtET9wFq40+qmd5wbsxgHK9d4b4RFN5kr2g7iA3HQf/JTM/hzGNIATeON82VeLga+GR3nNuRxw6kWPeXymRpAoBo9l6B2ijkBDhkIkWjikHlyfEMD3UXji5zWPPRFrdzOhNhcewuOFtanwJvxMJHslJPBtUW3G8V8so8MoqcsZb3GEgtNv6UmI9RJQLmnPUYTUHgrwbfuLu5T40L42gENP0VTCa9pvLd+qw57ewuabPYrIlm1Mb7kA8vs0UvXu0dD4B9FkeJ+H+kkCu6uY4z6ReTO/bL8hkrN7MhAcH6d4fFh3+VyGWTTzAg+ngrUMcc7BVAn7Lnlhceno4+aZesiQ8Qhq5InNPXaLCK3Xac/zc32c0qj9H0pc/a+ynbrccfow1wl+BzHj2IQ5IpDgWL9kI6QXwrCAgENJH1WTZf1w6ZzQCcOtWcyUOwPwhkSt+F7/AP3FDPmF1F7vuU+hqikSiyWkKjC4uNrrRILp7vbKuySYfFtd8wsN2KbpFEbzHH/02qLaPm914hoPUHAE9FXwuMxy7JMWMLdki3j1JCXTls+8HC9UfNpz9vuHFoJ0tnhO6ORpjbmyrki6AU2K2REAGKVfIBPC0vJJFrjog1B2RGlbVkLvlhvATRB6rjYy48LArVDAVmQlxt3CebCGjNKOaGjCzFpC1kddAsKcmeemiyTQW5qRbDQvCS8O04MxkIw3ge6rFOX4e0Wm8ljGjIaK+aNPpmyNJrKaibjhXIxlCnltRA6OQ0FIw1xF4K2NbAHWVmPhLHWFKjLPU3a7PuhugIPp4V4XEYKaipyQRLMcKnl7umFqOhG3hKyRUcBLFDC2roJWfSNeCCOVpAVyuFochnj9b4GwuJDeeypH4f5Y2EcBewkgB7JPU6WPJIyto7eem0D3MDmc9R3SLoi01WRyF6CSZseA1pK4dU01UTXfRTeN0x59TVYAYTjaSodO4m1tvdLO0tjhaB7BDd4e/be2ndcI+NXzsV2kkd2z2RtN4LK93qpvu9aTdHLdNsH2TMHhczaO4nutOOfYvNfos39PNjAdLqAWnqxqHqfD9PE9jIskjk5K3I/D5Sba8nHVB1Pg727XBx746FXjjjHHLkypjTabTCBgdDHdZpoUSscEmweY5wd1FqK/FPk9RYIQp4w9lXSIG4yVbyw7lDM/TSCGQsHBNX2WnDt22M+6ydVG5r7AHzVoNf5cbRts91Wtpl02RICKVgL5WVHryXX5f5Uk18hGG0p0rbSeWNFkgDuUq/WwN4lZ91j6ibUzmixxHasIY0uocMNPyOFtDybQ18BGJWn6rjtUwtw4n5LLi0MwrAq8ppmllaCQStqNugzTyPeGNsWU/wCHtG14HDTQ/wBVmEmF253xhaPhztkFE3lP0J2043UKV0oyUF1BM7sKVgzi0CSEEcJogHK46qQzOfFt4C6y2cJots0ueU2uQszrZLFKjwD7rojo4IXS0jqlg/KtDMOeyaaa5XHEHJCGJujaOuVmeIy+W031WvJto4KxtXC2WQEmh2TI1pCHTeedznOorQ0/h0biMEgdyi6eBoAaBQ+S0Ym7RhNokDj0ccbfS0KOiaOwTGCaI/K66Oh8IUklFCwGybJRwwBpoH5q1BXDbGFmUiZTrR3tBGaXGDGSoXYSGfLpd0jjRyVE4XKKtsK3IV72hAZKOpQ9RqgxtDJKGJ+ITF7jG3FnKmn0m8NMhoduqtHGHyeZICT2TQBsbRSpOh4444xTWhdNEobAeqK1ueApqnGstXLABhWojt91x19wpKUKoKrrApqr9VK72liep0zSCQfV3QofQCAU9K3cNo4KzpdzXkAUBwmVNaUBb0TLXXhZ2hktvOU7us8rUwUn3XHuAHK4Fx4sIZwkLgcAcBcaSRRUDaPKzDttw6KEGui5GaRgQQsxctcDgD7Ibi++g+icNIMoBCzMzXS7GUSMrKjuSXmxymNc4yTEC6CJoYBs3VkquonumtPG0sHdMNjIVIvTwmozhSsCvVwjbbbhd2AusIjGrAnLHWR9Vxhwm5GgHhAe2jY4SyYrKE8kK5dSE82synmDqFFTCioBfxPyS8eZTecqKIanOyPH8Sii1EEKIxRRSVyhu4UUQUC6eFFEsq3lK60eh3yUUWgpbSfEPotKLoooqog5VmqKKVBj4j81Y8lRRYLN5RWqKLMsEvqPg+iiixYEmXm+6e03Ciiuox7MN4TDeFFFzWgRW8hRRLKPQ3cKKJBabhCcoolgHHJUUUWZ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13672" name="AutoShape 8" descr="data:image/jpeg;base64,/9j/4AAQSkZJRgABAQAAAQABAAD/2wCEAAkGBxQHEhQTExITFRQWGBcWGRIYGBgXGBYYFx0WHBYYGBgYHiggHRolGxUYIjEiJSksLi4uFx8zOTMsNygtLisBCgoKDg0OFxAQFywcHBwsLCwsLCwsLCwsLCwsLCwsLCw0LCwtLCwsLCsrLCssLCwsLCwsLCwsNywsLCwsLCwsLP/AABEIAMQBAQMBIgACEQEDEQH/xAAbAAEAAgMBAQAAAAAAAAAAAAAABQYCAwQHAf/EADsQAAIBAgMGAgkDAwIHAAAAAAABAgMRBAUxBhIhQVFhE3EiMkKBkaGxwdFScvAHI2IU4RUzQ3OCktL/xAAXAQEBAQEAAAAAAAAAAAAAAAAAAQMC/8QAHBEBAQEBAAMBAQAAAAAAAAAAAAERAhIhQVEx/9oADAMBAAIRAxEAPwD3EAAAAAAAAAAAAAAAAAAAAAAAAAAAAAAAAA58djYYCDnUkoxXN/RdWBvb3eLNOGxlPFepUhL9sk/oeYbV7WTzh+HT3oUfnLvLt2KzRlLDyTUndaNOz9xccXt74DzrZ7baWHtDENzj+v2o+f6l8z0KjVVeKlFpxaumtGmR1LKzAAUAAAAAAAAAAAAAAAAAAAAAAAAAAAAAAAAAK3tbtZT2fg7LfqcFu8o35y/AEpm+cUsojvVJceUFxlLyX3PL8/zarnU7zfop+jBaRX3fc58Rj5ZtJ1JS3m9X9l0RhuFY9da5oxV9D7WSRtktxdzmqS3r9SuWirO+nwPS/wCm1WqsPPxE1STvCUuGvrW7flle2d2Yi0sRivRpaxh7VT3dCXzLOHi7QitymuCgtLLS5GnE+rNPPYb1oq666fBEpSqKqk1oymZLgJ419IrWX47lzo0lRiorRcCNGYAAAAAAAAAAAAAAAAAAAAAAAAAAAAANDVicRHCxcptKK5soO0W1E8feFO8KfN+1LzfJdgluJXaTarwb06DTlpKpql+3v3KDjKn+qbi/Tk+Lb4pd2Yuo6vCPBLWXT8s2Uluqy4L5t9ysrW7KnTy9bvg059XK/wArPgd+NwcKlJ1qN91NKcHrDe0afOLIzd3uOiN0adXMIvD0Lrfte3Pdd02+i6kSbXFUdywZRlkMvSrYiN5awoP5SqdF0R8wmChklvTVastZpf24v/Bc33Z89LFy5tt+bbDTnj9bsbjp4+V5PyXJLolyRLZFkDxdpz4Q+cvLt3JDJNm1StOrxeqhyX7vwWRKwdsaVJUUoxSSWiRmAAAAAAAAAAAAAAAAAAAAAAAAAAAAA48zzGGWQc5vyXNvscWd58sBeFOLq1bN7keO6lzlb6FBqZjPMXKtGunWgm54Wsklu891PWPlxDm3GeeZ7PNZelK1PlBcEvy+5CubrdodecvL8m7GVljWp+H4aaTdO905c7f49manFy+yKzrJJLTglojNq9nLTpofLKjxfGT5dDdg8M8W96XCK1l9o9X9CJmmDwksdJpWSWsn6sV3/BLvERwcHTo3SfrT0lPztpHsaKldJKEFaK0X3fV9zpynK55jKyXDnLkvMNeecacFg542SjFNtl6yXJI5cru0p9eS/b+Tqy3LoZdG0Fx5y5s7A6AAAAAAAAAAAAAAAAAAAAAAAAAAAAOfHYyGAg51JJJfPsu4G9vd1KvnO0njOVDDOMqtnxckr9odWQ+YZ3PaVzo0asKbj6tNu0p+b+xX8XKnik6WIoSoYqn6lWnwUmuttGHFv4+VakK7e+6uFxlPinduNRro+Tb5M0160sdKNSqoeIla8Y2u/wBUuVzbNzr7rqyc5xSjvu17e7V9z5To9eCDhrS3n3M5pYXdnPfVOTs6qjvKP5NypzlDxqVJVqUW9+MJLestdOKN2DcMJ/doVangVovewlWN/S056L/Ja294Jy0PLrSjLxIzov0vEi7766Lv1vodFWt4rskklwUVol0RrV6tkuCSskuCS6JFq2f2a8W06qtHVR5y8+iDWTHFkOQSx73nwhzl17IvOEwscJFRgrJfy7NkIqCSSslokZBQAAAAAAAAAAAAAAAAAAAAAAAAAAADlzN1I0puk4qaV05K64a/IDlzzPKeTx9LjN+rBavv2R5nnOcVM0necuHRaJdF+TpzCk8QvHU/FhPiqvfnGX6ZJ8LdiOrUN9cL3+K94Z9X4jKsY1qkVC+/ya4Nd7k006vGc3KVknN6tLuVTGYetgqqrUlvNXTj1XYkMuz54528Jxl0d39gmJ2pJUl7uhlRp1MVTWIwsqNZU7ueHetlrwZG08xxOXVVUo2ld7rotJqa6LuS9WnSVRYinS8GtONpU4v0YS5vhwcvkvPQvMYwVPDzhiaVOph6k4+nh970bvRyXR/pFKjLFy5tt/E78qyWpmbbS4c5N8L/AFuXjJslhliuvSm9ZfZBpIj8g2cWEtOqk5co8o+fVljAAAAAAAAAAAAAAAAAAAAAAAAAAAAAARWf5/RyKG9Ulx5QXrS8l9wJKvWjh4uUpKMUruTdkl3Z5ptf/UBYqMqOF9V3UqzWq6QT+pXdptpK+0zs01TXGNCPG/eT5srGKhVwVpSoyUXyut63WyEZ9dX47cLUqYRt05Si3q4ycd7z4+l7zvo55WjxluTXSVOP1huv5kfRr2UW77rXDuudj5Wkq1klq7JLV9F5lZpyntBSn6+GT5vw6ji7c7Rmpcf/ACJ+rklG0ZwnKDavacUrc9U7/IrWWbO2tPEJrjdUeb/f+ldtfIsiviHprwSXySRGnPN+tdCn4K4O8m/XStZclHmut+fuJ7I9nHi7SneMPnLy7dyVyLZ1ULTqq8tVDp59+xYw0npqw9COGiowSSXI2gAAAAAAAAAAAAAAAAAAAAAAAAAAAABoxuMhgIOpUkoQiruT4HlG123k81vSw+9Tpab2kp/iIS3Fj2w2+hl16WHanU0dTWMPL9UjzBVqub1OMnKbd3OTvb+dDRQwU8Q+K3YrnzfkdNPDywzUkrJc+fxKzt1bcBQp5TD0bb2u9J2v97dkcVbD+MpTm0or23wv2sQkczW9dpyaMZ1q2fVN32Vx1tGC6y/nEM8uuaknirUacXJb8pRS9bjr5LhfsWXK8FHK0nffq858o9of/Wr7DDUoZfHdp3batKo/Wn27R7HThaDrtWTbfIjbnj7XXgMLPHSUYptvl/ORf8lySOWq7tKfXp2X5NezOU/8OhvSXpy+S6E0HYAAAAAAAAAAAAAAAAAAAAAAAAAAAB8k93i+C6gfSC2m2oo5BC8nvVHwjSi1vN91yRDbU7YujvUsNxlo6vsx/b1Z5di8XKrN+tOrJ8W+Lb69kHN6du0ufVs6nvVpO1/Ror1V04c33NGAy1zs58P8enmZYbBeC96TTn16dkdlGShxel/e2Vja31aaVr6LQic2xK0+Rux+Z3Vo2u/kRXgSqcm2/iCOWM22lq3y5lsyrCPC4eT9qVSN9dFGVl7ufmjTleSqkt+XL1nzu/Zh1l9CzZTlM81koxilGP8A6xT1u+bdvectpzntw5bl0sZJRim2z0TIchjliu7SqdeUey/J15VlcMsjaC4vWT1f+x3FdAAAAAAAAAAAAAAAAAAAAAAAAAAAAFa2s2wpbPrd/wCZWelNPTvLogWpjN81pZPTdStNRivi30S5s8xznbCWdzcW3Top+jCzTn3k7/IreaZrVzqp4leTk+UV6seyRhClfkGV73+JeU1iJRhFq8uC5a9+pK4zZZ5LSg2k5VHebtdrsmVh1PBtZ8fLQsGE21dCn4eJpqtS5K/prpZjE8pmVHYiMaXFPt3IfFYnxeC0Mc3zZYyb3IbkNVHev8zlp05YhqMeLfw9/YuuZGylCzSXFvlqWbA5cqCUqnHe0S1l5Pku4yzKVgFeS3qj9n7yXKPbVl0yHZuWJaq1724Wi9X08o9jm+2vPOODI8gnmklOS3aa5pWVv0wX8+JfcJho4SKjCKSX8u+5shBU0kkklolyMiuwAAAAAAAAAAAAAAAAAAAAAAAAAAA3YFM/qDtPHK4OjGX9yS4qz4LzA4ds9vP9Jejh/X0dX9P7e55hU3q0nKTcm+O89W/M1Yism22+L+YozUtWznXF9u3DR/nU6XprZ9CN8Zx04+ZjLGPqdOLHbWe9drilrxOHEPf4cuh00qFTFJ7sG7+1a1veyay/Zm6UpyureUb+fP3DSc2q1QwEsTJco6bz+3Uu+R5W8H6MYJ1G7Jes13l/l25cyayLZp1mpQjZL/qyXBf9uP3+heMtyunlytBcecnxb95Gk5kROR7MrC2nV9KettUn1fVljAK6AAAAAAAAAAAAAAAAAAAAAAAAAAAAAHyUd5WIfFZDGurNqS/zipP46kyAapmK2Ep1/YpfBr6Ec/6bw4vcj2W9LieiGnEwlUVotLqyeMXyrzWeymHwl1OnBvpeT+hthh8PhfUoQ4aNQX1k39C6LIYS9aTflwO3D5dSw3qwj5vi/mMhbqoYPLKuPs400l+qenuikl8mWDBbO06L3qn9yXV8Euyj0JkFR8S3dD6AAAAAAAAAAAAAAAAAAAAAAAAAAAAAAAAAAAAAAAAAAAAAAAAAAAAAAAAAAAAAAAAAAAAAAAAAAAAAA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13674" name="AutoShape 10" descr="data:image/jpeg;base64,/9j/4AAQSkZJRgABAQAAAQABAAD/2wCEAAkGBxQHEhQTExITFRQWGBcWGRIYGBgXGBYYFx0WHBYYGBgYHiggHRolGxUYIjEiJSksLi4uFx8zOTMsNygtLisBCgoKDg0OFxAQFywcHBwsLCwsLCwsLCwsLCwsLCwsLCw0LCwtLCwsLCsrLCssLCwsLCwsLCwsNywsLCwsLCwsLP/AABEIAMQBAQMBIgACEQEDEQH/xAAbAAEAAgMBAQAAAAAAAAAAAAAABQYCAwQHAf/EADsQAAIBAgMGAgkDAwIHAAAAAAABAgMRBAUxBhIhQVFhE3EiMkKBkaGxwdFScvAHI2IU4RUzQ3OCktL/xAAXAQEBAQEAAAAAAAAAAAAAAAAAAQMC/8QAHBEBAQEBAAMBAQAAAAAAAAAAAAERAhIhQVEx/9oADAMBAAIRAxEAPwD3EAAAAAAAAAAAAAAAAAAAAAAAAAAAAAAAAA58djYYCDnUkoxXN/RdWBvb3eLNOGxlPFepUhL9sk/oeYbV7WTzh+HT3oUfnLvLt2KzRlLDyTUndaNOz9xccXt74DzrZ7baWHtDENzj+v2o+f6l8z0KjVVeKlFpxaumtGmR1LKzAAUAAAAAAAAAAAAAAAAAAAAAAAAAAAAAAAAAK3tbtZT2fg7LfqcFu8o35y/AEpm+cUsojvVJceUFxlLyX3PL8/zarnU7zfop+jBaRX3fc58Rj5ZtJ1JS3m9X9l0RhuFY9da5oxV9D7WSRtktxdzmqS3r9SuWirO+nwPS/wCm1WqsPPxE1STvCUuGvrW7flle2d2Yi0sRivRpaxh7VT3dCXzLOHi7QitymuCgtLLS5GnE+rNPPYb1oq666fBEpSqKqk1oymZLgJ419IrWX47lzo0lRiorRcCNGYAAAAAAAAAAAAAAAAAAAAAAAAAAAAANDVicRHCxcptKK5soO0W1E8feFO8KfN+1LzfJdgluJXaTarwb06DTlpKpql+3v3KDjKn+qbi/Tk+Lb4pd2Yuo6vCPBLWXT8s2Uluqy4L5t9ysrW7KnTy9bvg059XK/wArPgd+NwcKlJ1qN91NKcHrDe0afOLIzd3uOiN0adXMIvD0Lrfte3Pdd02+i6kSbXFUdywZRlkMvSrYiN5awoP5SqdF0R8wmChklvTVastZpf24v/Bc33Z89LFy5tt+bbDTnj9bsbjp4+V5PyXJLolyRLZFkDxdpz4Q+cvLt3JDJNm1StOrxeqhyX7vwWRKwdsaVJUUoxSSWiRmAAAAAAAAAAAAAAAAAAAAAAAAAAAAA48zzGGWQc5vyXNvscWd58sBeFOLq1bN7keO6lzlb6FBqZjPMXKtGunWgm54Wsklu891PWPlxDm3GeeZ7PNZelK1PlBcEvy+5CubrdodecvL8m7GVljWp+H4aaTdO905c7f49manFy+yKzrJJLTglojNq9nLTpofLKjxfGT5dDdg8M8W96XCK1l9o9X9CJmmDwksdJpWSWsn6sV3/BLvERwcHTo3SfrT0lPztpHsaKldJKEFaK0X3fV9zpynK55jKyXDnLkvMNeecacFg542SjFNtl6yXJI5cru0p9eS/b+Tqy3LoZdG0Fx5y5s7A6AAAAAAAAAAAAAAAAAAAAAAAAAAAAOfHYyGAg51JJJfPsu4G9vd1KvnO0njOVDDOMqtnxckr9odWQ+YZ3PaVzo0asKbj6tNu0p+b+xX8XKnik6WIoSoYqn6lWnwUmuttGHFv4+VakK7e+6uFxlPinduNRro+Tb5M0160sdKNSqoeIla8Y2u/wBUuVzbNzr7rqyc5xSjvu17e7V9z5To9eCDhrS3n3M5pYXdnPfVOTs6qjvKP5NypzlDxqVJVqUW9+MJLestdOKN2DcMJ/doVangVovewlWN/S056L/Ja294Jy0PLrSjLxIzov0vEi7766Lv1vodFWt4rskklwUVol0RrV6tkuCSskuCS6JFq2f2a8W06qtHVR5y8+iDWTHFkOQSx73nwhzl17IvOEwscJFRgrJfy7NkIqCSSslokZBQAAAAAAAAAAAAAAAAAAAAAAAAAAADlzN1I0puk4qaV05K64a/IDlzzPKeTx9LjN+rBavv2R5nnOcVM0necuHRaJdF+TpzCk8QvHU/FhPiqvfnGX6ZJ8LdiOrUN9cL3+K94Z9X4jKsY1qkVC+/ya4Nd7k006vGc3KVknN6tLuVTGYetgqqrUlvNXTj1XYkMuz54528Jxl0d39gmJ2pJUl7uhlRp1MVTWIwsqNZU7ueHetlrwZG08xxOXVVUo2ld7rotJqa6LuS9WnSVRYinS8GtONpU4v0YS5vhwcvkvPQvMYwVPDzhiaVOph6k4+nh970bvRyXR/pFKjLFy5tt/E78qyWpmbbS4c5N8L/AFuXjJslhliuvSm9ZfZBpIj8g2cWEtOqk5co8o+fVljAAAAAAAAAAAAAAAAAAAAAAAAAAAAAARWf5/RyKG9Ulx5QXrS8l9wJKvWjh4uUpKMUruTdkl3Z5ptf/UBYqMqOF9V3UqzWq6QT+pXdptpK+0zs01TXGNCPG/eT5srGKhVwVpSoyUXyut63WyEZ9dX47cLUqYRt05Si3q4ycd7z4+l7zvo55WjxluTXSVOP1huv5kfRr2UW77rXDuudj5Wkq1klq7JLV9F5lZpyntBSn6+GT5vw6ji7c7Rmpcf/ACJ+rklG0ZwnKDavacUrc9U7/IrWWbO2tPEJrjdUeb/f+ldtfIsiviHprwSXySRGnPN+tdCn4K4O8m/XStZclHmut+fuJ7I9nHi7SneMPnLy7dyVyLZ1ULTqq8tVDp59+xYw0npqw9COGiowSSXI2gAAAAAAAAAAAAAAAAAAAAAAAAAAAABoxuMhgIOpUkoQiruT4HlG123k81vSw+9Tpab2kp/iIS3Fj2w2+hl16WHanU0dTWMPL9UjzBVqub1OMnKbd3OTvb+dDRQwU8Q+K3YrnzfkdNPDywzUkrJc+fxKzt1bcBQp5TD0bb2u9J2v97dkcVbD+MpTm0or23wv2sQkczW9dpyaMZ1q2fVN32Vx1tGC6y/nEM8uuaknirUacXJb8pRS9bjr5LhfsWXK8FHK0nffq858o9of/Wr7DDUoZfHdp3batKo/Wn27R7HThaDrtWTbfIjbnj7XXgMLPHSUYptvl/ORf8lySOWq7tKfXp2X5NezOU/8OhvSXpy+S6E0HYAAAAAAAAAAAAAAAAAAAAAAAAAAAB8k93i+C6gfSC2m2oo5BC8nvVHwjSi1vN91yRDbU7YujvUsNxlo6vsx/b1Z5di8XKrN+tOrJ8W+Lb69kHN6du0ufVs6nvVpO1/Ror1V04c33NGAy1zs58P8enmZYbBeC96TTn16dkdlGShxel/e2Vja31aaVr6LQic2xK0+Rux+Z3Vo2u/kRXgSqcm2/iCOWM22lq3y5lsyrCPC4eT9qVSN9dFGVl7ufmjTleSqkt+XL1nzu/Zh1l9CzZTlM81koxilGP8A6xT1u+bdvectpzntw5bl0sZJRim2z0TIchjliu7SqdeUey/J15VlcMsjaC4vWT1f+x3FdAAAAAAAAAAAAAAAAAAAAAAAAAAAAFa2s2wpbPrd/wCZWelNPTvLogWpjN81pZPTdStNRivi30S5s8xznbCWdzcW3Top+jCzTn3k7/IreaZrVzqp4leTk+UV6seyRhClfkGV73+JeU1iJRhFq8uC5a9+pK4zZZ5LSg2k5VHebtdrsmVh1PBtZ8fLQsGE21dCn4eJpqtS5K/prpZjE8pmVHYiMaXFPt3IfFYnxeC0Mc3zZYyb3IbkNVHev8zlp05YhqMeLfw9/YuuZGylCzSXFvlqWbA5cqCUqnHe0S1l5Pku4yzKVgFeS3qj9n7yXKPbVl0yHZuWJaq1724Wi9X08o9jm+2vPOODI8gnmklOS3aa5pWVv0wX8+JfcJho4SKjCKSX8u+5shBU0kkklolyMiuwAAAAAAAAAAAAAAAAAAAAAAAAAAA3YFM/qDtPHK4OjGX9yS4qz4LzA4ds9vP9Jejh/X0dX9P7e55hU3q0nKTcm+O89W/M1Yism22+L+YozUtWznXF9u3DR/nU6XprZ9CN8Zx04+ZjLGPqdOLHbWe9drilrxOHEPf4cuh00qFTFJ7sG7+1a1veyay/Zm6UpyureUb+fP3DSc2q1QwEsTJco6bz+3Uu+R5W8H6MYJ1G7Jes13l/l25cyayLZp1mpQjZL/qyXBf9uP3+heMtyunlytBcecnxb95Gk5kROR7MrC2nV9KettUn1fVljAK6AAAAAAAAAAAAAAAAAAAAAAAAAAAAAHyUd5WIfFZDGurNqS/zipP46kyAapmK2Ep1/YpfBr6Ec/6bw4vcj2W9LieiGnEwlUVotLqyeMXyrzWeymHwl1OnBvpeT+hthh8PhfUoQ4aNQX1k39C6LIYS9aTflwO3D5dSw3qwj5vi/mMhbqoYPLKuPs400l+qenuikl8mWDBbO06L3qn9yXV8Euyj0JkFR8S3dD6AAAAAAAAAAAAAAAAAAAAAAAAAAAAAAAAAAAAAAAAAAAAAAAAAAAAAAAAAAAAAAAAAAAAAAAAAAAAAA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5" name="Picture 4" descr="15196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836863" y="2876105"/>
            <a:ext cx="4216498" cy="31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2492896"/>
            <a:ext cx="4355976" cy="4205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Oval 13"/>
          <p:cNvSpPr/>
          <p:nvPr/>
        </p:nvSpPr>
        <p:spPr>
          <a:xfrm>
            <a:off x="2987824" y="6093296"/>
            <a:ext cx="1944216" cy="50405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Oval 15"/>
          <p:cNvSpPr/>
          <p:nvPr/>
        </p:nvSpPr>
        <p:spPr>
          <a:xfrm>
            <a:off x="467544" y="4005064"/>
            <a:ext cx="1944216" cy="50405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Oval 16"/>
          <p:cNvSpPr/>
          <p:nvPr/>
        </p:nvSpPr>
        <p:spPr>
          <a:xfrm>
            <a:off x="2843808" y="4653136"/>
            <a:ext cx="1944216" cy="50405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8" name="Picture 2" descr="http://semmelweis.hu/wp-content/themes/se_uj/images/logo/egyetem_cimer_at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96250" y="260648"/>
            <a:ext cx="1047750" cy="1047751"/>
          </a:xfrm>
          <a:prstGeom prst="rect">
            <a:avLst/>
          </a:prstGeom>
          <a:noFill/>
        </p:spPr>
      </p:pic>
      <p:pic>
        <p:nvPicPr>
          <p:cNvPr id="19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7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4221088"/>
            <a:ext cx="3528392" cy="2347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hu-HU" altLang="hu-HU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Dupuytren betegség - kezelés</a:t>
            </a:r>
          </a:p>
        </p:txBody>
      </p:sp>
      <p:sp>
        <p:nvSpPr>
          <p:cNvPr id="51206" name="AutoShape 6" descr="data:image/jpeg;base64,/9j/4AAQSkZJRgABAQAAAQABAAD/2wCEAAkGBxITEhQUEhQVFhUXFBISFBUPFRUUFBQUFBQWFhQUFBQYHCggGBolHBQUITEhJSkrLi4uFx8zODMsNygtLisBCgoKDg0OGxAQGywkHCQsLCwsLCwsLCwsLCwsLCwsLCwsLCwsLCwsLCwsLCwsLCwsLCwsLCwsLCwsLCwsLCwsLP/AABEIAMIBAwMBIgACEQEDEQH/xAAcAAABBQEBAQAAAAAAAAAAAAAEAAIDBQYBBwj/xABIEAABAwICBQcIBQoGAwEAAAABAAIDBBEFIQYSMUFREzJhcYGhsQcUIlRykZLRQlJzk8EjJTM0Q1NigqLwFjVEY7LhJHSDFf/EABoBAAIDAQEAAAAAAAAAAAAAAAECAAMEBQb/xAArEQACAgEDBAIBAwUBAAAAAAAAAQIRAwQSIRMxQVEFMyIyUmEjQnGR4Qb/2gAMAwEAAhEDEQA/APJ8IpmOjJLA43OZ7FYUuG6wJFPcDaQ11gotHP0Z9o+AW6wDHJYmmNgaQbk6yyZJtSDRifNoT+yb07fmpWUsG+Jvf80XjFW18pIbqk7bcUNZDcyIkFHTfum9/wA04UNL+7b3/NQgJyFv2Qm//Opv3be/5qKTDYNzG9/zSa9Rzz2UTlfcgNLRQj6A70K6lZn6IT5JSSutmA2gqy37Acp6WN2RYOy6Kdh0X1ApYNW1wiHBXY+RJso30TS6wFk9lCwHYD1ooQkvNl0jPNHnfQLdGi0SwOmlDzJCx1rW2/NaJuidD6uzv+artBB6MnW38VuaPC5X81htxdkO9Y8295Go2FTUVbZ5xpBo/SslY1kTQCDcC+fequHB4De7B3/Neu1Wgolka+WWwAILYxmb/wAR+SKpMApac2ZC2/1pfTcem5yHYnWPJXLKJ63GuFyeIv0adJrCCne83FuTY5w6fS2K2wbyY1jnNdLCxjLgkSyNBtcZaoJK9pMh2btwGwdSaSrU6VMzS1kn2RjYvJrR/TYz+QO8SUdD5N8NAzhDj03C08Tc+hRVWJNbzRc8TsCDlGCuTFhLUZnUCnj8n2G3A81YSdg9K570LXaD4cw2dSMadwGt43VxhtS98zLHMHWJ3ADbf+96N0kxWF8bmh35RpGqLZjPPuWSerbX4nQhopppTkzG/wCEMOOylj7db5pjtDsP2+bR/wBXzRsdUnyVKxy1WV+TpY9NCH/Sr/wlh/q0f9XzXTojh/qzP6vmiDUZroqUnUy/uf8Ass2Q9Acuh9ARlTsB7fmlR6LYe/0TTRhw9rPpGaNFQonuN7g2I2K3DqJwl+Tso1GnWSNLhjZNDKD1Znf80OdEKH1dnf8ANaDD64P9E5PHeOIREjOIXVhNSVo8/PqY5bZNnzVOAHOA3OcO9Jdque/2neJXFfR10+DQ6Ofov5z4BX0TiLEKj0fgLqckfXd4BSitLQQ45jisc1cmQhrC50pvxRIYq2ie58hJ2LQRRIT44ICBq44I1zQNqAqpwEErIMmkDQq97i4p5BcUZBSWGadOgA0EVsypJEfS4bJK60bHvPCNpd4LS4b5OKyWxc1sQ4ynP4G3KZJsSWWEf1MxUO0Ky/uy9NoPJdTMsZpZJDlcNtG2/uJ71rMPwWmgtyMLGZWuAC7tcc1oxxce5iy62H9vJ4rS6HV0xBihc0H6cv5NvfmewLX4L5KrjWqqi5+rTtsB/O75L0dxT2BMlzZllrJvtwA4Lo7TUrbQxgcXO9J563FWyjLwNp96hkrmjZn1IuUYlG5y7hJQ9VThwQstY87LDxVZUTSb3u99lXLJGiKLfYmcS02Pepm5qkc4Z3cSVzznVvmfes8s8EaoaTLLsmWGJ1zR6DT7RHgqaabih4y6R+q3bYnPIZI+gwR8nJa+x7i5wB5sTfpdOtY/2VzcspZZX4O/p8cNPCvJYU8opqR07udJzL/V+iO05rDS4gXEknrR/lIxvXmbC3KOMbvrDKw6hksa+tA2I9PwWRfkvTiWrvXZsV2LJVVabe9cFSbDPcm6A281sVXc3CmbOs5hlQdv97FZ07yVVKFMKdluyZExPuqxrkRE9JQwa++RBsRmDwVrh+IcoLOycP6ukKmbImuadoyPQrcOVwf8GbUaeOWPPc8Sque/2neJSXZuc72neJXF3UjPZstD4yac5ftHeDUbXYOyTM5FM0FH/jn7R/gFooqVzzZjS48GAk9y52RvqOgmeo8JazYjBFZa+h0NqX84CMcXnP4Rmryj0FhFjK9zzwZ6Derj3hNHFkkZ56rHHyeIYvVubLqj3cexWeF6IV1RnHA+x+lKOTb73WXu9DgdLCbxQRtd9bVBeetxzViStccKS5Mk/kP2I8rwbyVyCxnma3i2IF5H8xsO4rXUOgtDHtjMh4zOLv6RZvctMkrOnFeDJLU5Zd2RQQtYNVjWtHBgAHuCcuTO1QXHYASexZep0jv0C2dlTqNTHCue5fotDk1cqT49mnJHFNc4cVk48abxRJxJu437VgfyMvETtL/z0PMzQl7RvTHTfxW9kfNUJxBoBJKmp60OF77lRLXZH/Bqh8Lp491ZYODd5ce1Nuzh3qtfW84nmt7+pQGv9G9s7bzkOkqh55vyaofHYI9ooueXbwCyWJ40DM9uwNOoOsbT71cQTDVtmTa9+vgvOtK8NnZK6RoJa43NtoPUmxycnTYM2nhBXGKNEMRBIAzN8gpamewWb0WY4h0r772MBy9p1u5G4jXgWF9qLjtdFG4Jo63UmYTmC4NIG8OyK21bXFkD5CAH2cGtH0WtyaO5YXRKESz3Oxg1uonf2LRV2KwzSuY0B0jHXLL88WsSOOy3YroRaRnyvk8t0ixUOeGgAapfrG5Jc95u691RvrURpbQ8hW1EYOQkLh0B4Dw09I1rdipQ5bo41RVudBbqm+SKDyqkPRYlujKIVI0WEc09OXvWighsFVaNU94wTxK0bY+5c7LL8jVBcEQCkYkWpKoZkzSpw7JCxyKdpuou5PB4pPzne07xK4uz853tO8SkvQI5x7b5FMGgkoTJIwOdy8gGsTq2Ab9HYdq9QhhawWY0NHBoAHcvPvIV/lp/9iTwYvRE8Yo4uqlLqNWJcXHOA25daDnxSNuw6x/h+ajaXczU2GrjiBtNutUsmKvdzQG9O0oQtc7NxJ6yqZZoodY2XM2JxtyB1jwbn3oSTEpDzQGjpzKGaxSMaqZZ5PsPsSI5GF+T3E3yzPFedV9a5j3M3tcW+42XpgasDp3gEgeaiIFzTm8Nzc0gW1rbwVmyw3rk63xWoWHJT8lbDWAjPIqQYjq7Cs6ypPFcdITvWXpHqFmtWjRHFnEEdCtMOqSWi+zeslA70b+9HU9YQ219ySWP0WKVmprsQBaG3tcgW6FFBXCZ4ZsjbtttPWVkazEC5zWsu5xOQC0OE0zYm6zzeQjMA+iOgcetLLHtVsEZpukbDWAtY3CbNI119mzuWadi1sgo3YlcHiqlBjSaSs7Uy3JtkM7DtWZxqUG4v1das6upAb71nYCJZiHGzGDlHG1wACLDtNh2rXii27OROXk1GEVYo6WQuP5QgP6dVwsy3uJXmldVukkdISbk5G+dv7urjSKuLyRsLiXOA2C+xvUBZUMost+ONcmR8kTpCbkm5O0nMk8Sd6ZrhJyZZXoA9llKAhwFsdENGHzObJK0tjFiA4WLz1cEmSSgrYYxcnwabR6iLIGXGdr9pzVtJHYd6OZCB2KGVua4sp7m2blGlRWvOaYQjJGXQjzZMATU9pTGFNa5FdyM8fnPpO9p3iVxdm5zvad4lJegXY5x7f5GMVjiw4h1y7l5DqtFzsZ2LYTY5I7mNDRxOZ+S8+8kcN6I/bSeDVvo4BZZ8mVrg5Odf1GCkvdm9xPXsHUFNHTojVTgqHJsqGNjCcSBmdidZV08pcT9UZDpPFI3Ssv0+F5Z14CI61hOrfPpyuirrHYu8j/pXuD1pdTRSO2kW6zcgeCXHO7NOq0eytnksy+yjdUs2Fw7UM8qnxHYUj1FPsXw+MVfk+QrEdGKSU3dHqk560R1CenLIrP1OgA/ZzkdEjb97T+ClwrH+SfqSZsJtc7W9I6FrXy8FepQatiqOqxT2QZjINBSP0k4Dd/JsN/e42VdjuHU9MyzNeVxuNYus2PgSGj0lsa87zf35JsNJFI3cdx32PSsuTPGHZHW02HLld5MnPpHn+E4YW/lb3NjnxG+ytGzk7Fd1+D6gvF2tOw/JZt7/SOWq7eDks7lvdnUjHYqDY4w7am1VmC3HehjUnfl0qtxCtG437U8I2zPqJVEhxis1WlF6PYE98Qc88mHHWd9ZzRzW23DfmqzCI2zTjX5rPTIO839EdV/Bbt9ULZK7JLYtq7mFJS5ZXN0Spb3Os479Zxz7AiotFaW36JvaFG6rsiYMQWdzyeyxKPojGhdIczE3suE1+g9H+7HYXfNWsdYpRU5JOrl/cNtj6K+h0WpYzdsTb9Iv4q1c4NQr6tCSVVyg90v1MK2rsiwmly70FI+6imqVE6ZFRBY6V1kJK5MmqLod0ysSEZKHWTXSocypj5d6dLkVnl8x9J3WfFdXJeces+KS7qfBhPbfI5+oH7eTwatzZYXyO/qB+3k8GLdgLHONyZyM/2M4lZQVVQGdJOwKGLEPSAcAL5ZbjuukuKdMMdPknDelwEVcuqwnoy6zkg4yALdCkx06sYvvc0e65/BBQuyWfUtx4Op8ZD8HIq9IeY4jgfBWGFxEU9IP9nXPW6233uSqKISXBORBB7VZsGTRwAaOgAWA7lXjnUXfc25Me6cX4RzVuENPhmvtdZGlMdIk4LSsi0bp2u1nAvde41jkOxWMvQm8qkHqmWV+CxQQBVvVZhtZydRqnmyCw6HbR+KscQbbYspjD7ekNoIIPami96oieyVm4qtip6/DI5RY5OGw2R2B1vLxB2VwdV3WERU0Ydvz4jcs3MXR1U4zVmYhwuJhIfGOsoPG9F2y3fE4ss3mhoLTq991ppYCLB3pNOw7ws7pTjHmjY3MdrBz7OabX1dU5jtWnBKcprazLqYY4425Ix1AORdntNifkrIYn1qhra3lHaw6XO6yoBVDeulLHfLONHJwacV4KlbWW2LNRVSIZUKt4huoa6jq8tqm8/6Vlo60hcdVk71S8PJZ1EaF9f0pnnnSs95yeK6Koo9EnURfurs9qbLXKgdOmmcpukL1C4dWBMNQqoypCVHpk3lhy6bJPdBcqlrplDkm8xjzmespLj9p6ykuoZT3DyNfqB+3k8GrdkLC+Rofm8/byeDVuyq2jjaj7GUOLv/ACwHBje8koLEL2OdsijMT/WP/m3/AJOQ1e30T1FcvM6md/R/TEkr6ozUcEt72eGvy+kNZh7xftTqc5Kt0WqQ6knjO0VJsOAsx/jf3qyYFNQ7omljsUl/IVGpuVAQnKJheqHKkagt0xUZcow5OBVLY6R267rJt7rgSNDA9bmsljzDqu6j3LXVO1Z/GIbg9qsxOmJJA2g+Jap1T9O/xDm/ittFNrfivJaOYsdYZap8D/0vSsJqg9of9YXy3HYR3JtTj53I2aLJa2sIrXgAuOTWgkrzfH8EfUSlzHC4GsWvvYfUa3pIGzoW9xupDWXdbVzuTsyGw9apaGncz03gg84X4vHgG2HvTaZuC3i6uskumecMaA08UDOc1e45h8jXuLR6JJI7VUw0Lic10oSTVnKljadEMLCpg8hGiCygmjRu2RxI21ZG1OdWdCFeFxNRUwgVh4J4rehBppcpSIWAqxxT2TX2FVRcmCS2xHYC2XmunNeqqGu4ouOoB3pHFoNheslrKEOXboUGzMuGZSXSktyQh7l5Gx+bj9vJ4NWzL1j/ACLD83n7eTwatlO1A42o+2RQ4m7/AMj+Rvi5OksQoMffaSPpDhfqI+abE5cfU8ZDvaH6UKGNrcmgDO+XHeSiLKG2aRKps1jy9c5RRJzVW+QpBAcnByhB3J4CRjD9ZdZtTVJGc0GMQVCqa9uRVtMUBUtTRFZgcWi1JL7nZ9u9aHQ+uJDmcPSF+nIqHGaLXaQBmM29aJwDCeSDXveAduo3aeF3X/BapSi4UwYrjO0XdRLc2PNy27zwsuyubbM9JVfUXG8XzNzxOZVLUYm5pIdY9IVKg5Kkad0U3J92G4o5pFgqGYAbE6orbnagZqratEIMoyZEMnQExC7PWDeVWVFVfYtkIMxTyIfI7NROksuMhJ5ylFP0K5RMzmDOnUTpEeKZI0/QmpA3lfyhTdcqx83HBNNP0Ig3FeSutcdyLdAojHZENksVa4bRdFNrAUALLjglcEybgcpLlklbY5755Eh+bj9vL/xYtNidc1uSzPkRbfDjn+3k8GrR4xhbTd2Z7VDjZ/tl/ky2PVOsY3D6LnD3gfJEUsl7LlTTxBr2ltnWIBJJsRsKFw19wFzdbDmzr/HZLjsLNyZdd1uKVwsB0zicmldZmlCPYVKFC0KW6DCPKewqNPYcikCiNyElCNKHlCKAynqmKGjsHXPejKtqrdaxV8ewjLaqY17SCsDjVOY32vcbjxC1vL5LPaRuu02zIzCtw8SoSb4M8XnchZ5jvKRic7nG3QFLFRDcF0VBIxSzABjLurpU8NMArFlKeClbT9Cs7FEp2CRxKQRI1tKd/uT+TA2IWJvK/kl3k0dyXQuFigNwEYlG6NH8mmGBGyWVrolG+BW3m6XmqljbyjfTKF0Z4LQeapjqNGwqZlEk4pJzTR7p5Fz+bj9vJ4NW6kORH9krC+Rc/m4/byeDVtnOKhxs6/qMpcYpwRks1h51bg7iVr6y5CyEw1ZHdOay6tXA1/HSrJRYNfknNKHiOSnYFyWd4kekOhOaExuSBApguu2UIksiG59aVjHAU+2SbZPtlZIEiIUL0S4IWVRdyMDqlUVAzVxNsVNWK6BW+xDyiqK4a79XijZHoWnIMhJ4ZLXij+RkzySgNiwkcEQzDQNytqdoKIbCFus5LmylGHpGlA2DtVu8JhiUsG4p3wKPzboVw+nTHU6lgsquQCb5vmrUU+SQplLDZV+bLvmqthTJ/IZKWDcU/m66KZWppuhPbSqWTcU4pehLzNXraccF0U+SFk3HjEozPWfFJPmb6Tvad4pLTwdNHuHkW/y8/byeDVu3MusN5Ff8vP28ng1b0oHH1H2yAahossVjWUoPG4W2rjl71gsdd6V+BCpyq40NppbZpk1NIjWlVVE+4HSrOMrkTVHpIO0SsKT3JhcuszSUOTR57kU1tkNCrGNuV0kgo4GrpapAuFIEhcxDStRRQ0qgQCqGSpK8q5q3Klrir8ZXIqKh6Ho+dddqCriiwprrWXQxJLk5mqnSoJpDdWGobJkVE5m3ZxRbRuVzZzWwCWNMDVZmFQPpOtSxdwJbcpRDdIw2KmaxQm4i5DpXeQU4iT2xoE3ELYUuS6EUGpwZmoAB5HoUgpuKNEYUgjQsgJHApG06I1E8RqETPnqoHpu9p3iVxdqee72neJXFtR2l2PcvIofzeR/vyeDVuiV5l5I8fpYKIsmnijcZnnVkeGm1m52O5bI6XYf63T/ehKcfPCTyN0H12z3rCY6y91oazSygIyq4D1SNWVxbHaR17TxHbscO5VTuwQhJeCLBn3bbh+CvGlZDD8Zga43lYBe+bgrdukFL+/j+ILnZsUnLhHd08/xVlyE9hVOzSGkv+nj+IKaPSGj31EXxhVdKfpmncvZeU7c7o/lQBms6zSeiH+oi+MKJ+k9IT+sRdrwklin6Yd0fZdyVx3BROmcd/uVSNIqP1mL4wkNIqP1mL4wp0Z+mTevZZ6x4lQyzkIA6SUfrEXxhDT6QUh/bx/EEejP0wb17DZpwevpVVVvUFRjdNumj+IKvlxqA/tWfEFZDFL0JKSoaW3eB0raYNGLLBU+JQ69zIy3tBavDtIaUDOeIdbgtsYNRORqrk+DYNpwQoZqA/RyQEOldEB+sw/eNRLdLKE/6qH7xqZJmLpz9Mbqlu0X6lwuBSl0kw8/6qD7xqElx7Dzsqob/AGgRph2S9E5jB2KN0ZQhx+jGyqh+8amnSKj9Zi+MKUydOXoOa7inNVW7SGj9Yi+MJv8AiKk9Yi+MKUw9OXoug1ThqpG6TUnrEXxhPbpPR+sQ/GEHFk2S9FzqKS1lTx6TUXrMP3jU86T0XrMP3jUKZNkvRaBql3KnGk9F61D941J+lNFuqYfjCCiwbJX2PCKnnv8Aad4lJKcgucf4nHvK4tp2F2GJBJJAMTi4UkkCMS6kkmAcKSSSIGJdakkoQRXEklCDgE1JJQgl0pJKMhxIJJJSCC6kkoMhLiSShDq4UklAMQXSkkgQS65JJQY4kEkkQCSSSUAxwSSSQG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1208" name="AutoShape 8" descr="data:image/jpeg;base64,/9j/4AAQSkZJRgABAQAAAQABAAD/2wCEAAkGBxITEhQUEhQVFhUXFBISFBUPFRUUFBQUFBQWFhQUFBQYHCggGBolHBQUITEhJSkrLi4uFx8zODMsNygtLisBCgoKDg0OGxAQGywkHCQsLCwsLCwsLCwsLCwsLCwsLCwsLCwsLCwsLCwsLCwsLCwsLCwsLCwsLCwsLCwsLCwsLP/AABEIAMIBAwMBIgACEQEDEQH/xAAcAAABBQEBAQAAAAAAAAAAAAAEAAIDBQYBBwj/xABIEAABAwICBQcIBQoGAwEAAAABAAIDBBEFIQYSMUFREzJhcYGhsQcUIlRykZLRQlJzk8EjJTM0Q1NigqLwFjVEY7LhJHSDFf/EABoBAAIDAQEAAAAAAAAAAAAAAAECAAMEBQb/xAArEQACAgEDBAIBAwUBAAAAAAAAAQIRAwQSIRMxQVEFMyIyUmEjQnGR4Qb/2gAMAwEAAhEDEQA/APJ8IpmOjJLA43OZ7FYUuG6wJFPcDaQ11gotHP0Z9o+AW6wDHJYmmNgaQbk6yyZJtSDRifNoT+yb07fmpWUsG+Jvf80XjFW18pIbqk7bcUNZDcyIkFHTfum9/wA04UNL+7b3/NQgJyFv2Qm//Opv3be/5qKTDYNzG9/zSa9Rzz2UTlfcgNLRQj6A70K6lZn6IT5JSSutmA2gqy37Acp6WN2RYOy6Kdh0X1ApYNW1wiHBXY+RJso30TS6wFk9lCwHYD1ooQkvNl0jPNHnfQLdGi0SwOmlDzJCx1rW2/NaJuidD6uzv+artBB6MnW38VuaPC5X81htxdkO9Y8295Go2FTUVbZ5xpBo/SslY1kTQCDcC+fequHB4De7B3/Neu1Wgolka+WWwAILYxmb/wAR+SKpMApac2ZC2/1pfTcem5yHYnWPJXLKJ63GuFyeIv0adJrCCne83FuTY5w6fS2K2wbyY1jnNdLCxjLgkSyNBtcZaoJK9pMh2btwGwdSaSrU6VMzS1kn2RjYvJrR/TYz+QO8SUdD5N8NAzhDj03C08Tc+hRVWJNbzRc8TsCDlGCuTFhLUZnUCnj8n2G3A81YSdg9K570LXaD4cw2dSMadwGt43VxhtS98zLHMHWJ3ADbf+96N0kxWF8bmh35RpGqLZjPPuWSerbX4nQhopppTkzG/wCEMOOylj7db5pjtDsP2+bR/wBXzRsdUnyVKxy1WV+TpY9NCH/Sr/wlh/q0f9XzXTojh/qzP6vmiDUZroqUnUy/uf8Ass2Q9Acuh9ARlTsB7fmlR6LYe/0TTRhw9rPpGaNFQonuN7g2I2K3DqJwl+Tso1GnWSNLhjZNDKD1Znf80OdEKH1dnf8ANaDD64P9E5PHeOIREjOIXVhNSVo8/PqY5bZNnzVOAHOA3OcO9Jdque/2neJXFfR10+DQ6Ofov5z4BX0TiLEKj0fgLqckfXd4BSitLQQ45jisc1cmQhrC50pvxRIYq2ie58hJ2LQRRIT44ICBq44I1zQNqAqpwEErIMmkDQq97i4p5BcUZBSWGadOgA0EVsypJEfS4bJK60bHvPCNpd4LS4b5OKyWxc1sQ4ynP4G3KZJsSWWEf1MxUO0Ky/uy9NoPJdTMsZpZJDlcNtG2/uJ71rMPwWmgtyMLGZWuAC7tcc1oxxce5iy62H9vJ4rS6HV0xBihc0H6cv5NvfmewLX4L5KrjWqqi5+rTtsB/O75L0dxT2BMlzZllrJvtwA4Lo7TUrbQxgcXO9J563FWyjLwNp96hkrmjZn1IuUYlG5y7hJQ9VThwQstY87LDxVZUTSb3u99lXLJGiKLfYmcS02Pepm5qkc4Z3cSVzznVvmfes8s8EaoaTLLsmWGJ1zR6DT7RHgqaabih4y6R+q3bYnPIZI+gwR8nJa+x7i5wB5sTfpdOtY/2VzcspZZX4O/p8cNPCvJYU8opqR07udJzL/V+iO05rDS4gXEknrR/lIxvXmbC3KOMbvrDKw6hksa+tA2I9PwWRfkvTiWrvXZsV2LJVVabe9cFSbDPcm6A281sVXc3CmbOs5hlQdv97FZ07yVVKFMKdluyZExPuqxrkRE9JQwa++RBsRmDwVrh+IcoLOycP6ukKmbImuadoyPQrcOVwf8GbUaeOWPPc8Sque/2neJSXZuc72neJXF3UjPZstD4yac5ftHeDUbXYOyTM5FM0FH/jn7R/gFooqVzzZjS48GAk9y52RvqOgmeo8JazYjBFZa+h0NqX84CMcXnP4Rmryj0FhFjK9zzwZ6Derj3hNHFkkZ56rHHyeIYvVubLqj3cexWeF6IV1RnHA+x+lKOTb73WXu9DgdLCbxQRtd9bVBeetxzViStccKS5Mk/kP2I8rwbyVyCxnma3i2IF5H8xsO4rXUOgtDHtjMh4zOLv6RZvctMkrOnFeDJLU5Zd2RQQtYNVjWtHBgAHuCcuTO1QXHYASexZep0jv0C2dlTqNTHCue5fotDk1cqT49mnJHFNc4cVk48abxRJxJu437VgfyMvETtL/z0PMzQl7RvTHTfxW9kfNUJxBoBJKmp60OF77lRLXZH/Bqh8Lp491ZYODd5ce1Nuzh3qtfW84nmt7+pQGv9G9s7bzkOkqh55vyaofHYI9ooueXbwCyWJ40DM9uwNOoOsbT71cQTDVtmTa9+vgvOtK8NnZK6RoJa43NtoPUmxycnTYM2nhBXGKNEMRBIAzN8gpamewWb0WY4h0r772MBy9p1u5G4jXgWF9qLjtdFG4Jo63UmYTmC4NIG8OyK21bXFkD5CAH2cGtH0WtyaO5YXRKESz3Oxg1uonf2LRV2KwzSuY0B0jHXLL88WsSOOy3YroRaRnyvk8t0ixUOeGgAapfrG5Jc95u691RvrURpbQ8hW1EYOQkLh0B4Dw09I1rdipQ5bo41RVudBbqm+SKDyqkPRYlujKIVI0WEc09OXvWighsFVaNU94wTxK0bY+5c7LL8jVBcEQCkYkWpKoZkzSpw7JCxyKdpuou5PB4pPzne07xK4uz853tO8SkvQI5x7b5FMGgkoTJIwOdy8gGsTq2Ab9HYdq9QhhawWY0NHBoAHcvPvIV/lp/9iTwYvRE8Yo4uqlLqNWJcXHOA25daDnxSNuw6x/h+ajaXczU2GrjiBtNutUsmKvdzQG9O0oQtc7NxJ6yqZZoodY2XM2JxtyB1jwbn3oSTEpDzQGjpzKGaxSMaqZZ5PsPsSI5GF+T3E3yzPFedV9a5j3M3tcW+42XpgasDp3gEgeaiIFzTm8Nzc0gW1rbwVmyw3rk63xWoWHJT8lbDWAjPIqQYjq7Cs6ypPFcdITvWXpHqFmtWjRHFnEEdCtMOqSWi+zeslA70b+9HU9YQ219ySWP0WKVmprsQBaG3tcgW6FFBXCZ4ZsjbtttPWVkazEC5zWsu5xOQC0OE0zYm6zzeQjMA+iOgcetLLHtVsEZpukbDWAtY3CbNI119mzuWadi1sgo3YlcHiqlBjSaSs7Uy3JtkM7DtWZxqUG4v1das6upAb71nYCJZiHGzGDlHG1wACLDtNh2rXii27OROXk1GEVYo6WQuP5QgP6dVwsy3uJXmldVukkdISbk5G+dv7urjSKuLyRsLiXOA2C+xvUBZUMost+ONcmR8kTpCbkm5O0nMk8Sd6ZrhJyZZXoA9llKAhwFsdENGHzObJK0tjFiA4WLz1cEmSSgrYYxcnwabR6iLIGXGdr9pzVtJHYd6OZCB2KGVua4sp7m2blGlRWvOaYQjJGXQjzZMATU9pTGFNa5FdyM8fnPpO9p3iVxdm5zvad4lJegXY5x7f5GMVjiw4h1y7l5DqtFzsZ2LYTY5I7mNDRxOZ+S8+8kcN6I/bSeDVvo4BZZ8mVrg5Odf1GCkvdm9xPXsHUFNHTojVTgqHJsqGNjCcSBmdidZV08pcT9UZDpPFI3Ssv0+F5Z14CI61hOrfPpyuirrHYu8j/pXuD1pdTRSO2kW6zcgeCXHO7NOq0eytnksy+yjdUs2Fw7UM8qnxHYUj1FPsXw+MVfk+QrEdGKSU3dHqk560R1CenLIrP1OgA/ZzkdEjb97T+ClwrH+SfqSZsJtc7W9I6FrXy8FepQatiqOqxT2QZjINBSP0k4Dd/JsN/e42VdjuHU9MyzNeVxuNYus2PgSGj0lsa87zf35JsNJFI3cdx32PSsuTPGHZHW02HLld5MnPpHn+E4YW/lb3NjnxG+ytGzk7Fd1+D6gvF2tOw/JZt7/SOWq7eDks7lvdnUjHYqDY4w7am1VmC3HehjUnfl0qtxCtG437U8I2zPqJVEhxis1WlF6PYE98Qc88mHHWd9ZzRzW23DfmqzCI2zTjX5rPTIO839EdV/Bbt9ULZK7JLYtq7mFJS5ZXN0Spb3Os479Zxz7AiotFaW36JvaFG6rsiYMQWdzyeyxKPojGhdIczE3suE1+g9H+7HYXfNWsdYpRU5JOrl/cNtj6K+h0WpYzdsTb9Iv4q1c4NQr6tCSVVyg90v1MK2rsiwmly70FI+6imqVE6ZFRBY6V1kJK5MmqLod0ysSEZKHWTXSocypj5d6dLkVnl8x9J3WfFdXJeces+KS7qfBhPbfI5+oH7eTwatzZYXyO/qB+3k8GLdgLHONyZyM/2M4lZQVVQGdJOwKGLEPSAcAL5ZbjuukuKdMMdPknDelwEVcuqwnoy6zkg4yALdCkx06sYvvc0e65/BBQuyWfUtx4Op8ZD8HIq9IeY4jgfBWGFxEU9IP9nXPW6233uSqKISXBORBB7VZsGTRwAaOgAWA7lXjnUXfc25Me6cX4RzVuENPhmvtdZGlMdIk4LSsi0bp2u1nAvde41jkOxWMvQm8qkHqmWV+CxQQBVvVZhtZydRqnmyCw6HbR+KscQbbYspjD7ekNoIIPami96oieyVm4qtip6/DI5RY5OGw2R2B1vLxB2VwdV3WERU0Ydvz4jcs3MXR1U4zVmYhwuJhIfGOsoPG9F2y3fE4ss3mhoLTq991ppYCLB3pNOw7ws7pTjHmjY3MdrBz7OabX1dU5jtWnBKcprazLqYY4425Ix1AORdntNifkrIYn1qhra3lHaw6XO6yoBVDeulLHfLONHJwacV4KlbWW2LNRVSIZUKt4huoa6jq8tqm8/6Vlo60hcdVk71S8PJZ1EaF9f0pnnnSs95yeK6Koo9EnURfurs9qbLXKgdOmmcpukL1C4dWBMNQqoypCVHpk3lhy6bJPdBcqlrplDkm8xjzmespLj9p6ykuoZT3DyNfqB+3k8GrdkLC+Rofm8/byeDVuyq2jjaj7GUOLv/ACwHBje8koLEL2OdsijMT/WP/m3/AJOQ1e30T1FcvM6md/R/TEkr6ozUcEt72eGvy+kNZh7xftTqc5Kt0WqQ6knjO0VJsOAsx/jf3qyYFNQ7omljsUl/IVGpuVAQnKJheqHKkagt0xUZcow5OBVLY6R267rJt7rgSNDA9bmsljzDqu6j3LXVO1Z/GIbg9qsxOmJJA2g+Jap1T9O/xDm/ittFNrfivJaOYsdYZap8D/0vSsJqg9of9YXy3HYR3JtTj53I2aLJa2sIrXgAuOTWgkrzfH8EfUSlzHC4GsWvvYfUa3pIGzoW9xupDWXdbVzuTsyGw9apaGncz03gg84X4vHgG2HvTaZuC3i6uskumecMaA08UDOc1e45h8jXuLR6JJI7VUw0Lic10oSTVnKljadEMLCpg8hGiCygmjRu2RxI21ZG1OdWdCFeFxNRUwgVh4J4rehBppcpSIWAqxxT2TX2FVRcmCS2xHYC2XmunNeqqGu4ouOoB3pHFoNheslrKEOXboUGzMuGZSXSktyQh7l5Gx+bj9vJ4NWzL1j/ACLD83n7eTwatlO1A42o+2RQ4m7/AMj+Rvi5OksQoMffaSPpDhfqI+abE5cfU8ZDvaH6UKGNrcmgDO+XHeSiLKG2aRKps1jy9c5RRJzVW+QpBAcnByhB3J4CRjD9ZdZtTVJGc0GMQVCqa9uRVtMUBUtTRFZgcWi1JL7nZ9u9aHQ+uJDmcPSF+nIqHGaLXaQBmM29aJwDCeSDXveAduo3aeF3X/BapSi4UwYrjO0XdRLc2PNy27zwsuyubbM9JVfUXG8XzNzxOZVLUYm5pIdY9IVKg5Kkad0U3J92G4o5pFgqGYAbE6orbnagZqratEIMoyZEMnQExC7PWDeVWVFVfYtkIMxTyIfI7NROksuMhJ5ylFP0K5RMzmDOnUTpEeKZI0/QmpA3lfyhTdcqx83HBNNP0Ig3FeSutcdyLdAojHZENksVa4bRdFNrAUALLjglcEybgcpLlklbY5755Eh+bj9vL/xYtNidc1uSzPkRbfDjn+3k8GrR4xhbTd2Z7VDjZ/tl/ky2PVOsY3D6LnD3gfJEUsl7LlTTxBr2ltnWIBJJsRsKFw19wFzdbDmzr/HZLjsLNyZdd1uKVwsB0zicmldZmlCPYVKFC0KW6DCPKewqNPYcikCiNyElCNKHlCKAynqmKGjsHXPejKtqrdaxV8ewjLaqY17SCsDjVOY32vcbjxC1vL5LPaRuu02zIzCtw8SoSb4M8XnchZ5jvKRic7nG3QFLFRDcF0VBIxSzABjLurpU8NMArFlKeClbT9Cs7FEp2CRxKQRI1tKd/uT+TA2IWJvK/kl3k0dyXQuFigNwEYlG6NH8mmGBGyWVrolG+BW3m6XmqljbyjfTKF0Z4LQeapjqNGwqZlEk4pJzTR7p5Fz+bj9vJ4NW6kORH9krC+Rc/m4/byeDVtnOKhxs6/qMpcYpwRks1h51bg7iVr6y5CyEw1ZHdOay6tXA1/HSrJRYNfknNKHiOSnYFyWd4kekOhOaExuSBApguu2UIksiG59aVjHAU+2SbZPtlZIEiIUL0S4IWVRdyMDqlUVAzVxNsVNWK6BW+xDyiqK4a79XijZHoWnIMhJ4ZLXij+RkzySgNiwkcEQzDQNytqdoKIbCFus5LmylGHpGlA2DtVu8JhiUsG4p3wKPzboVw+nTHU6lgsquQCb5vmrUU+SQplLDZV+bLvmqthTJ/IZKWDcU/m66KZWppuhPbSqWTcU4pehLzNXraccF0U+SFk3HjEozPWfFJPmb6Tvad4pLTwdNHuHkW/y8/byeDVu3MusN5Ff8vP28ng1b0oHH1H2yAahossVjWUoPG4W2rjl71gsdd6V+BCpyq40NppbZpk1NIjWlVVE+4HSrOMrkTVHpIO0SsKT3JhcuszSUOTR57kU1tkNCrGNuV0kgo4GrpapAuFIEhcxDStRRQ0qgQCqGSpK8q5q3Klrir8ZXIqKh6Ho+dddqCriiwprrWXQxJLk5mqnSoJpDdWGobJkVE5m3ZxRbRuVzZzWwCWNMDVZmFQPpOtSxdwJbcpRDdIw2KmaxQm4i5DpXeQU4iT2xoE3ELYUuS6EUGpwZmoAB5HoUgpuKNEYUgjQsgJHApG06I1E8RqETPnqoHpu9p3iVxdqee72neJXFtR2l2PcvIofzeR/vyeDVuiV5l5I8fpYKIsmnijcZnnVkeGm1m52O5bI6XYf63T/ehKcfPCTyN0H12z3rCY6y91oazSygIyq4D1SNWVxbHaR17TxHbscO5VTuwQhJeCLBn3bbh+CvGlZDD8Zga43lYBe+bgrdukFL+/j+ILnZsUnLhHd08/xVlyE9hVOzSGkv+nj+IKaPSGj31EXxhVdKfpmncvZeU7c7o/lQBms6zSeiH+oi+MKJ+k9IT+sRdrwklin6Yd0fZdyVx3BROmcd/uVSNIqP1mL4wkNIqP1mL4wp0Z+mTevZZ6x4lQyzkIA6SUfrEXxhDT6QUh/bx/EEejP0wb17DZpwevpVVVvUFRjdNumj+IKvlxqA/tWfEFZDFL0JKSoaW3eB0raYNGLLBU+JQ69zIy3tBavDtIaUDOeIdbgtsYNRORqrk+DYNpwQoZqA/RyQEOldEB+sw/eNRLdLKE/6qH7xqZJmLpz9Mbqlu0X6lwuBSl0kw8/6qD7xqElx7Dzsqob/AGgRph2S9E5jB2KN0ZQhx+jGyqh+8amnSKj9Zi+MKUydOXoOa7inNVW7SGj9Yi+MJv8AiKk9Yi+MKUw9OXoug1ThqpG6TUnrEXxhPbpPR+sQ/GEHFk2S9FzqKS1lTx6TUXrMP3jU86T0XrMP3jUKZNkvRaBql3KnGk9F61D941J+lNFuqYfjCCiwbJX2PCKnnv8Aad4lJKcgucf4nHvK4tp2F2GJBJJAMTi4UkkCMS6kkmAcKSSSIGJdakkoQRXEklCDgE1JJQgl0pJKMhxIJJJSCC6kkoMhLiSShDq4UklAMQXSkkgQS65JJQY4kEkkQCSSSUAxwSSSQG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1210" name="AutoShape 10" descr="data:image/jpeg;base64,/9j/4AAQSkZJRgABAQAAAQABAAD/2wCEAAkGBxITEhQUEhQVFhUXFBISFBUPFRUUFBQUFBQWFhQUFBQYHCggGBolHBQUITEhJSkrLi4uFx8zODMsNygtLisBCgoKDg0OGxAQGywkHCQsLCwsLCwsLCwsLCwsLCwsLCwsLCwsLCwsLCwsLCwsLCwsLCwsLCwsLCwsLCwsLCwsLP/AABEIAMIBAwMBIgACEQEDEQH/xAAcAAABBQEBAQAAAAAAAAAAAAAEAAIDBQYBBwj/xABIEAABAwICBQcIBQoGAwEAAAABAAIDBBEFIQYSMUFREzJhcYGhsQcUIlRykZLRQlJzk8EjJTM0Q1NigqLwFjVEY7LhJHSDFf/EABoBAAIDAQEAAAAAAAAAAAAAAAECAAMEBQb/xAArEQACAgEDBAIBAwUBAAAAAAAAAQIRAwQSIRMxQVEFMyIyUmEjQnGR4Qb/2gAMAwEAAhEDEQA/APJ8IpmOjJLA43OZ7FYUuG6wJFPcDaQ11gotHP0Z9o+AW6wDHJYmmNgaQbk6yyZJtSDRifNoT+yb07fmpWUsG+Jvf80XjFW18pIbqk7bcUNZDcyIkFHTfum9/wA04UNL+7b3/NQgJyFv2Qm//Opv3be/5qKTDYNzG9/zSa9Rzz2UTlfcgNLRQj6A70K6lZn6IT5JSSutmA2gqy37Acp6WN2RYOy6Kdh0X1ApYNW1wiHBXY+RJso30TS6wFk9lCwHYD1ooQkvNl0jPNHnfQLdGi0SwOmlDzJCx1rW2/NaJuidD6uzv+artBB6MnW38VuaPC5X81htxdkO9Y8295Go2FTUVbZ5xpBo/SslY1kTQCDcC+fequHB4De7B3/Neu1Wgolka+WWwAILYxmb/wAR+SKpMApac2ZC2/1pfTcem5yHYnWPJXLKJ63GuFyeIv0adJrCCne83FuTY5w6fS2K2wbyY1jnNdLCxjLgkSyNBtcZaoJK9pMh2btwGwdSaSrU6VMzS1kn2RjYvJrR/TYz+QO8SUdD5N8NAzhDj03C08Tc+hRVWJNbzRc8TsCDlGCuTFhLUZnUCnj8n2G3A81YSdg9K570LXaD4cw2dSMadwGt43VxhtS98zLHMHWJ3ADbf+96N0kxWF8bmh35RpGqLZjPPuWSerbX4nQhopppTkzG/wCEMOOylj7db5pjtDsP2+bR/wBXzRsdUnyVKxy1WV+TpY9NCH/Sr/wlh/q0f9XzXTojh/qzP6vmiDUZroqUnUy/uf8Ass2Q9Acuh9ARlTsB7fmlR6LYe/0TTRhw9rPpGaNFQonuN7g2I2K3DqJwl+Tso1GnWSNLhjZNDKD1Znf80OdEKH1dnf8ANaDD64P9E5PHeOIREjOIXVhNSVo8/PqY5bZNnzVOAHOA3OcO9Jdque/2neJXFfR10+DQ6Ofov5z4BX0TiLEKj0fgLqckfXd4BSitLQQ45jisc1cmQhrC50pvxRIYq2ie58hJ2LQRRIT44ICBq44I1zQNqAqpwEErIMmkDQq97i4p5BcUZBSWGadOgA0EVsypJEfS4bJK60bHvPCNpd4LS4b5OKyWxc1sQ4ynP4G3KZJsSWWEf1MxUO0Ky/uy9NoPJdTMsZpZJDlcNtG2/uJ71rMPwWmgtyMLGZWuAC7tcc1oxxce5iy62H9vJ4rS6HV0xBihc0H6cv5NvfmewLX4L5KrjWqqi5+rTtsB/O75L0dxT2BMlzZllrJvtwA4Lo7TUrbQxgcXO9J563FWyjLwNp96hkrmjZn1IuUYlG5y7hJQ9VThwQstY87LDxVZUTSb3u99lXLJGiKLfYmcS02Pepm5qkc4Z3cSVzznVvmfes8s8EaoaTLLsmWGJ1zR6DT7RHgqaabih4y6R+q3bYnPIZI+gwR8nJa+x7i5wB5sTfpdOtY/2VzcspZZX4O/p8cNPCvJYU8opqR07udJzL/V+iO05rDS4gXEknrR/lIxvXmbC3KOMbvrDKw6hksa+tA2I9PwWRfkvTiWrvXZsV2LJVVabe9cFSbDPcm6A281sVXc3CmbOs5hlQdv97FZ07yVVKFMKdluyZExPuqxrkRE9JQwa++RBsRmDwVrh+IcoLOycP6ukKmbImuadoyPQrcOVwf8GbUaeOWPPc8Sque/2neJSXZuc72neJXF3UjPZstD4yac5ftHeDUbXYOyTM5FM0FH/jn7R/gFooqVzzZjS48GAk9y52RvqOgmeo8JazYjBFZa+h0NqX84CMcXnP4Rmryj0FhFjK9zzwZ6Derj3hNHFkkZ56rHHyeIYvVubLqj3cexWeF6IV1RnHA+x+lKOTb73WXu9DgdLCbxQRtd9bVBeetxzViStccKS5Mk/kP2I8rwbyVyCxnma3i2IF5H8xsO4rXUOgtDHtjMh4zOLv6RZvctMkrOnFeDJLU5Zd2RQQtYNVjWtHBgAHuCcuTO1QXHYASexZep0jv0C2dlTqNTHCue5fotDk1cqT49mnJHFNc4cVk48abxRJxJu437VgfyMvETtL/z0PMzQl7RvTHTfxW9kfNUJxBoBJKmp60OF77lRLXZH/Bqh8Lp491ZYODd5ce1Nuzh3qtfW84nmt7+pQGv9G9s7bzkOkqh55vyaofHYI9ooueXbwCyWJ40DM9uwNOoOsbT71cQTDVtmTa9+vgvOtK8NnZK6RoJa43NtoPUmxycnTYM2nhBXGKNEMRBIAzN8gpamewWb0WY4h0r772MBy9p1u5G4jXgWF9qLjtdFG4Jo63UmYTmC4NIG8OyK21bXFkD5CAH2cGtH0WtyaO5YXRKESz3Oxg1uonf2LRV2KwzSuY0B0jHXLL88WsSOOy3YroRaRnyvk8t0ixUOeGgAapfrG5Jc95u691RvrURpbQ8hW1EYOQkLh0B4Dw09I1rdipQ5bo41RVudBbqm+SKDyqkPRYlujKIVI0WEc09OXvWighsFVaNU94wTxK0bY+5c7LL8jVBcEQCkYkWpKoZkzSpw7JCxyKdpuou5PB4pPzne07xK4uz853tO8SkvQI5x7b5FMGgkoTJIwOdy8gGsTq2Ab9HYdq9QhhawWY0NHBoAHcvPvIV/lp/9iTwYvRE8Yo4uqlLqNWJcXHOA25daDnxSNuw6x/h+ajaXczU2GrjiBtNutUsmKvdzQG9O0oQtc7NxJ6yqZZoodY2XM2JxtyB1jwbn3oSTEpDzQGjpzKGaxSMaqZZ5PsPsSI5GF+T3E3yzPFedV9a5j3M3tcW+42XpgasDp3gEgeaiIFzTm8Nzc0gW1rbwVmyw3rk63xWoWHJT8lbDWAjPIqQYjq7Cs6ypPFcdITvWXpHqFmtWjRHFnEEdCtMOqSWi+zeslA70b+9HU9YQ219ySWP0WKVmprsQBaG3tcgW6FFBXCZ4ZsjbtttPWVkazEC5zWsu5xOQC0OE0zYm6zzeQjMA+iOgcetLLHtVsEZpukbDWAtY3CbNI119mzuWadi1sgo3YlcHiqlBjSaSs7Uy3JtkM7DtWZxqUG4v1das6upAb71nYCJZiHGzGDlHG1wACLDtNh2rXii27OROXk1GEVYo6WQuP5QgP6dVwsy3uJXmldVukkdISbk5G+dv7urjSKuLyRsLiXOA2C+xvUBZUMost+ONcmR8kTpCbkm5O0nMk8Sd6ZrhJyZZXoA9llKAhwFsdENGHzObJK0tjFiA4WLz1cEmSSgrYYxcnwabR6iLIGXGdr9pzVtJHYd6OZCB2KGVua4sp7m2blGlRWvOaYQjJGXQjzZMATU9pTGFNa5FdyM8fnPpO9p3iVxdm5zvad4lJegXY5x7f5GMVjiw4h1y7l5DqtFzsZ2LYTY5I7mNDRxOZ+S8+8kcN6I/bSeDVvo4BZZ8mVrg5Odf1GCkvdm9xPXsHUFNHTojVTgqHJsqGNjCcSBmdidZV08pcT9UZDpPFI3Ssv0+F5Z14CI61hOrfPpyuirrHYu8j/pXuD1pdTRSO2kW6zcgeCXHO7NOq0eytnksy+yjdUs2Fw7UM8qnxHYUj1FPsXw+MVfk+QrEdGKSU3dHqk560R1CenLIrP1OgA/ZzkdEjb97T+ClwrH+SfqSZsJtc7W9I6FrXy8FepQatiqOqxT2QZjINBSP0k4Dd/JsN/e42VdjuHU9MyzNeVxuNYus2PgSGj0lsa87zf35JsNJFI3cdx32PSsuTPGHZHW02HLld5MnPpHn+E4YW/lb3NjnxG+ytGzk7Fd1+D6gvF2tOw/JZt7/SOWq7eDks7lvdnUjHYqDY4w7am1VmC3HehjUnfl0qtxCtG437U8I2zPqJVEhxis1WlF6PYE98Qc88mHHWd9ZzRzW23DfmqzCI2zTjX5rPTIO839EdV/Bbt9ULZK7JLYtq7mFJS5ZXN0Spb3Os479Zxz7AiotFaW36JvaFG6rsiYMQWdzyeyxKPojGhdIczE3suE1+g9H+7HYXfNWsdYpRU5JOrl/cNtj6K+h0WpYzdsTb9Iv4q1c4NQr6tCSVVyg90v1MK2rsiwmly70FI+6imqVE6ZFRBY6V1kJK5MmqLod0ysSEZKHWTXSocypj5d6dLkVnl8x9J3WfFdXJeces+KS7qfBhPbfI5+oH7eTwatzZYXyO/qB+3k8GLdgLHONyZyM/2M4lZQVVQGdJOwKGLEPSAcAL5ZbjuukuKdMMdPknDelwEVcuqwnoy6zkg4yALdCkx06sYvvc0e65/BBQuyWfUtx4Op8ZD8HIq9IeY4jgfBWGFxEU9IP9nXPW6233uSqKISXBORBB7VZsGTRwAaOgAWA7lXjnUXfc25Me6cX4RzVuENPhmvtdZGlMdIk4LSsi0bp2u1nAvde41jkOxWMvQm8qkHqmWV+CxQQBVvVZhtZydRqnmyCw6HbR+KscQbbYspjD7ekNoIIPami96oieyVm4qtip6/DI5RY5OGw2R2B1vLxB2VwdV3WERU0Ydvz4jcs3MXR1U4zVmYhwuJhIfGOsoPG9F2y3fE4ss3mhoLTq991ppYCLB3pNOw7ws7pTjHmjY3MdrBz7OabX1dU5jtWnBKcprazLqYY4425Ix1AORdntNifkrIYn1qhra3lHaw6XO6yoBVDeulLHfLONHJwacV4KlbWW2LNRVSIZUKt4huoa6jq8tqm8/6Vlo60hcdVk71S8PJZ1EaF9f0pnnnSs95yeK6Koo9EnURfurs9qbLXKgdOmmcpukL1C4dWBMNQqoypCVHpk3lhy6bJPdBcqlrplDkm8xjzmespLj9p6ykuoZT3DyNfqB+3k8GrdkLC+Rofm8/byeDVuyq2jjaj7GUOLv/ACwHBje8koLEL2OdsijMT/WP/m3/AJOQ1e30T1FcvM6md/R/TEkr6ozUcEt72eGvy+kNZh7xftTqc5Kt0WqQ6knjO0VJsOAsx/jf3qyYFNQ7omljsUl/IVGpuVAQnKJheqHKkagt0xUZcow5OBVLY6R267rJt7rgSNDA9bmsljzDqu6j3LXVO1Z/GIbg9qsxOmJJA2g+Jap1T9O/xDm/ittFNrfivJaOYsdYZap8D/0vSsJqg9of9YXy3HYR3JtTj53I2aLJa2sIrXgAuOTWgkrzfH8EfUSlzHC4GsWvvYfUa3pIGzoW9xupDWXdbVzuTsyGw9apaGncz03gg84X4vHgG2HvTaZuC3i6uskumecMaA08UDOc1e45h8jXuLR6JJI7VUw0Lic10oSTVnKljadEMLCpg8hGiCygmjRu2RxI21ZG1OdWdCFeFxNRUwgVh4J4rehBppcpSIWAqxxT2TX2FVRcmCS2xHYC2XmunNeqqGu4ouOoB3pHFoNheslrKEOXboUGzMuGZSXSktyQh7l5Gx+bj9vJ4NWzL1j/ACLD83n7eTwatlO1A42o+2RQ4m7/AMj+Rvi5OksQoMffaSPpDhfqI+abE5cfU8ZDvaH6UKGNrcmgDO+XHeSiLKG2aRKps1jy9c5RRJzVW+QpBAcnByhB3J4CRjD9ZdZtTVJGc0GMQVCqa9uRVtMUBUtTRFZgcWi1JL7nZ9u9aHQ+uJDmcPSF+nIqHGaLXaQBmM29aJwDCeSDXveAduo3aeF3X/BapSi4UwYrjO0XdRLc2PNy27zwsuyubbM9JVfUXG8XzNzxOZVLUYm5pIdY9IVKg5Kkad0U3J92G4o5pFgqGYAbE6orbnagZqratEIMoyZEMnQExC7PWDeVWVFVfYtkIMxTyIfI7NROksuMhJ5ylFP0K5RMzmDOnUTpEeKZI0/QmpA3lfyhTdcqx83HBNNP0Ig3FeSutcdyLdAojHZENksVa4bRdFNrAUALLjglcEybgcpLlklbY5755Eh+bj9vL/xYtNidc1uSzPkRbfDjn+3k8GrR4xhbTd2Z7VDjZ/tl/ky2PVOsY3D6LnD3gfJEUsl7LlTTxBr2ltnWIBJJsRsKFw19wFzdbDmzr/HZLjsLNyZdd1uKVwsB0zicmldZmlCPYVKFC0KW6DCPKewqNPYcikCiNyElCNKHlCKAynqmKGjsHXPejKtqrdaxV8ewjLaqY17SCsDjVOY32vcbjxC1vL5LPaRuu02zIzCtw8SoSb4M8XnchZ5jvKRic7nG3QFLFRDcF0VBIxSzABjLurpU8NMArFlKeClbT9Cs7FEp2CRxKQRI1tKd/uT+TA2IWJvK/kl3k0dyXQuFigNwEYlG6NH8mmGBGyWVrolG+BW3m6XmqljbyjfTKF0Z4LQeapjqNGwqZlEk4pJzTR7p5Fz+bj9vJ4NW6kORH9krC+Rc/m4/byeDVtnOKhxs6/qMpcYpwRks1h51bg7iVr6y5CyEw1ZHdOay6tXA1/HSrJRYNfknNKHiOSnYFyWd4kekOhOaExuSBApguu2UIksiG59aVjHAU+2SbZPtlZIEiIUL0S4IWVRdyMDqlUVAzVxNsVNWK6BW+xDyiqK4a79XijZHoWnIMhJ4ZLXij+RkzySgNiwkcEQzDQNytqdoKIbCFus5LmylGHpGlA2DtVu8JhiUsG4p3wKPzboVw+nTHU6lgsquQCb5vmrUU+SQplLDZV+bLvmqthTJ/IZKWDcU/m66KZWppuhPbSqWTcU4pehLzNXraccF0U+SFk3HjEozPWfFJPmb6Tvad4pLTwdNHuHkW/y8/byeDVu3MusN5Ff8vP28ng1b0oHH1H2yAahossVjWUoPG4W2rjl71gsdd6V+BCpyq40NppbZpk1NIjWlVVE+4HSrOMrkTVHpIO0SsKT3JhcuszSUOTR57kU1tkNCrGNuV0kgo4GrpapAuFIEhcxDStRRQ0qgQCqGSpK8q5q3Klrir8ZXIqKh6Ho+dddqCriiwprrWXQxJLk5mqnSoJpDdWGobJkVE5m3ZxRbRuVzZzWwCWNMDVZmFQPpOtSxdwJbcpRDdIw2KmaxQm4i5DpXeQU4iT2xoE3ELYUuS6EUGpwZmoAB5HoUgpuKNEYUgjQsgJHApG06I1E8RqETPnqoHpu9p3iVxdqee72neJXFtR2l2PcvIofzeR/vyeDVuiV5l5I8fpYKIsmnijcZnnVkeGm1m52O5bI6XYf63T/ehKcfPCTyN0H12z3rCY6y91oazSygIyq4D1SNWVxbHaR17TxHbscO5VTuwQhJeCLBn3bbh+CvGlZDD8Zga43lYBe+bgrdukFL+/j+ILnZsUnLhHd08/xVlyE9hVOzSGkv+nj+IKaPSGj31EXxhVdKfpmncvZeU7c7o/lQBms6zSeiH+oi+MKJ+k9IT+sRdrwklin6Yd0fZdyVx3BROmcd/uVSNIqP1mL4wkNIqP1mL4wp0Z+mTevZZ6x4lQyzkIA6SUfrEXxhDT6QUh/bx/EEejP0wb17DZpwevpVVVvUFRjdNumj+IKvlxqA/tWfEFZDFL0JKSoaW3eB0raYNGLLBU+JQ69zIy3tBavDtIaUDOeIdbgtsYNRORqrk+DYNpwQoZqA/RyQEOldEB+sw/eNRLdLKE/6qH7xqZJmLpz9Mbqlu0X6lwuBSl0kw8/6qD7xqElx7Dzsqob/AGgRph2S9E5jB2KN0ZQhx+jGyqh+8amnSKj9Zi+MKUydOXoOa7inNVW7SGj9Yi+MJv8AiKk9Yi+MKUw9OXoug1ThqpG6TUnrEXxhPbpPR+sQ/GEHFk2S9FzqKS1lTx6TUXrMP3jU86T0XrMP3jUKZNkvRaBql3KnGk9F61D941J+lNFuqYfjCCiwbJX2PCKnnv8Aad4lJKcgucf4nHvK4tp2F2GJBJJAMTi4UkkCMS6kkmAcKSSSIGJdakkoQRXEklCDgE1JJQgl0pJKMhxIJJJSCC6kkoMhLiSShDq4UklAMQXSkkgQS65JJQY4kEkkQCSSSUAxwSSSQG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TextBox 8"/>
          <p:cNvSpPr txBox="1"/>
          <p:nvPr/>
        </p:nvSpPr>
        <p:spPr>
          <a:xfrm>
            <a:off x="179512" y="1844824"/>
            <a:ext cx="48965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Kollagenáz enzim</a:t>
            </a:r>
          </a:p>
          <a:p>
            <a:endParaRPr lang="hu-HU" sz="3200" dirty="0" smtClean="0"/>
          </a:p>
          <a:p>
            <a:r>
              <a:rPr lang="hu-HU" sz="3200" dirty="0" smtClean="0"/>
              <a:t>clostridium histolyticum</a:t>
            </a:r>
            <a:endParaRPr lang="hu-HU" sz="3200" dirty="0"/>
          </a:p>
        </p:txBody>
      </p:sp>
      <p:sp>
        <p:nvSpPr>
          <p:cNvPr id="112648" name="AutoShape 8" descr="data:image/jpeg;base64,/9j/4AAQSkZJRgABAQAAAQABAAD/2wCEAAkGBxQSEBQUDxAWEBQSFBAVFBIQFRYQFRYQFRcWFhcVFBQZHSggGBonHBQUIjIhJSorLy4wFys0ODMsNygtLi0BCgoKDg0OFxAQGiwkHBwsLC0sLCwsLC0vLCwsLCwsLCwsLCwsLCwsLSwsKywsLC4sLCwsKywyNSwsLCwsLDIrLP/AABEIALcBEwMBIgACEQEDEQH/xAAcAAEAAQUBAQAAAAAAAAAAAAAABQECAwQGBwj/xABLEAABBAADBAQJCAcGBQUAAAABAAIDEQQSIQUiMUETUWFxBgcUMnKBkaGxFSNCUlOSwdEkM1Sz0uHwFjRDRHOTCGJjwvEXdIOisv/EABgBAQEBAQEAAAAAAAAAAAAAAAABAgQD/8QAJhEBAQACAgAEBgMAAAAAAAAAAAECEQMTEhQxQSEyM1FhgQQVkv/aAAwDAQACEQMRAD8A9xREQEREBERAREQEWttHF9FGXVeoAHDUqsUxLQSACQCR2kINhFh6Qp0h6kGZFh6Q9XxVj8RXGh7UGyi1jiu1vP3KjsSRoS0HqKDaRahxVcS0d+ml0qyYvK9jSPPzAHqICDaREQEREBERAREQEREBERAREQEREBERAREQEREBERAREQcz4dbcgwsUZxUpibJJQcGOk1DXGqaCoDF+NXZ1fN4p4PZh5He4gKN/4gx+iYX/ANw7925eGELp4+LHLHdeOfLcbp75F41MB9LGTHuwxb8QVtu8aGynCnYiStDRinPvAXzsrit+XxZ7q+hm+MvZFZfKXAXf6nEce/LarF4xtkAU3FvaLJ/V4riaGu7rwXzvSUnl8Pynfk+iR4xNkBoaMWaBsfNYq79LJfqQ+MjZIy/pTtwktqLE8es7mvDmvnalUhPLYfk78n0OzxlbJDs3lTrsn9ViSLP/AC5K9yY/xl7LcGObjdWODq6DEWRzH6vTgvnike3dPcU8vj+Tvr7KREXG6RERAREQEREBERAREQEREBERAREQEREBERAREQEREHlX/EB/dcL/AK7/AN25eHOC9y8f/wDdcL/rv/duXiJC7uD5HJzfMwUgWUtVMq9Xl8VhrqpVLe2+6/xV2RMioyYXDOleI4mF7nGgBxPPjyFAm+Varrdk+BkTg3psQ573tzCHDNDXBmVrrLpqvSSPl9LvqN8DsfFBM8YguYyaGSEyxi3R563hoequB4rv2S4GWWRwxMMUcfk4jIdG0mRvzhfv+dr0A74q5UvDkzyl1Htx4yzdak/iywxb81iJWuo0XGORt9ZAaL9q8529st2GlkhkILmfSb5rmkWHDvBC7za21MBA2opHYp46MhrMuQljs+/JlqnG81WTnP1iuC2pinTPfI+gX8mjK1o0Aa0cgAAPUnF4/f0OSYe0fXKIi4nUIiICIiAiIgIiICIiAiIgIiICIiAiIgIiICIiAiIg4Hxu7Cdi4IGse1hZK529ZBGQitO9eXnxfTfbRf8A3/Je6eEsQc1l9Z4dygfIh2/16l7Ycvhmnllx3K7eTnxfT/axe1/8KsPi+xH2kXtf/CvWvIm9Z9yp5E3rPuW+9npryX/0/wAT9pD95/8AAqf2AxP14fvP/gXrfkQ6z7k8iHWfcnmDpryT+wOJ+tD99/8AAn9gcV9aH77/AOBet+RDrPuVPIh1lPMHTXkv9g8V9aH77/4E/sHieboqsXvuOl+gvWvIh1n3KhwQ6zxHUnenTXeIiLmdAiIgIiICIiAiIgIiICIiAiIgIiICIiAiIgIiICIiDyzx9/3bC/67/wB2VwviwGbHOaSSDBMCLI5sGhHAru/H1/dsL/rv/duXBeLOIOxrmkkB2HmByktNEsBpw1B7QunH6VeN+oy4XFSOxwwPyhJ0AxLiJhJIJHU2ui6UG+O71ZtRyC6PZmOeNt4tj5n9DHAHBjnuMbaZhyXBpNA6u17T1rdwWwtmTR9BBkkEMhkqKZxe2QjLmLw7NWgHGtB1BZsXs3AeUyiSVoxGJj6KRpnLXvjcGCg29CQxvDU+tcuq6NuS8H/CWU46OaWcmHFyzxiAyEiIW0Rkx3TdS0XXI9a19q7Tm8sxrRicWDG9/QR4cue3PZpr2/Rbw4LuZPArBGNrBhw3IQQ9hLJSRdZpBvO48zy7FIYDYsUM0s0YIfOQZCXEgkEnQcBxPBB53tTaWM6TBMmkxLJJILkjwxySuOeXKcnDPla0nTrU5iYJW7Kkk8qxWHkY58jXYt2WUZd3o3BvFrq07XDuU/trwYgxUjZJg/OxuVpY90dNsnl6RWB/gdhzD0LjK6PpOkLXSvNvyhup4kUOHbaCA8DsbiMb08z8SczQxjcOxxY0aNzPIHAuAcAeRJPIV1mw8PKxhE7iSXCsxzEDTqJrus++hTC+D8MWJdiImmN725XBriGFtAas4fRH9EqU6u8fFRXYIiLTAiIgIiICIiAiIgIiICIiAiIgIiICIiAiIgIiICIiDgPHBsObFwQNw7Q4slc4hzgzdyEc+0hcP4IeB+KhnkMzBG1+HnjDw9rqc/KBoDfIr2Tbvmt7z8FBYjzHUcpyu16jXFbnJZPCnXLduF2bs3E4bJM/DNb5HhHwhrZGnp3lwNjKLA56i75Kzbng7iJ5XmKJ0QxJwskj+kicxr2AWSHNEjS3Wg2wT1cF1rpQDZxFdWhFAkXxPUNCe/VXMcA2jObviQQao6V7/V1J2XezrmtNDwm2dLNLhhGXiIOm6cxSdCchZTbpwJ16rXN4PY2PjjY4vlY84bFtmc+bpAx4voaaHHWg3VoPtXYiTcaXTgUSDWYg2RQ6/wDzogcP2nrPAcydb77/AKCk5LJpbhLduZ8A5Hunlt0hjbBAN6Z+Ib02peQ46Ak2a5e5dutZ2FeW0ZTea7rlRFcVtLOWXiu2sZqKIOI7x8VVGjUd7fiFlXXIiLTAiIgIiICIiAiIgIiICIiAiIgIiICIiAiIgIiICIiCM255re8/BQsvmmheh0PA9hU3tvzW95+Cg8RWR18Mrr4cK7VK1EfvnVsLT1Hd9RGvDu96vDH6HoWA2R9Hh+N2dOztWDPFr84/U2RY1I3bPtWePB5mk9I7U6cBTm6DTmbF8dUF+Gia4HNC1tOobo4DWx63O1WfyZn1G9fALAdnN1Ac4A3pYPG75f8AMfar48EA7NmcTQGp6v6PtPWitgBFqswVE77iC0ijxs1rfq95VBgf+o+u/vv4j2KDbVWcW+k34hWRsoAXdaWePrWSMbzfSZ8Qg6tcptDwpAmkiaTH0bi3MADZHHiF1S828P5C3HsDTlDoGF1AauzyCzpqaA9i3Ne7m5seTLHWF1U9Fty+OIrvLW/9q2fldo/zTT62rkBh7A1vvA/Clhkw3Y32H+Ja3i5Jx/yp9r+662Xwia3/ADAP3T+C2djeFDJ5hCDmJa4h3DgvPcRFXAN9h/ErpfFiy3zue1pc3ow12VoIBzWAQOwKWxriw/kzOeKzX7rv0VFinxLWecfUASfYFl3WyerMi0/lFvU72fzVRj288w9X5K6Z7Mfu20VjHhwtpsdYVyjaqIiAiIgIiICIiAiIgIiICKiII7bXmt9L8FB4pzgxxYMzg1xaOtwBoe1Tu2fNb6X4FQOPflikJsUx5ttXo0nS+ajURZ2jiKrybepxPEtsXTR9YdTr1q8osLG/bkgOXyR5dlzBuY5iM2W6ycK9fYeKjHOhy6SzAVL81f8Ah6jo3gnTLdUdRdXoQkmIh1PlcxBbTiA4uI3mNy11uIca45eQcQgmZNqyj/JvPn8CToBYvd5mx+ayDaMhjc7oHxkPDRma6TdP08jRZHYOviNaiTiYmGhipW77iGhr+AaS5oF8DmJB/lW5gsbFC0OM0kgkz0Xl0hqJzwS0WesDTjQQZhtSUaHCvJsi2hwHnAA8PNqzd8tQNCbTtSbKD5K63DQb5pxAIzbtgecOHHmBqpkIiof5VlrTCyE0CQQWC7ogbpsjQ93dSmIfOZy3maesIrofPZ6bP/0EHTrnfC/YkcsZmoNmjaGse5xa0726x9crd1XquiXO7W2vH0r4pJGMa1rfPN243Yy8wB8VWHJ4HCYt0bXHBhwcARknY3Q9jgsr8HiP2GX/AHoV0mCxcUj2iPEg1/hsLaIA+qRddxV+JLQ4/peTXzbjFdmuqiuH2nDLGGGTCdGJJY4g6WdhAfI4NbmyAkCyF6PsLY0WGYehsmTKXOJzXXDsrUqBx4bIzJ5TE8afrsj+HMAVr2qW2FtAvkkjNEMDHNex2Zrmuv2EFpsd3WhU2uH8OZTFPG5sjm52gU2iAWk68e1duoPwm2C3Ehri8sdHoCKIIJHELUunly8WPLj4cvRynlWIrSc16LT+Cj8Zi5iDmxD/AFNH8lrSeEsTXPYWSXG97CRkIJYS2xqOpbvg02PaL3tY58fRll5g3XNfCifq+9Xx1zf1/FfW5f6ru/BCPLgot4uzAut3HeJP4qZWvs/CCKJkbSSGNDQTxNda2Fl144zHGYz0iqIiNCIiAiIgIiICIiAqKqogIiII/bPmt9L8CoaUHKcpo0aJ1ANaEhTO2PNb6X4FRKjUQLWTCi2eMDKyw95k3tXXmc3VrmnqFctBRsbhJjvmaEvIAa6m8KaasNsNzA6dTvUtrEQnS4MxptU5wAOQDUa89FiMWusDvNNgOdrqOzj6+HuCjIMQNDLE6yDbjbg06OA3aPKjQGlUr5IZixtTR5mtmzOoZTmO6eGlAHhWp50sk0NtbeHLhQ0zEVx04cP60R0NkfNE2B9JwGpNg6dx1/kQxtjxd/rIjw05DecT9G+GQfkrWQYum3I3dzgh1DMAdxzqad7Tu3uC2cFuHdgLA7KCSSTXbp2nmpFBFPixZunxt00PEk3z3aGnvHVopbDjfZf1o/iFRZMP+sZ6bPiEHSLy3wq28Ysc6LoI525xnY9wbJRq3RB2jqsaczzGi9RJXKYnDMOIe8saXNe7K8tBc0HqdxC3jZL8YxZfZzzNqQQYp4dh+jdE+Nkcke9fSNdqW6BugcA2y48hwvG7b+EcM743h7ujc5oDnUZWmRp0NEENfw+qRx0V20Ysd08xiz9Eeh6EB8ZAIkg6Yua7UAsz5RrWV3AuatSZ+0XmQBjow+eJ0RuEZIM8jXMLsr63GxOstJtzq4BYabOH2jhnyBkcD8zjIBmGm4xsmu8dCHCtPYpbwFxskk5zQdCzo3EbpbrbeuieetcuS5h2F2lc7HSPc7JC2GdhiiiEobBmkLQ7NWfpSW5DYscwF2vgfh8jgCXWYySHvMhDt2xnPGutB1lqH2pi3FrmsF2KFWDmv61EAjr61KYk0xx6mu4dxXmTfChj4JcRI2RjY5WsJieyUOzmmlvA3mIaWmiC7XTVa1dbTbPiPBqIuLn7OmFkkmORtEniQ3OVTY+GZh8RG+DDz4YAvD8xzse1wHntzHgWijWlnrK2Bthkb2555m/pAgLC2/nKYTmIcQGfOMbm63KOm8L4gXAPmlc2To8rRG0l2aVvF0gAFwyecRdaArKvRNk7WbOXtGj46LmkEbricp1HA5T7FIrjvAzaXSzzNDC0ROkic5zmuJkjLfq3Qp9gHXXgF2KqKoiICIiAiIgIiICIiCioqq0oK2lqwlULkGptc7o9L8CokqT2md0d/wCBUVK4hpIFkAkDrIHBRqIuaYgCpyNGaUSTut1GhPae/wBp2IfZ+eaKy61pqdfo8eHt9trMaXDewbg7ITTm6B4ZmyXWuoDbHPhatlnytDhgy4uzbobwLaLb00suPLkgzYiZwv54DQboFHVv0TV2Tr61V8zs1dM0aN0PHUDUDLrevtWvNj6/yUjvNGjL4htVpyBN9WVV8tBOuDk+5yADerqc78EG01kxF5xxFHTzTpdV1WQq9BN9oOFdvf5vGqWH5VIY0+TS62A1rTYAa06itNSR6vYdtdwv9Fm0v6PHzuFctB7UG/h2OA33ZjfEaaUP5rYg89npt+IUN8sO54Wb1NvXMQfVoDfb7ZiA7zfSb2c0E+XLn5B87J6bviprMuSw8jvL8Q0uOWrynMBdjebehFECxz4qorPJqamLA1zrAYeBceJNgjUao+UkNIl0oA000TqSbqwN068q7FdM42fMcA5wAeBdnUca0Fgdx7irXRyFtBkdVoQAe4gE1z957iGo5rvtybboKcNBZJJ9R6uFKT8Emjp3EFzj0ernajXKaBWs3CvzAuyCjyAuuBHDq07lJeD8RbI4ucXHLWvIAj+SDoMQdx3ou+C5DHwRuY1sscb2kuOWUDKSWkGr0unO9pXU4x3zT6+o/wCBXEYPFdJh2uL7GaQAuaJvNA0dpoePwQWz7Kw8gLnYeF5pxaTITZd0eZw1tpIYw3x3QmJwMWXoxDEWNe+UAuvfcXuc+uJJzSH1rG8x358INc43N3hV7ooXV8vjpdE+IPs9DrYpkbnF2axWYjgeFdh9UEv4HPb07msyDccXNjaWjMXDVxIGq7Fcv4MYgOlcGMLWhjtS3I07zRoPaunBVRVVVLRBVERAREQEREBERBQqwq9WlBjKtJWQhWEIrR2j5o7/AMCovEi2OBui13m8ao8O1TeJw+YVddtWo47If+0O/wBtn5IripHsIGSTEMbugiqBGU6Bl8acOPVwOirDiGhwIlxOVv0SLuujOm9VU6q79dCF2XyQ/wDaHf7cf5J8kv8A2g+uNiDlo5GFxDXzsMj2HNoyqzmrvhqbHZ1LcbsUgkjEzDMGg07qDhd8b3vcFPN2U/nOT/8AG381eNlO+2P3GqCHw2zy27mkktzCM7rrKboDtoLeW38lH7U/darvks/an7rfyQaSqw6jvC3Pkr/qu+638lkh2bR1eXd4aPgEFvSqLbjmGaSPNT2my3jodQdOHFT4w4WlitkBzs7XFjqqxR0VRoFkZvnd3o7nV/AK9oFADgBXA8PYtluzpB9Nru9te9ZHYOQ/U9rh+CitLJfMew/ksmAe0SloNuDATpVAnT20fYsrtmyH/FyegAfiFsYLZgjs2XE1ZPOv/JRGV7rBHWCFDTQB9A2C02C3Q3RHHuKn+jC0pNlAm2vc3svMPeqIebAuJsTvHqB7x2j8+6sZwZBt0ziKdY0aLOnu5BTPyW77X2t/mrTse+MnsFfioNTwfwbGSOkBc5zgQS8lxqwefcPYuha9aOC2c2O6JJPEuNrdaxVGQFXBWAK8IKhVVAqoCIiAiIgIiIKKhREFpVpCqiC0hUpERVMqZURUMqrlRFBXKmVVREMqUqogUlIiBSUiIFJSIgUlIiClJSIgAK4BEQXBVREFUREBER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12651" name="Picture 11" descr="http://i.ytimg.com/vi/pg6plahMem0/hqdefaul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4005064"/>
            <a:ext cx="3048338" cy="2286255"/>
          </a:xfrm>
          <a:prstGeom prst="rect">
            <a:avLst/>
          </a:prstGeom>
          <a:noFill/>
        </p:spPr>
      </p:pic>
      <p:pic>
        <p:nvPicPr>
          <p:cNvPr id="14" name="Picture 4" descr="https://encrypted-tbn1.gstatic.com/images?q=tbn:ANd9GcQBoho6PVgdwmA1kFBRJppOe7le5YOwEMVSkSBGpEskCuJRGCRHX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1628800"/>
            <a:ext cx="3308350" cy="247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http://semmelweis.hu/wp-content/themes/se_uj/images/logo/egyetem_cimer_atl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96250" y="260648"/>
            <a:ext cx="1047750" cy="1047751"/>
          </a:xfrm>
          <a:prstGeom prst="rect">
            <a:avLst/>
          </a:prstGeom>
          <a:noFill/>
        </p:spPr>
      </p:pic>
      <p:pic>
        <p:nvPicPr>
          <p:cNvPr id="12" name="Rögzített hang">
            <a:hlinkClick r:id="" action="ppaction://media"/>
          </p:cNvPr>
          <p:cNvPicPr>
            <a:picLocks noRot="1" noChangeAspect="1"/>
          </p:cNvPicPr>
          <p:nvPr>
            <a:wavAudioFile r:embed="rId2" name="Rögzített hang"/>
          </p:nvPr>
        </p:nvPicPr>
        <p:blipFill>
          <a:blip r:embed="rId8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2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hu-HU" altLang="hu-HU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6. Beteg</a:t>
            </a:r>
          </a:p>
        </p:txBody>
      </p:sp>
      <p:sp>
        <p:nvSpPr>
          <p:cNvPr id="54277" name="AutoShape 5" descr="data:image/jpeg;base64,/9j/4AAQSkZJRgABAQAAAQABAAD/2wCEAAkGBxMTEhUUEhQVFBUXFRUUFhQYGBcVFRcYFBUWFxQVFhcYHCggGBolHBQUIjEhJSkrLi4uFx8zODMsNygtLi0BCgoKDg0OGhAQGywkICQsLiwsLC0sLSwsLCwsLCwsLCwsLCwsLCwsLCwsLCwsLCwsLCwsLCwsLCwsLCwsLCwsLP/AABEIALUBFgMBIgACEQEDEQH/xAAbAAACAwEBAQAAAAAAAAAAAAAABQMEBgECB//EAFEQAAIBAgMDCQQECgYGCwEAAAECAwARBBIhBTFBBhMiUWFxgZGhMkJSsRQjYpIVFjNTcoKywdHSB0NUg6LhJDSEk8PwF0RzdJSjpLPC1PFF/8QAGQEBAQEBAQEAAAAAAAAAAAAAAAIBAwQF/8QALREAAgECBgEBBwUBAAAAAAAAAAECAxESEyExQVEEFCIyYaGx0fGBkcHh8FL/2gAMAwEAAhEDEQA/APuNFFFAFFFFAFFFQYnFontsF7OJ7hvNAT0Umk26L9BLjrY5fSxPyqq23nvboeAJPkDXN1YLk6qhN8GjorNPtaVtxI7ky+rXrwmJxB95vEgfIVLrxLXjS5NPegtbfWXYzH2pSO4kfI1TkEIP1j5jwDNe/cDvqX5C6KXjPs1j4+Ib5EHZmF/nVeba6D2QznqUWH3msKQrOP6tPPoD5X9Kimlk4vl7EUD/ABNf5Cpz29kUvGXLG8+2JeEar2sxb0UD51UPKCXgIz4Mv7zVBQ599rdpv+6vPNW3kmpzZdnVUIdF1uUc/wAMfk381e4uU8nvRoe4kfO9UTGDwrz9HFZmT7NyafQ8i5Sp70bjuysPmKtLt6A++R3q38KzHMdleGh7K1V5EPxoGxTasJ3SL4m3zq0kgO4g9xvWAMHfXEjKm4JHaNDVryHyiH4q4Z9BvResKuKlG6WQfrE/OuNtCY6CSQ9xI+VV6hdE+ll2jdM4AudB1nSlmK5RYZN8oP6AZ/2Aax8xc+3c/pXb5mvaWt/yKl+Q+EXHxVyzURcqMM24v4xv/CrQ21h7X5xR33B8iKyK175qpVeRr8WPZrBtnD/no/vCuHbeH/PR/eFZB46j5ut9Q+jPSx7NY/KXCj+tB7ldvkKgl5Vwj2VkbuUD9og1mTEeqvP0YmpfkSKXiw5HkvK4+7Cf1mt8hUA5UzE2CxjwYn9qli4QmposJYiszZvkrJprg2uAlLIC28+FFc2cLIKK9i2Pny3LVFFFaYFFQY3FLGhdtwtu3kk2UDtJIFIcVtU2vJJzQPuIOl4sdfK1TKSRcKblsd2vtE88yZmypluqaMxIvqRuGvXVYIW3IsY6yQzn/nvNK5MYvuX69a8ri3c5Vux6hrbvO4eNeSUm2fRhSUUNDBEurEE/aN/TcKrzY5R7GXwqt+DmJvK1h8K7z3tw8POrEWBgvfLfvZyPIm1c2UuyJMcb6anq3nyFWQ2IbqRes7/IV2XGxx6DKvYLXPcBvqMPLJ7CEdr3Hku/ztQfE9/RPjct42HpUaIn9WuftUDL97dUkezmJu/TPUdFHcu7zvUsjECxFu7dUs1HgYadvZaKPwL+txUcmAnHtTRsOICZT8zUiE8PU1KdRrW4kY4u4R6Drrpa9csKMlZiNsRmOuBe+pgLV0sK25lyDm/tGu5O2vTMK6sgrTLs8ha8vHUjSDrrwcQKWFyu0N/lTLA4dRpw+faaXS4mo02hbjWxaTMkm0OMXEg4ClE6pvGlQT7W35juZx4BiB6AVQTHlzpVSeohHQawqOup9Kr4eSw1tXpsQOqudzpYsC1dOWqYkvwqQGlzLE9x1V6VqgzV3OK0wnvXpWF6rFuqvcK6itMZrMEegKK5gPYFFe+Ox8yW7LNFFVsZjljHS3nco1Y9w/fWt2MSuG0cGssZRiQDY3GhBBupHaCBXz7aWxZRJlGIVxfU2IKjqI1BPcfKtPtTaunTbIOEam7n9JuA7B51mcbtG44Io4CvPUknse3x6clqyzhMLhlFnMkh43Nh5LarGJ2qiDLGoRRwFhSHArNOegMifGQbW7D7x7BWk2fsiKMZm6bD3m6+sDcK42O8lFasWqssmoGUdZvr3Df4nTvphBsmNvazXHWxIPeNB6VZxG0F3KAO2lM20bcalo1XfwHMUMMOqqo7gK5PtXqFqQybQHxeFUMVtdRupqFBc6mhfHdtRHEmslJt026hcDzNQTbZkIphOiibKHFhmy3131aABG83r5hh9pS86Cp1a667tNbn1rXbL2iEGpzt1nd4DqrcKIaZo44mr2CeNKodokkDdfyq3icYoG8WG81DihqWy4qJ5BwqouHlcX/Jp1sCXI7F4ePlUwUKLDzqbDQ6XqNpKHaqcuIAqkhsSyS1VlnqCbEVRlxFbYwtSSE7jVCWN+BrwcYBXg46pKRbbClma50zHTxplhcHYaUvWfptr7x9SasnaIFXLd3JjfCrDEr11GZaVHaDE6CvQdjvNqnQqzGqv3edBlqghUa3vVgYocKG2LIYnj6V2x66rDEjrrjYsddYYXPGpIXsaUti65Fi9a25jPpGzj0BRUWxWvGKK+hHY+VP3mMKynLIyxkTIpZcmRiBfJYk3IHA5t/ZWrqOd8qs1r2BNuJsN1JK6sbCWGVz41PtbiWHfem+ydjNL05gcvBDpftbs7KYLjYnkE+IUF7XRbDKl9ejYantNz3bqi2nykzaILV5bdH0sUnwNppliAAtfgNAKVYjat+NZ3F7SJFyd28nQUpOMkZugMwtvIIF+sDutRRuG4wV5Ggn2hck6m3bpSPaG2BrkOZjwHsjvaupsiaU9O5HVuA8KbYTks3VXVU+zzz8n/kzMO0JQPZv1XJ/cK8zYqdt2Ve5Qf2r1vIeSnZVheS9uFXgRxdab5PmE+HlexZma27Ww8lsKjcTD33H6xFfVDya7KrYnkroSbADeToB3k1tkRjl2fLZMRKNb3I3Eix17RTvZm2YgAGDI3abjz/jWh/FqKS4jPOEb8liPvEhfWpcJ/R1mP1jBR1L028yAB5GuUsB6Kc6v5K2F2sMy5SGJ0Fjff3Vr9l4AC0kg0HsId5b4m7uA7b93dmbAwuDF0QZuLnpOfHh4V4xm0bnTyrg7cHpxOW5bxGJJNyfCqUuKHCq5l4mq82JA3VNmUrE08xpfLIa62KFVZsQK1IzcjnlNLppjUs84pdNJetsUkdllqJpdOwV0LeqWJieW6roo0v19dVGN9BUqRgrsaT7TUSMpYDRd+m8Bv3ivabST40P6wqLFbEeSViPsjyUD91X8JyOlb/8rs6SbPFHy2laxGu0BwZfMV18bfj6im8PIRjvHoKsr/R8fh9BU5JfrPgZz6ae2uHaJrTf9Hh+EelRvyAfgD94j5GmSzfVx5RnRtM9dd/CJ66cvyDm4FvQ/MVWl5GYgbreK/wIqXRZa8qmyiMdU2Gxd2FeJeTeIXgD4kfuNQxbPmVheNvCzfLWpymuC1VpvZn2Lk414RXai5Kn6kVyvXHY+ZP3mO6KKKokxXKLknIzlsPlyk3MZOWxO8qd1uw7vSlGF5DYp26ZSJesnnCe5V08zX0yioy4nZV5pWuZDCcgYFsXZpG62tp3DcPCm0PJyBdy05oqrI5Nt6spR7LjG5RUy4VRwqeitMIuYFRzKigliFA3kkAeZqeRwASdAAST2DfWAxu2ZJTnC6+6Tcqg6kXi3W3XfhUylhOlOm5s0eI2otvq1v8AbcFV8Aek3kAeuqU8ccgvMBIBqM4BUH7K7h86SNiysZdullOVjYgjMNG3nQXqjJtW4FzXnlKT3PZClFbD3nEXWIBLXsBorWFypHAnrrzjNsWtkb2lzL26Xse3fWUxe2AFNt+h8j/C9K5doErf4TmHcd49T51CSRckaWfarOLseGveNDS99oCkwYhbuwRb3uT28KiOKX3VkfttlHrW2vsMSjuNpNpmqr48mqWeQ7oPNz+5aliwk7f1aj7x/hW5bIz4Lk9nFmonxXbV/D8mcS+/IP1WPpmpvhOQzn23P6qhfnc1uWx6mKMmZCa6tr6nXqGrHuA1r6JhOQUWhZS36RZh5E29K0GA5Lwx7kUdwAq1SIl5fSPmWztgyzH2Skf+Nuz7I9e6tjsrkiABcWFbFcNHGpJsAASSdwAFyTVPA7YMixSCFhFL0lcsAyoVLK7ofZBAGlyRmFwNa6RikeSc3N3ZBsTZSZSSLnnZx92aRR8hTpIVG4ClsG0sNEhviIgpeVszSIBdyZmG/grg91jxqziNqRKSvOIXsSqZ1DNZc1gL6mxB7iDVkly1dpbgdsRyKHJVQUiexdcw55cyqyjUHq6+FSrtfDllQTxFmClVDqWIe+QgXuQ2VrddjQF2iiigC1cKiu0UBE+HU7wKqy7KjPCr9FAQ4aAILCu1LRQBRRRQBRRRQBRRRQBRRRQEeIizKyn3lK+YtXzFMdlhF9GVmRh1MCTb1PlX1KsttjkXHNI0iSNEX1dQAyMfisdzeNRONztSmo3uYF9p3DqdzDW+7S/8aSQFjpvr6bH/AEb4fTnJZnPGxRR5BdPOr+H5B4Fd8Rc9bu59L29KlwbOq8iK2PlBjG5jc/COkx8BrVzBcmsRNqqtEhFumCHOoNwvDq18q+x4TZEEYtHEiDsAFXFjA3ACiprk5yryex85wPIS5zPdj1tr5dXhT7DckEXeBWqorpZHFtsRpyaiHAVYi2JGOFNKK2xhWjwSDhUyxgcK90UAUUUUBHPCrqyMLqwKkdYYWI8jSFeTzhIEaYFcNfm2KDORzTxJzhLZWsHBOguVG6tCTSuJfpDBz+QUhox+dYG4lP2BYFRx9r4aAVYbko6lyZgS7Fz9WfaODTC6XkOlow3iR3eMBsWRZmGUW9nOUIBthkh54WltchALFb2Fr8a1tFAZzDcmmRo3EozRLh1ToEA8xFLE2YZ9QyzN3EA61HFySyuzLLbO+GcjJfWDFTYlgOnoGadgB7oA31ocTi44xeR0QdbMFHmTSccr8I2kLtiDu+ojknFxwLxqVB7yKAeiu1n/AMO4ljaPZ+It8Uj4eJfISs48VrwMTtRjph8HGOtsRK7fdWAD1oDR0UgVNpne+CX+7mf/AIi1JzO0fz2D/wDDzf8A2KAd0UuhGKHtmBj2CRB6lqvRFrdIAHjYkjzIFAe6KKKAKKKKAKKKKAKKKKAKKKgxmMjiUvK6RoNS7sEUd5Y2FAT0UkHKHnNMNDNP9vLzUPeJJbBx2pmrgTaD2JfC4frULJiTbqDlohftymgHlcvSf8H4r+2Ht+pi9P8AO9K9oYfDIR9NmlxBNwscrAI/WFwseUS+KMfOsuLDbE8pcKhI53nGG9IVfEOO9IVYjyqA8rIN5jxdjx+hYw+giuPEV5i2lLkC4TBMFA6POkYWPuy5WkX7lcnO02ByfQozwDGaUDvICX8qXNsevxuw/BMYf9hxo9TCBUv4xA+zhsW39yU/9wrS/D4bGk2xQZhuvh8QqL2kjm43Xuzt307iwEa8ZD+lLK582c1phRbbs3DAYs+OGHznry3KGUf/AM/F/wDpz/xqdK4At/E14bFoN5A79PnWXRtmKF5RP72Bxi/qxN+zKaG5VRjRsPjB/sszfsKaZPtOIe+n3gKW4/lKIwWEbOo94Zgv3yuXzIqXUiuTVBs5JtqeUZcLhZAT/W4gczEnaUJ5xz9kKL21ZaXYnk5zylp5ZJywvZrZCD1Q/k1XqFi1rXY042ft6KZWzHmiBqGZQLHS4a9jY6HqNeoMfEwtziXUAEZl4cRrqD11SaexqVnqYOLY0MMyxc1lhlcQu0Y+jsTILBRzWXMvSFz4A+1fapsPEJ+Tx0+XgsiQy27A2QMf1iT21V2tzayRSS+wh5wWFyzAZUCjibtfwv215xHKuUapheidAXlCse5UR/U1LnGO5bg5P2UXX2Rim0OPkUdaQwKfAsrfKuJyXQ/lcRi5j9udkB70hyJ6VFh+VFyVeEgjLfI6OBmvYXbKSdOqpxymj/NzfdX+apzqfZOVPokw/JbBI2dcLBn/ADhRWkPe7AsfOm6i2g0HVSf8Y4/gl+6P40fjHF8Mv3f863Nh2jMufQ5opMeUcXwS/c/zrz+MsXwS/c/zpmw7Qy59DuikR5UR/m5vur/NUZ5WR/mZvJP56ZsO0blT6NDRSKDlIrHSKQd+T+ameHxeb3SO+1UpxezJcJLctUVwGiqJO0UUUAUUkxG3C7mPCJz7qSryE5cPERvDya5mHwICdNctRybJkfXF4p3HGGIcxEfukynuMluysbtuNy1jOUEEbmMMZZRvhiBllF92ZV9gab2sO2q5xuOktzeGihUjVp5byL1fVQqyt3c4O+pcNJFCgjhWOFBuRQFHgoqhjNtktzcAeeUEZkS1l1H5RzZY+4nNbcDXPNT0jqdMt86Ev4BEgviMRiZm+xLJhUF+Crh2TT9IsesmvUewsPDZwiKV3SzM00g/vJmJHnVGFp5rc5M4H5vCrlU8LNiJRd9fejyV6j5OxlsxjiUjc8l8TN/vJi1u6pc+3+wwk34ew7XyTPiSNCMOrzAEbwTCMq+Jqu+12P5OBVN/+sTqptxISDnWPcbeFMpMJBpzhMlt2Y6DuXcPAVYieECwVbVzdRfll4H8f2EUzM4POYrLfQQwI2Hzk6BDM933kaoVNW8JsloBePm47+0wXM57XkfM7ntJNc5QvG0ZQWUuCoPUx0jOnU1j4VW2ljlmhUrMUVlINtekNCh6iDeolVk19i409V/IydZv7Vb9SP8AelebSjfjD9yL+Svn+Gwk+IdljMkuU20IUd5LEBRwA3mx0p3h+QeIYdN407M0kp8bZB60iqktvq/uU8Ed38l9jRtnP/XGP6sf8tRnBSndiie9U/clKR/R4f7SR+ihA9ZDQ3IGUezjG8Vb90la6VX/ADMU6ffy/oaHB4sezNG3YV/eCKid8cvuQt+s6/8AxNZ/FclNoR6xuZB9mTpeUmUetUH2tjYDaYuvD6xbA9xIAPgTXKUZR3TOkWns0a4YvEnRliQ9YzSHyKr86X4raWIhkjiXm5GlJs75oxuZiGPStbKdOI3bjVbZ3KFm1dFGnC4uaWbTnd5HZLtIxTmkHxIQwO+wsRv3WvffXFSbep0cEkeZMTKqoJYwjxO9spB+qYnKUYe0oJC38CNbVf8AwiQUeXMkZUKkkahjmY2yuW9jhY6gk8NBS7HzfWFRe5e4jbokFyEO/gQxBIuNQeArXfQWhVC+ULDdwFJYsxBW5JUbsx067dVa+zHZaGY2rKHhfm2Y2+sX6xMyuoIDhVUBCdxG4gnjrTvk6TPs6J/Zcxi57bXPzv40u5a8y2RZT0SFVjezDpx5gG3i6lhTHGcooIYsoJJFwigaADQDwAAq8zFG7YwarCjuBhRbkbwcxHXoqnXssPOmH0uIncKxmG29K2aQZVVTxAsRf2e3StHs+NCpckC1+OgA467q4xvwdZJLcaiRD7td6Hw1m8RykW/N4dWnfcQis1vIVyCDa0mqwrGOHOMq+guR4iukYyey+Rxdlu7Gk6HCP0rluqP0pOnJ/ax34iBO7Ox/ZFehyNx7e3tC36MZ+eauqoz6+hDqR7+o0Z2/NioZMQw9xR5VWH9HzH28diT3ZFHyNef+jWM78Ziz+tH/ACVWRMzOj2X8PjTfcvpT3CSXHCs/hOQMMevPYhu9k/claDCbMWMWBY95B/dXelTlHc41JxexdWihVtRXoOAu2vtJosiRpzk0pKxpfKvRF3d2scqKN5sdSALkiqbbGkk1xeJdgd8MX1EPcbEyMOGr2PEVZ21gpGaKaDKZYi1kY2WRHWzxlgDkJspDWOqDgTWd2rtjD88q4oY6GRxZcOsckgbLvyHDq9x3Gslfg1W5GW0dtRYZBHDkjVQALABEUEAhQNBYE24aUnxW2lkkCvLlBICxxfWYiUndlRfZH2jZR52uSbOEgvzQwmHHvkA4uY/Ct7mIdty5voEtc+udjijCYeIRqzMFVReWRwbMXYXIN73Nyx6xXCUdbzf6HaL4iv1IIdkNIbOpjUW/0eNry8f9ZxV7LvByR2/SYGr2PVIICqGONURiuHi6CaKTYkWLbuFr9tWsHsiRlHPSFF/NR2UDvbif+b1NLyaw7WurG3W7m/ZqT6VVpNaKxN4p6u5n02vMQsMGQgZUjAIZiqgAMQDoLC9zYU7g2NKw+tnIPVGAPDMwN/IV3ae24cNJFFpdrlkRGd1jCNZisYJALZACRrrXn8a4b2WLFsezB4q33jGFHia1UY86mOq+NCZeTsPEyN2l2H7Nq43JyG3RaVe0SMfRrj0ry21sQ35LByX4GaSOFPHKXcfdo+gYuQ3lxIiX83h0Fx2GWXMW8FWrwR6Jxy7FeN5HO5AE5y9ZBzDt0NifIdlMsTyXgYLkvEVAW6WGYAW6QIIJ7d9e/wADzr+Txs3dIsUo/YDetRnBbRvpi8Nbtwbk+YxQ+VYqcVwa5yfJdwGHhw5WFBYuHe/FipXMWPFukPAdlMayu2cNjgqymfB5oW5xWdJIE9kq6u3OMArKzDjY2PCpNm8qXxCn6PhZGYaZ2ZUwx7UxAvzqHgUVu0CrINHLIFBZiAACSSbAAakkncKobP2mZzeONhDwle6Z+2NCMxX7RsDoRcG9VX2W8pDYyRWQG4gQFYb8OcLG81u2y7jluL1ffacQ3NnPUgL+eUG3jWNpCxcrkigghrEcb7vG9Ln2hIfYjt2ufXKt7+JFLMdArf6w/OfYa3N/7v2fO5rlKtFbanSNJsX7Y2dgpCVwy/W3teAhYlN9ecNjHfssW7KQ4TBy4J3XEEM0hDLMNLqBrHb3bEXtx38KfT7WjiHQG7d1Du6vCsdyl2w0im5JKkOD1Za8VSak9j20oOPJodqxI6q9rk2ubXsVN1kB3BhYEHsrxtTlQTEFdSH1z2FwChsbdl9R13FLdl7TzwNHDmmlcZQkYMltNCxGiDfqbCtNyM5LlLy4qMc5dObVjmy5FtnK3Khye8gKuvAKdKU9BVnCGpkpeQ20MQy86oRXILMWU5FbeCAblgOob6ebd5B2QtgmLgaNAzBj0dDzbsdD9lj4rW72ptBMPDJNKcqRqXY9gG4dZO4DrNZ7k9t4CFRzOKdyXkcjDzKmeV2kcI8iqGUFiAQbEAV7V48LWseR153vcx0PJ3EsuQYKQsdM8rIqKOv2r+AvWu2dyOvrinzjhAlxEOxjvf0HfTY8oLb8Lix/dZvRGJqNOVuFteRpIAN5xEM2GXvzTIq27b1MfGpxdypeTUkrDfC4VI1yxoqKNyqAo8hUtqjw2JSRQ0bK6ncykMp7iNKlr0HnCiiigCiiigCiiigCiiigOGstyYU/QxMihsVIB9JJIMgmBtPHdjpkbOqpcAWHjqqV43YEEjmSzRyEAGSJ3idrbsxQjPbhmvagKQ2RNKS0zlAdMoIZyDvzNbKvcotUX+h4SWwZ5JyLiFS00u4DMIl9nSwzkAa79at/i2h/KTYqQfC08ijxCFb+NMdn7OhgXJDGka3vZFCgk7ybbz2mpUEinJilMVtFyWXD4eOMhcqyzNzw+LOIo2S+7QOe+pDgcZLpLiFhXiuHTpkdRllzWHaqg9RFPKKokp7M2XFApWJbXN2Yku7n4ndiWdu1iTVyiigCiqO1NqxwBc5JZzZI0BeRz1Ig1Padw3kgUv8AouKxGsrnCxn+qiIM5HVJNqE7o9R8ZoC9tHbUEBCyOOcYErEoLysBvKxoCxGo1tbWqQxOMmP1ca4WPXpzWkmOvuwocqg77s9xpdeqfCw4bCgrEgQkjNlUlndt2eQ+05J3sb6617k2gwaxyL4lu7qqJTjHcpRb2IMPydhDCSYviZBb6yc57Ee8kYAjjPaiirr4ktpFu/Oe7+r8R9O/dS+fGxDWV85+Hco7l/jeqGK5RBtF0Fc5VlwXGk+TuMxGkmbpuNUYgXy6KRbcLEX0A9oVYwONXL7N2trc2FZvFbRs4a/R3HsDdE+uU+FeMHhZZnypc+OgHAk8K86xN33PRaMUNNp7fYEqpA7v40mM0srWUM7HWwuT32G4dp0rTYLkgoN5XJ+yungWOvlatHhcKka5Y1CjqAt4nrNdVQb95nN1or3UfPvxNxUgucidSsxv/hDD1qHA8gJ3lAnyJCDdyrZ3kA9xRlAVTxJ16hxH02qO0NsYeCwmmjjJ3KzDMf0V3nwFdF48E7kOvO1i1DCqiyqFHUAAPSvZIFJPw3LJ/q2GlcEaSTf6NF4hxzp8I7dteW2LLP8A67KHT+zRApAernSSXlt1XVTxWuxxIsOfp0iyEXwkTBoerESqdJrcYk0KH3m6W5UJ0dcUW0GgrtAFcIrtFAKcVybwzktzWRzqXiZ4JDx1eIqx8TUX4IxCG8OMltwSZI5kHiAsh8XNO6KARjEY9D04YJlt7UUjRyE/9lIpX/zK6vKNV/LQYmD9KIyDvLwF1Hiad0UAuwG3cLMSIZ4pGBsVV1LA9RW9wew0xqrjtmwzC00Uco3WdVceopd+LEC/kTLh+oQyuiDujJKeGWgHdFJF2djEFo8WJP8AvEKOT4wGIennVmCfFD8pFER8Uchv35XQW+8aAZUVwV2gCiiigCiiigCiiigCvMjgAk7gCT3CvVeXUEEHUEWI7DQGe5OBBEuLm/L4lRITYsyo3SjgQC5CKpGg0Jux1NM58Wba/VLxZrZj+iovbvPlWa2aZVTmUGafDKuHa9s4Rc3NTKGIusiZDmHvIy+6bWoNgzy9KeQr2aM3dbVV/wAXhXGUp3tFHSMY2u2WNp7Si5sqpBHHXU33m++/G/XSKTEs+TJdmOZTbXpKxUWG/W17dtPMdsfCwpmln5leLu8aL4lhauYPacC6YTDyztYDnEiyKw6ziJcqvrvsxPZUZMm/aOmbGK9koQ8m5n1che83P3Vv86nxOwsNCubEYgINwPQQE8AM2Yk9gph9Hxs35SRMKmt0h+ulOun1sihU03gId+jaa2tn7BghbOqZpNfrpGaWbU3I5yQlgOwG3ZXVUoo5urJmeweGBcHDYaWUDUS4k/R4Qd1whTnGPV0Ldu6m0Wy8UQQ+JWEX0XDQoluwtLnzHtCr3U+oq0ktiG29xMNgHjisWT184q+ioB6Ufi8DvxGLP9+6/s2pzRWmCVeTEHvGeTskxGIkHk0hFXNn7Hw8F+YhiivqciKhJO8kgamr1FAFFFFAFFFFAFFFFAFFFFAFFFFAFFFFAFFFFAFFFFAFFFFAFFFFAFFFFAFFFFAL9pbHjmZXbMkiXySxsUkUHeLj2lPwtdbgG2gqmmwZb9PH4t1+G2Gj/wAUUCv61yigLOA5PYaJsyxgv+dkLTS/7yUs3rTSiigCiiigCiiigCiiigCiiigCiiigCiiigCiiigCiiigCiiigCiiigCiiigCiiig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4279" name="AutoShape 7" descr="data:image/jpeg;base64,/9j/4AAQSkZJRgABAQAAAQABAAD/2wCEAAkGBxMTEhUUEhQVFBUXFRUUFhQYGBcVFRcYFBUWFxQVFhcYHCggGBolHBQUIjEhJSkrLi4uFx8zODMsNygtLi0BCgoKDg0OGhAQGywkICQsLiwsLC0sLSwsLCwsLCwsLCwsLCwsLCwsLCwsLCwsLCwsLCwsLCwsLCwsLCwsLCwsLP/AABEIALUBFgMBIgACEQEDEQH/xAAbAAACAwEBAQAAAAAAAAAAAAAABQMEBgECB//EAFEQAAIBAgMDCQQECgYGCwEAAAECAwARBBIhBTFBBhMiUWFxgZGhMkJSsRQjYpIVFjNTcoKywdHSB0NUg6LhJDSEk8PwF0RzdJSjpLPC1PFF/8QAGQEBAQEBAQEAAAAAAAAAAAAAAAIBAwQF/8QALREAAgECBgEBBwUBAAAAAAAAAAECAxESEyExQVEEFCIyYaGx0fGBkcHh8FL/2gAMAwEAAhEDEQA/APuNFFFAFFFFAFFFQYnFontsF7OJ7hvNAT0Umk26L9BLjrY5fSxPyqq23nvboeAJPkDXN1YLk6qhN8GjorNPtaVtxI7ky+rXrwmJxB95vEgfIVLrxLXjS5NPegtbfWXYzH2pSO4kfI1TkEIP1j5jwDNe/cDvqX5C6KXjPs1j4+Ib5EHZmF/nVeba6D2QznqUWH3msKQrOP6tPPoD5X9Kimlk4vl7EUD/ABNf5Cpz29kUvGXLG8+2JeEar2sxb0UD51UPKCXgIz4Mv7zVBQ599rdpv+6vPNW3kmpzZdnVUIdF1uUc/wAMfk381e4uU8nvRoe4kfO9UTGDwrz9HFZmT7NyafQ8i5Sp70bjuysPmKtLt6A++R3q38KzHMdleGh7K1V5EPxoGxTasJ3SL4m3zq0kgO4g9xvWAMHfXEjKm4JHaNDVryHyiH4q4Z9BvResKuKlG6WQfrE/OuNtCY6CSQ9xI+VV6hdE+ll2jdM4AudB1nSlmK5RYZN8oP6AZ/2Aax8xc+3c/pXb5mvaWt/yKl+Q+EXHxVyzURcqMM24v4xv/CrQ21h7X5xR33B8iKyK175qpVeRr8WPZrBtnD/no/vCuHbeH/PR/eFZB46j5ut9Q+jPSx7NY/KXCj+tB7ldvkKgl5Vwj2VkbuUD9og1mTEeqvP0YmpfkSKXiw5HkvK4+7Cf1mt8hUA5UzE2CxjwYn9qli4QmposJYiszZvkrJprg2uAlLIC28+FFc2cLIKK9i2Pny3LVFFFaYFFQY3FLGhdtwtu3kk2UDtJIFIcVtU2vJJzQPuIOl4sdfK1TKSRcKblsd2vtE88yZmypluqaMxIvqRuGvXVYIW3IsY6yQzn/nvNK5MYvuX69a8ri3c5Vux6hrbvO4eNeSUm2fRhSUUNDBEurEE/aN/TcKrzY5R7GXwqt+DmJvK1h8K7z3tw8POrEWBgvfLfvZyPIm1c2UuyJMcb6anq3nyFWQ2IbqRes7/IV2XGxx6DKvYLXPcBvqMPLJ7CEdr3Hku/ztQfE9/RPjct42HpUaIn9WuftUDL97dUkezmJu/TPUdFHcu7zvUsjECxFu7dUs1HgYadvZaKPwL+txUcmAnHtTRsOICZT8zUiE8PU1KdRrW4kY4u4R6Drrpa9csKMlZiNsRmOuBe+pgLV0sK25lyDm/tGu5O2vTMK6sgrTLs8ha8vHUjSDrrwcQKWFyu0N/lTLA4dRpw+faaXS4mo02hbjWxaTMkm0OMXEg4ClE6pvGlQT7W35juZx4BiB6AVQTHlzpVSeohHQawqOup9Kr4eSw1tXpsQOqudzpYsC1dOWqYkvwqQGlzLE9x1V6VqgzV3OK0wnvXpWF6rFuqvcK6itMZrMEegKK5gPYFFe+Ox8yW7LNFFVsZjljHS3nco1Y9w/fWt2MSuG0cGssZRiQDY3GhBBupHaCBXz7aWxZRJlGIVxfU2IKjqI1BPcfKtPtTaunTbIOEam7n9JuA7B51mcbtG44Io4CvPUknse3x6clqyzhMLhlFnMkh43Nh5LarGJ2qiDLGoRRwFhSHArNOegMifGQbW7D7x7BWk2fsiKMZm6bD3m6+sDcK42O8lFasWqssmoGUdZvr3Df4nTvphBsmNvazXHWxIPeNB6VZxG0F3KAO2lM20bcalo1XfwHMUMMOqqo7gK5PtXqFqQybQHxeFUMVtdRupqFBc6mhfHdtRHEmslJt026hcDzNQTbZkIphOiibKHFhmy3131aABG83r5hh9pS86Cp1a667tNbn1rXbL2iEGpzt1nd4DqrcKIaZo44mr2CeNKodokkDdfyq3icYoG8WG81DihqWy4qJ5BwqouHlcX/Jp1sCXI7F4ePlUwUKLDzqbDQ6XqNpKHaqcuIAqkhsSyS1VlnqCbEVRlxFbYwtSSE7jVCWN+BrwcYBXg46pKRbbClma50zHTxplhcHYaUvWfptr7x9SasnaIFXLd3JjfCrDEr11GZaVHaDE6CvQdjvNqnQqzGqv3edBlqghUa3vVgYocKG2LIYnj6V2x66rDEjrrjYsddYYXPGpIXsaUti65Fi9a25jPpGzj0BRUWxWvGKK+hHY+VP3mMKynLIyxkTIpZcmRiBfJYk3IHA5t/ZWrqOd8qs1r2BNuJsN1JK6sbCWGVz41PtbiWHfem+ydjNL05gcvBDpftbs7KYLjYnkE+IUF7XRbDKl9ejYantNz3bqi2nykzaILV5bdH0sUnwNppliAAtfgNAKVYjat+NZ3F7SJFyd28nQUpOMkZugMwtvIIF+sDutRRuG4wV5Ggn2hck6m3bpSPaG2BrkOZjwHsjvaupsiaU9O5HVuA8KbYTks3VXVU+zzz8n/kzMO0JQPZv1XJ/cK8zYqdt2Ve5Qf2r1vIeSnZVheS9uFXgRxdab5PmE+HlexZma27Ww8lsKjcTD33H6xFfVDya7KrYnkroSbADeToB3k1tkRjl2fLZMRKNb3I3Eix17RTvZm2YgAGDI3abjz/jWh/FqKS4jPOEb8liPvEhfWpcJ/R1mP1jBR1L028yAB5GuUsB6Kc6v5K2F2sMy5SGJ0Fjff3Vr9l4AC0kg0HsId5b4m7uA7b93dmbAwuDF0QZuLnpOfHh4V4xm0bnTyrg7cHpxOW5bxGJJNyfCqUuKHCq5l4mq82JA3VNmUrE08xpfLIa62KFVZsQK1IzcjnlNLppjUs84pdNJetsUkdllqJpdOwV0LeqWJieW6roo0v19dVGN9BUqRgrsaT7TUSMpYDRd+m8Bv3ivabST40P6wqLFbEeSViPsjyUD91X8JyOlb/8rs6SbPFHy2laxGu0BwZfMV18bfj6im8PIRjvHoKsr/R8fh9BU5JfrPgZz6ae2uHaJrTf9Hh+EelRvyAfgD94j5GmSzfVx5RnRtM9dd/CJ66cvyDm4FvQ/MVWl5GYgbreK/wIqXRZa8qmyiMdU2Gxd2FeJeTeIXgD4kfuNQxbPmVheNvCzfLWpymuC1VpvZn2Lk414RXai5Kn6kVyvXHY+ZP3mO6KKKokxXKLknIzlsPlyk3MZOWxO8qd1uw7vSlGF5DYp26ZSJesnnCe5V08zX0yioy4nZV5pWuZDCcgYFsXZpG62tp3DcPCm0PJyBdy05oqrI5Nt6spR7LjG5RUy4VRwqeitMIuYFRzKigliFA3kkAeZqeRwASdAAST2DfWAxu2ZJTnC6+6Tcqg6kXi3W3XfhUylhOlOm5s0eI2otvq1v8AbcFV8Aek3kAeuqU8ccgvMBIBqM4BUH7K7h86SNiysZdullOVjYgjMNG3nQXqjJtW4FzXnlKT3PZClFbD3nEXWIBLXsBorWFypHAnrrzjNsWtkb2lzL26Xse3fWUxe2AFNt+h8j/C9K5doErf4TmHcd49T51CSRckaWfarOLseGveNDS99oCkwYhbuwRb3uT28KiOKX3VkfttlHrW2vsMSjuNpNpmqr48mqWeQ7oPNz+5aliwk7f1aj7x/hW5bIz4Lk9nFmonxXbV/D8mcS+/IP1WPpmpvhOQzn23P6qhfnc1uWx6mKMmZCa6tr6nXqGrHuA1r6JhOQUWhZS36RZh5E29K0GA5Lwx7kUdwAq1SIl5fSPmWztgyzH2Skf+Nuz7I9e6tjsrkiABcWFbFcNHGpJsAASSdwAFyTVPA7YMixSCFhFL0lcsAyoVLK7ofZBAGlyRmFwNa6RikeSc3N3ZBsTZSZSSLnnZx92aRR8hTpIVG4ClsG0sNEhviIgpeVszSIBdyZmG/grg91jxqziNqRKSvOIXsSqZ1DNZc1gL6mxB7iDVkly1dpbgdsRyKHJVQUiexdcw55cyqyjUHq6+FSrtfDllQTxFmClVDqWIe+QgXuQ2VrddjQF2iiigC1cKiu0UBE+HU7wKqy7KjPCr9FAQ4aAILCu1LRQBRRRQBRRRQBRRRQBRRRQEeIizKyn3lK+YtXzFMdlhF9GVmRh1MCTb1PlX1KsttjkXHNI0iSNEX1dQAyMfisdzeNRONztSmo3uYF9p3DqdzDW+7S/8aSQFjpvr6bH/AEb4fTnJZnPGxRR5BdPOr+H5B4Fd8Rc9bu59L29KlwbOq8iK2PlBjG5jc/COkx8BrVzBcmsRNqqtEhFumCHOoNwvDq18q+x4TZEEYtHEiDsAFXFjA3ACiprk5yryex85wPIS5zPdj1tr5dXhT7DckEXeBWqorpZHFtsRpyaiHAVYi2JGOFNKK2xhWjwSDhUyxgcK90UAUUUUBHPCrqyMLqwKkdYYWI8jSFeTzhIEaYFcNfm2KDORzTxJzhLZWsHBOguVG6tCTSuJfpDBz+QUhox+dYG4lP2BYFRx9r4aAVYbko6lyZgS7Fz9WfaODTC6XkOlow3iR3eMBsWRZmGUW9nOUIBthkh54WltchALFb2Fr8a1tFAZzDcmmRo3EozRLh1ToEA8xFLE2YZ9QyzN3EA61HFySyuzLLbO+GcjJfWDFTYlgOnoGadgB7oA31ocTi44xeR0QdbMFHmTSccr8I2kLtiDu+ojknFxwLxqVB7yKAeiu1n/AMO4ljaPZ+It8Uj4eJfISs48VrwMTtRjph8HGOtsRK7fdWAD1oDR0UgVNpne+CX+7mf/AIi1JzO0fz2D/wDDzf8A2KAd0UuhGKHtmBj2CRB6lqvRFrdIAHjYkjzIFAe6KKKAKKKKAKKKKAKKKKAKKKgxmMjiUvK6RoNS7sEUd5Y2FAT0UkHKHnNMNDNP9vLzUPeJJbBx2pmrgTaD2JfC4frULJiTbqDlohftymgHlcvSf8H4r+2Ht+pi9P8AO9K9oYfDIR9NmlxBNwscrAI/WFwseUS+KMfOsuLDbE8pcKhI53nGG9IVfEOO9IVYjyqA8rIN5jxdjx+hYw+giuPEV5i2lLkC4TBMFA6POkYWPuy5WkX7lcnO02ByfQozwDGaUDvICX8qXNsevxuw/BMYf9hxo9TCBUv4xA+zhsW39yU/9wrS/D4bGk2xQZhuvh8QqL2kjm43Xuzt307iwEa8ZD+lLK582c1phRbbs3DAYs+OGHznry3KGUf/AM/F/wDpz/xqdK4At/E14bFoN5A79PnWXRtmKF5RP72Bxi/qxN+zKaG5VRjRsPjB/sszfsKaZPtOIe+n3gKW4/lKIwWEbOo94Zgv3yuXzIqXUiuTVBs5JtqeUZcLhZAT/W4gczEnaUJ5xz9kKL21ZaXYnk5zylp5ZJywvZrZCD1Q/k1XqFi1rXY042ft6KZWzHmiBqGZQLHS4a9jY6HqNeoMfEwtziXUAEZl4cRrqD11SaexqVnqYOLY0MMyxc1lhlcQu0Y+jsTILBRzWXMvSFz4A+1fapsPEJ+Tx0+XgsiQy27A2QMf1iT21V2tzayRSS+wh5wWFyzAZUCjibtfwv215xHKuUapheidAXlCse5UR/U1LnGO5bg5P2UXX2Rim0OPkUdaQwKfAsrfKuJyXQ/lcRi5j9udkB70hyJ6VFh+VFyVeEgjLfI6OBmvYXbKSdOqpxymj/NzfdX+apzqfZOVPokw/JbBI2dcLBn/ADhRWkPe7AsfOm6i2g0HVSf8Y4/gl+6P40fjHF8Mv3f863Nh2jMufQ5opMeUcXwS/c/zrz+MsXwS/c/zpmw7Qy59DuikR5UR/m5vur/NUZ5WR/mZvJP56ZsO0blT6NDRSKDlIrHSKQd+T+ameHxeb3SO+1UpxezJcJLctUVwGiqJO0UUUAUUkxG3C7mPCJz7qSryE5cPERvDya5mHwICdNctRybJkfXF4p3HGGIcxEfukynuMluysbtuNy1jOUEEbmMMZZRvhiBllF92ZV9gab2sO2q5xuOktzeGihUjVp5byL1fVQqyt3c4O+pcNJFCgjhWOFBuRQFHgoqhjNtktzcAeeUEZkS1l1H5RzZY+4nNbcDXPNT0jqdMt86Ev4BEgviMRiZm+xLJhUF+Crh2TT9IsesmvUewsPDZwiKV3SzM00g/vJmJHnVGFp5rc5M4H5vCrlU8LNiJRd9fejyV6j5OxlsxjiUjc8l8TN/vJi1u6pc+3+wwk34ew7XyTPiSNCMOrzAEbwTCMq+Jqu+12P5OBVN/+sTqptxISDnWPcbeFMpMJBpzhMlt2Y6DuXcPAVYieECwVbVzdRfll4H8f2EUzM4POYrLfQQwI2Hzk6BDM933kaoVNW8JsloBePm47+0wXM57XkfM7ntJNc5QvG0ZQWUuCoPUx0jOnU1j4VW2ljlmhUrMUVlINtekNCh6iDeolVk19i409V/IydZv7Vb9SP8AelebSjfjD9yL+Svn+Gwk+IdljMkuU20IUd5LEBRwA3mx0p3h+QeIYdN407M0kp8bZB60iqktvq/uU8Ed38l9jRtnP/XGP6sf8tRnBSndiie9U/clKR/R4f7SR+ihA9ZDQ3IGUezjG8Vb90la6VX/ADMU6ffy/oaHB4sezNG3YV/eCKid8cvuQt+s6/8AxNZ/FclNoR6xuZB9mTpeUmUetUH2tjYDaYuvD6xbA9xIAPgTXKUZR3TOkWns0a4YvEnRliQ9YzSHyKr86X4raWIhkjiXm5GlJs75oxuZiGPStbKdOI3bjVbZ3KFm1dFGnC4uaWbTnd5HZLtIxTmkHxIQwO+wsRv3WvffXFSbep0cEkeZMTKqoJYwjxO9spB+qYnKUYe0oJC38CNbVf8AwiQUeXMkZUKkkahjmY2yuW9jhY6gk8NBS7HzfWFRe5e4jbokFyEO/gQxBIuNQeArXfQWhVC+ULDdwFJYsxBW5JUbsx067dVa+zHZaGY2rKHhfm2Y2+sX6xMyuoIDhVUBCdxG4gnjrTvk6TPs6J/Zcxi57bXPzv40u5a8y2RZT0SFVjezDpx5gG3i6lhTHGcooIYsoJJFwigaADQDwAAq8zFG7YwarCjuBhRbkbwcxHXoqnXssPOmH0uIncKxmG29K2aQZVVTxAsRf2e3StHs+NCpckC1+OgA467q4xvwdZJLcaiRD7td6Hw1m8RykW/N4dWnfcQis1vIVyCDa0mqwrGOHOMq+guR4iukYyey+Rxdlu7Gk6HCP0rluqP0pOnJ/ax34iBO7Ox/ZFehyNx7e3tC36MZ+eauqoz6+hDqR7+o0Z2/NioZMQw9xR5VWH9HzH28diT3ZFHyNef+jWM78Ziz+tH/ACVWRMzOj2X8PjTfcvpT3CSXHCs/hOQMMevPYhu9k/claDCbMWMWBY95B/dXelTlHc41JxexdWihVtRXoOAu2vtJosiRpzk0pKxpfKvRF3d2scqKN5sdSALkiqbbGkk1xeJdgd8MX1EPcbEyMOGr2PEVZ21gpGaKaDKZYi1kY2WRHWzxlgDkJspDWOqDgTWd2rtjD88q4oY6GRxZcOsckgbLvyHDq9x3Gslfg1W5GW0dtRYZBHDkjVQALABEUEAhQNBYE24aUnxW2lkkCvLlBICxxfWYiUndlRfZH2jZR52uSbOEgvzQwmHHvkA4uY/Ct7mIdty5voEtc+udjijCYeIRqzMFVReWRwbMXYXIN73Nyx6xXCUdbzf6HaL4iv1IIdkNIbOpjUW/0eNry8f9ZxV7LvByR2/SYGr2PVIICqGONURiuHi6CaKTYkWLbuFr9tWsHsiRlHPSFF/NR2UDvbif+b1NLyaw7WurG3W7m/ZqT6VVpNaKxN4p6u5n02vMQsMGQgZUjAIZiqgAMQDoLC9zYU7g2NKw+tnIPVGAPDMwN/IV3ae24cNJFFpdrlkRGd1jCNZisYJALZACRrrXn8a4b2WLFsezB4q33jGFHia1UY86mOq+NCZeTsPEyN2l2H7Nq43JyG3RaVe0SMfRrj0ry21sQ35LByX4GaSOFPHKXcfdo+gYuQ3lxIiX83h0Fx2GWXMW8FWrwR6Jxy7FeN5HO5AE5y9ZBzDt0NifIdlMsTyXgYLkvEVAW6WGYAW6QIIJ7d9e/wADzr+Txs3dIsUo/YDetRnBbRvpi8Nbtwbk+YxQ+VYqcVwa5yfJdwGHhw5WFBYuHe/FipXMWPFukPAdlMayu2cNjgqymfB5oW5xWdJIE9kq6u3OMArKzDjY2PCpNm8qXxCn6PhZGYaZ2ZUwx7UxAvzqHgUVu0CrINHLIFBZiAACSSbAAakkncKobP2mZzeONhDwle6Z+2NCMxX7RsDoRcG9VX2W8pDYyRWQG4gQFYb8OcLG81u2y7jluL1ffacQ3NnPUgL+eUG3jWNpCxcrkigghrEcb7vG9Ln2hIfYjt2ufXKt7+JFLMdArf6w/OfYa3N/7v2fO5rlKtFbanSNJsX7Y2dgpCVwy/W3teAhYlN9ecNjHfssW7KQ4TBy4J3XEEM0hDLMNLqBrHb3bEXtx38KfT7WjiHQG7d1Du6vCsdyl2w0im5JKkOD1Za8VSak9j20oOPJodqxI6q9rk2ubXsVN1kB3BhYEHsrxtTlQTEFdSH1z2FwChsbdl9R13FLdl7TzwNHDmmlcZQkYMltNCxGiDfqbCtNyM5LlLy4qMc5dObVjmy5FtnK3Khye8gKuvAKdKU9BVnCGpkpeQ20MQy86oRXILMWU5FbeCAblgOob6ebd5B2QtgmLgaNAzBj0dDzbsdD9lj4rW72ptBMPDJNKcqRqXY9gG4dZO4DrNZ7k9t4CFRzOKdyXkcjDzKmeV2kcI8iqGUFiAQbEAV7V48LWseR153vcx0PJ3EsuQYKQsdM8rIqKOv2r+AvWu2dyOvrinzjhAlxEOxjvf0HfTY8oLb8Lix/dZvRGJqNOVuFteRpIAN5xEM2GXvzTIq27b1MfGpxdypeTUkrDfC4VI1yxoqKNyqAo8hUtqjw2JSRQ0bK6ncykMp7iNKlr0HnCiiigCiiigCiiigCiiigOGstyYU/QxMihsVIB9JJIMgmBtPHdjpkbOqpcAWHjqqV43YEEjmSzRyEAGSJ3idrbsxQjPbhmvagKQ2RNKS0zlAdMoIZyDvzNbKvcotUX+h4SWwZ5JyLiFS00u4DMIl9nSwzkAa79at/i2h/KTYqQfC08ijxCFb+NMdn7OhgXJDGka3vZFCgk7ybbz2mpUEinJilMVtFyWXD4eOMhcqyzNzw+LOIo2S+7QOe+pDgcZLpLiFhXiuHTpkdRllzWHaqg9RFPKKokp7M2XFApWJbXN2Yku7n4ndiWdu1iTVyiigCiqO1NqxwBc5JZzZI0BeRz1Ig1Padw3kgUv8AouKxGsrnCxn+qiIM5HVJNqE7o9R8ZoC9tHbUEBCyOOcYErEoLysBvKxoCxGo1tbWqQxOMmP1ca4WPXpzWkmOvuwocqg77s9xpdeqfCw4bCgrEgQkjNlUlndt2eQ+05J3sb6617k2gwaxyL4lu7qqJTjHcpRb2IMPydhDCSYviZBb6yc57Ee8kYAjjPaiirr4ktpFu/Oe7+r8R9O/dS+fGxDWV85+Hco7l/jeqGK5RBtF0Fc5VlwXGk+TuMxGkmbpuNUYgXy6KRbcLEX0A9oVYwONXL7N2trc2FZvFbRs4a/R3HsDdE+uU+FeMHhZZnypc+OgHAk8K86xN33PRaMUNNp7fYEqpA7v40mM0srWUM7HWwuT32G4dp0rTYLkgoN5XJ+yungWOvlatHhcKka5Y1CjqAt4nrNdVQb95nN1or3UfPvxNxUgucidSsxv/hDD1qHA8gJ3lAnyJCDdyrZ3kA9xRlAVTxJ16hxH02qO0NsYeCwmmjjJ3KzDMf0V3nwFdF48E7kOvO1i1DCqiyqFHUAAPSvZIFJPw3LJ/q2GlcEaSTf6NF4hxzp8I7dteW2LLP8A67KHT+zRApAernSSXlt1XVTxWuxxIsOfp0iyEXwkTBoerESqdJrcYk0KH3m6W5UJ0dcUW0GgrtAFcIrtFAKcVybwzktzWRzqXiZ4JDx1eIqx8TUX4IxCG8OMltwSZI5kHiAsh8XNO6KARjEY9D04YJlt7UUjRyE/9lIpX/zK6vKNV/LQYmD9KIyDvLwF1Hiad0UAuwG3cLMSIZ4pGBsVV1LA9RW9wew0xqrjtmwzC00Uco3WdVceopd+LEC/kTLh+oQyuiDujJKeGWgHdFJF2djEFo8WJP8AvEKOT4wGIennVmCfFD8pFER8Uchv35XQW+8aAZUVwV2gCiiigCiiigCiiigCvMjgAk7gCT3CvVeXUEEHUEWI7DQGe5OBBEuLm/L4lRITYsyo3SjgQC5CKpGg0Jux1NM58Wba/VLxZrZj+iovbvPlWa2aZVTmUGafDKuHa9s4Rc3NTKGIusiZDmHvIy+6bWoNgzy9KeQr2aM3dbVV/wAXhXGUp3tFHSMY2u2WNp7Si5sqpBHHXU33m++/G/XSKTEs+TJdmOZTbXpKxUWG/W17dtPMdsfCwpmln5leLu8aL4lhauYPacC6YTDyztYDnEiyKw6ziJcqvrvsxPZUZMm/aOmbGK9koQ8m5n1che83P3Vv86nxOwsNCubEYgINwPQQE8AM2Yk9gph9Hxs35SRMKmt0h+ulOun1sihU03gId+jaa2tn7BghbOqZpNfrpGaWbU3I5yQlgOwG3ZXVUoo5urJmeweGBcHDYaWUDUS4k/R4Qd1whTnGPV0Ldu6m0Wy8UQQ+JWEX0XDQoluwtLnzHtCr3U+oq0ktiG29xMNgHjisWT184q+ioB6Ufi8DvxGLP9+6/s2pzRWmCVeTEHvGeTskxGIkHk0hFXNn7Hw8F+YhiivqciKhJO8kgamr1FAFFFFAFFFFAFFFFAFFFFAFFFFAFFFFAFFFFAFFFFAFFFFAFFFFAFFFFAFFFFAL9pbHjmZXbMkiXySxsUkUHeLj2lPwtdbgG2gqmmwZb9PH4t1+G2Gj/wAUUCv61yigLOA5PYaJsyxgv+dkLTS/7yUs3rTSiigCiiigCiiigCiiigCiiigCiiigCiiigCiiigCiiigCiiigCiiigCiiigCiiig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9" name="Picture 2" descr="http://semmelweis.hu/wp-content/themes/se_uj/images/logo/egyetem_cimer_at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96250" y="260648"/>
            <a:ext cx="1047750" cy="1047751"/>
          </a:xfrm>
          <a:prstGeom prst="rect">
            <a:avLst/>
          </a:prstGeom>
          <a:noFill/>
        </p:spPr>
      </p:pic>
      <p:pic>
        <p:nvPicPr>
          <p:cNvPr id="6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467600" cy="1143000"/>
          </a:xfrm>
        </p:spPr>
        <p:txBody>
          <a:bodyPr>
            <a:normAutofit/>
          </a:bodyPr>
          <a:lstStyle/>
          <a:p>
            <a:r>
              <a:rPr lang="hu-HU" altLang="hu-HU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1. Beteg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hu-HU" altLang="hu-HU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A kéz tumorszerű elváltozásai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528" y="1700808"/>
            <a:ext cx="882047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/>
              <a:t>Ganglionok :</a:t>
            </a:r>
          </a:p>
          <a:p>
            <a:pPr algn="ctr"/>
            <a:r>
              <a:rPr lang="hu-HU" dirty="0" smtClean="0"/>
              <a:t>A </a:t>
            </a:r>
            <a:r>
              <a:rPr lang="hu-HU" dirty="0"/>
              <a:t>kéz leggyakoribb jóindulatú, kocsonyás bennékű lágyrész pseudotumorai . </a:t>
            </a:r>
            <a:endParaRPr lang="hu-HU" dirty="0" smtClean="0"/>
          </a:p>
          <a:p>
            <a:pPr algn="ctr"/>
            <a:r>
              <a:rPr lang="hu-HU" dirty="0" smtClean="0"/>
              <a:t>Mobilis</a:t>
            </a:r>
            <a:r>
              <a:rPr lang="hu-HU" dirty="0"/>
              <a:t>, ruganyos tapintató, a környező struktúrákkal nem összekapaszkodó </a:t>
            </a:r>
            <a:r>
              <a:rPr lang="hu-HU" dirty="0" smtClean="0"/>
              <a:t>terimék.</a:t>
            </a:r>
          </a:p>
          <a:p>
            <a:pPr algn="ctr"/>
            <a:r>
              <a:rPr lang="hu-HU" dirty="0" smtClean="0"/>
              <a:t>Panaszok? </a:t>
            </a:r>
          </a:p>
          <a:p>
            <a:pPr algn="ctr"/>
            <a:r>
              <a:rPr lang="hu-HU" dirty="0" smtClean="0"/>
              <a:t>RTG?</a:t>
            </a:r>
          </a:p>
          <a:p>
            <a:pPr algn="ctr"/>
            <a:r>
              <a:rPr lang="hu-HU" dirty="0" smtClean="0"/>
              <a:t>UH/MRI?</a:t>
            </a:r>
            <a:endParaRPr lang="hu-HU" dirty="0"/>
          </a:p>
        </p:txBody>
      </p:sp>
      <p:sp>
        <p:nvSpPr>
          <p:cNvPr id="54277" name="AutoShape 5" descr="data:image/jpeg;base64,/9j/4AAQSkZJRgABAQAAAQABAAD/2wCEAAkGBxMTEhUUEhQVFBUXFRUUFhQYGBcVFRcYFBUWFxQVFhcYHCggGBolHBQUIjEhJSkrLi4uFx8zODMsNygtLi0BCgoKDg0OGhAQGywkICQsLiwsLC0sLSwsLCwsLCwsLCwsLCwsLCwsLCwsLCwsLCwsLCwsLCwsLCwsLCwsLCwsLP/AABEIALUBFgMBIgACEQEDEQH/xAAbAAACAwEBAQAAAAAAAAAAAAAABQMEBgECB//EAFEQAAIBAgMDCQQECgYGCwEAAAECAwARBBIhBTFBBhMiUWFxgZGhMkJSsRQjYpIVFjNTcoKywdHSB0NUg6LhJDSEk8PwF0RzdJSjpLPC1PFF/8QAGQEBAQEBAQEAAAAAAAAAAAAAAAIBAwQF/8QALREAAgECBgEBBwUBAAAAAAAAAAECAxESEyExQVEEFCIyYaGx0fGBkcHh8FL/2gAMAwEAAhEDEQA/APuNFFFAFFFFAFFFQYnFontsF7OJ7hvNAT0Umk26L9BLjrY5fSxPyqq23nvboeAJPkDXN1YLk6qhN8GjorNPtaVtxI7ky+rXrwmJxB95vEgfIVLrxLXjS5NPegtbfWXYzH2pSO4kfI1TkEIP1j5jwDNe/cDvqX5C6KXjPs1j4+Ib5EHZmF/nVeba6D2QznqUWH3msKQrOP6tPPoD5X9Kimlk4vl7EUD/ABNf5Cpz29kUvGXLG8+2JeEar2sxb0UD51UPKCXgIz4Mv7zVBQ599rdpv+6vPNW3kmpzZdnVUIdF1uUc/wAMfk381e4uU8nvRoe4kfO9UTGDwrz9HFZmT7NyafQ8i5Sp70bjuysPmKtLt6A++R3q38KzHMdleGh7K1V5EPxoGxTasJ3SL4m3zq0kgO4g9xvWAMHfXEjKm4JHaNDVryHyiH4q4Z9BvResKuKlG6WQfrE/OuNtCY6CSQ9xI+VV6hdE+ll2jdM4AudB1nSlmK5RYZN8oP6AZ/2Aax8xc+3c/pXb5mvaWt/yKl+Q+EXHxVyzURcqMM24v4xv/CrQ21h7X5xR33B8iKyK175qpVeRr8WPZrBtnD/no/vCuHbeH/PR/eFZB46j5ut9Q+jPSx7NY/KXCj+tB7ldvkKgl5Vwj2VkbuUD9og1mTEeqvP0YmpfkSKXiw5HkvK4+7Cf1mt8hUA5UzE2CxjwYn9qli4QmposJYiszZvkrJprg2uAlLIC28+FFc2cLIKK9i2Pny3LVFFFaYFFQY3FLGhdtwtu3kk2UDtJIFIcVtU2vJJzQPuIOl4sdfK1TKSRcKblsd2vtE88yZmypluqaMxIvqRuGvXVYIW3IsY6yQzn/nvNK5MYvuX69a8ri3c5Vux6hrbvO4eNeSUm2fRhSUUNDBEurEE/aN/TcKrzY5R7GXwqt+DmJvK1h8K7z3tw8POrEWBgvfLfvZyPIm1c2UuyJMcb6anq3nyFWQ2IbqRes7/IV2XGxx6DKvYLXPcBvqMPLJ7CEdr3Hku/ztQfE9/RPjct42HpUaIn9WuftUDL97dUkezmJu/TPUdFHcu7zvUsjECxFu7dUs1HgYadvZaKPwL+txUcmAnHtTRsOICZT8zUiE8PU1KdRrW4kY4u4R6Drrpa9csKMlZiNsRmOuBe+pgLV0sK25lyDm/tGu5O2vTMK6sgrTLs8ha8vHUjSDrrwcQKWFyu0N/lTLA4dRpw+faaXS4mo02hbjWxaTMkm0OMXEg4ClE6pvGlQT7W35juZx4BiB6AVQTHlzpVSeohHQawqOup9Kr4eSw1tXpsQOqudzpYsC1dOWqYkvwqQGlzLE9x1V6VqgzV3OK0wnvXpWF6rFuqvcK6itMZrMEegKK5gPYFFe+Ox8yW7LNFFVsZjljHS3nco1Y9w/fWt2MSuG0cGssZRiQDY3GhBBupHaCBXz7aWxZRJlGIVxfU2IKjqI1BPcfKtPtTaunTbIOEam7n9JuA7B51mcbtG44Io4CvPUknse3x6clqyzhMLhlFnMkh43Nh5LarGJ2qiDLGoRRwFhSHArNOegMifGQbW7D7x7BWk2fsiKMZm6bD3m6+sDcK42O8lFasWqssmoGUdZvr3Df4nTvphBsmNvazXHWxIPeNB6VZxG0F3KAO2lM20bcalo1XfwHMUMMOqqo7gK5PtXqFqQybQHxeFUMVtdRupqFBc6mhfHdtRHEmslJt026hcDzNQTbZkIphOiibKHFhmy3131aABG83r5hh9pS86Cp1a667tNbn1rXbL2iEGpzt1nd4DqrcKIaZo44mr2CeNKodokkDdfyq3icYoG8WG81DihqWy4qJ5BwqouHlcX/Jp1sCXI7F4ePlUwUKLDzqbDQ6XqNpKHaqcuIAqkhsSyS1VlnqCbEVRlxFbYwtSSE7jVCWN+BrwcYBXg46pKRbbClma50zHTxplhcHYaUvWfptr7x9SasnaIFXLd3JjfCrDEr11GZaVHaDE6CvQdjvNqnQqzGqv3edBlqghUa3vVgYocKG2LIYnj6V2x66rDEjrrjYsddYYXPGpIXsaUti65Fi9a25jPpGzj0BRUWxWvGKK+hHY+VP3mMKynLIyxkTIpZcmRiBfJYk3IHA5t/ZWrqOd8qs1r2BNuJsN1JK6sbCWGVz41PtbiWHfem+ydjNL05gcvBDpftbs7KYLjYnkE+IUF7XRbDKl9ejYantNz3bqi2nykzaILV5bdH0sUnwNppliAAtfgNAKVYjat+NZ3F7SJFyd28nQUpOMkZugMwtvIIF+sDutRRuG4wV5Ggn2hck6m3bpSPaG2BrkOZjwHsjvaupsiaU9O5HVuA8KbYTks3VXVU+zzz8n/kzMO0JQPZv1XJ/cK8zYqdt2Ve5Qf2r1vIeSnZVheS9uFXgRxdab5PmE+HlexZma27Ww8lsKjcTD33H6xFfVDya7KrYnkroSbADeToB3k1tkRjl2fLZMRKNb3I3Eix17RTvZm2YgAGDI3abjz/jWh/FqKS4jPOEb8liPvEhfWpcJ/R1mP1jBR1L028yAB5GuUsB6Kc6v5K2F2sMy5SGJ0Fjff3Vr9l4AC0kg0HsId5b4m7uA7b93dmbAwuDF0QZuLnpOfHh4V4xm0bnTyrg7cHpxOW5bxGJJNyfCqUuKHCq5l4mq82JA3VNmUrE08xpfLIa62KFVZsQK1IzcjnlNLppjUs84pdNJetsUkdllqJpdOwV0LeqWJieW6roo0v19dVGN9BUqRgrsaT7TUSMpYDRd+m8Bv3ivabST40P6wqLFbEeSViPsjyUD91X8JyOlb/8rs6SbPFHy2laxGu0BwZfMV18bfj6im8PIRjvHoKsr/R8fh9BU5JfrPgZz6ae2uHaJrTf9Hh+EelRvyAfgD94j5GmSzfVx5RnRtM9dd/CJ66cvyDm4FvQ/MVWl5GYgbreK/wIqXRZa8qmyiMdU2Gxd2FeJeTeIXgD4kfuNQxbPmVheNvCzfLWpymuC1VpvZn2Lk414RXai5Kn6kVyvXHY+ZP3mO6KKKokxXKLknIzlsPlyk3MZOWxO8qd1uw7vSlGF5DYp26ZSJesnnCe5V08zX0yioy4nZV5pWuZDCcgYFsXZpG62tp3DcPCm0PJyBdy05oqrI5Nt6spR7LjG5RUy4VRwqeitMIuYFRzKigliFA3kkAeZqeRwASdAAST2DfWAxu2ZJTnC6+6Tcqg6kXi3W3XfhUylhOlOm5s0eI2otvq1v8AbcFV8Aek3kAeuqU8ccgvMBIBqM4BUH7K7h86SNiysZdullOVjYgjMNG3nQXqjJtW4FzXnlKT3PZClFbD3nEXWIBLXsBorWFypHAnrrzjNsWtkb2lzL26Xse3fWUxe2AFNt+h8j/C9K5doErf4TmHcd49T51CSRckaWfarOLseGveNDS99oCkwYhbuwRb3uT28KiOKX3VkfttlHrW2vsMSjuNpNpmqr48mqWeQ7oPNz+5aliwk7f1aj7x/hW5bIz4Lk9nFmonxXbV/D8mcS+/IP1WPpmpvhOQzn23P6qhfnc1uWx6mKMmZCa6tr6nXqGrHuA1r6JhOQUWhZS36RZh5E29K0GA5Lwx7kUdwAq1SIl5fSPmWztgyzH2Skf+Nuz7I9e6tjsrkiABcWFbFcNHGpJsAASSdwAFyTVPA7YMixSCFhFL0lcsAyoVLK7ofZBAGlyRmFwNa6RikeSc3N3ZBsTZSZSSLnnZx92aRR8hTpIVG4ClsG0sNEhviIgpeVszSIBdyZmG/grg91jxqziNqRKSvOIXsSqZ1DNZc1gL6mxB7iDVkly1dpbgdsRyKHJVQUiexdcw55cyqyjUHq6+FSrtfDllQTxFmClVDqWIe+QgXuQ2VrddjQF2iiigC1cKiu0UBE+HU7wKqy7KjPCr9FAQ4aAILCu1LRQBRRRQBRRRQBRRRQBRRRQEeIizKyn3lK+YtXzFMdlhF9GVmRh1MCTb1PlX1KsttjkXHNI0iSNEX1dQAyMfisdzeNRONztSmo3uYF9p3DqdzDW+7S/8aSQFjpvr6bH/AEb4fTnJZnPGxRR5BdPOr+H5B4Fd8Rc9bu59L29KlwbOq8iK2PlBjG5jc/COkx8BrVzBcmsRNqqtEhFumCHOoNwvDq18q+x4TZEEYtHEiDsAFXFjA3ACiprk5yryex85wPIS5zPdj1tr5dXhT7DckEXeBWqorpZHFtsRpyaiHAVYi2JGOFNKK2xhWjwSDhUyxgcK90UAUUUUBHPCrqyMLqwKkdYYWI8jSFeTzhIEaYFcNfm2KDORzTxJzhLZWsHBOguVG6tCTSuJfpDBz+QUhox+dYG4lP2BYFRx9r4aAVYbko6lyZgS7Fz9WfaODTC6XkOlow3iR3eMBsWRZmGUW9nOUIBthkh54WltchALFb2Fr8a1tFAZzDcmmRo3EozRLh1ToEA8xFLE2YZ9QyzN3EA61HFySyuzLLbO+GcjJfWDFTYlgOnoGadgB7oA31ocTi44xeR0QdbMFHmTSccr8I2kLtiDu+ojknFxwLxqVB7yKAeiu1n/AMO4ljaPZ+It8Uj4eJfISs48VrwMTtRjph8HGOtsRK7fdWAD1oDR0UgVNpne+CX+7mf/AIi1JzO0fz2D/wDDzf8A2KAd0UuhGKHtmBj2CRB6lqvRFrdIAHjYkjzIFAe6KKKAKKKKAKKKKAKKKKAKKKgxmMjiUvK6RoNS7sEUd5Y2FAT0UkHKHnNMNDNP9vLzUPeJJbBx2pmrgTaD2JfC4frULJiTbqDlohftymgHlcvSf8H4r+2Ht+pi9P8AO9K9oYfDIR9NmlxBNwscrAI/WFwseUS+KMfOsuLDbE8pcKhI53nGG9IVfEOO9IVYjyqA8rIN5jxdjx+hYw+giuPEV5i2lLkC4TBMFA6POkYWPuy5WkX7lcnO02ByfQozwDGaUDvICX8qXNsevxuw/BMYf9hxo9TCBUv4xA+zhsW39yU/9wrS/D4bGk2xQZhuvh8QqL2kjm43Xuzt307iwEa8ZD+lLK582c1phRbbs3DAYs+OGHznry3KGUf/AM/F/wDpz/xqdK4At/E14bFoN5A79PnWXRtmKF5RP72Bxi/qxN+zKaG5VRjRsPjB/sszfsKaZPtOIe+n3gKW4/lKIwWEbOo94Zgv3yuXzIqXUiuTVBs5JtqeUZcLhZAT/W4gczEnaUJ5xz9kKL21ZaXYnk5zylp5ZJywvZrZCD1Q/k1XqFi1rXY042ft6KZWzHmiBqGZQLHS4a9jY6HqNeoMfEwtziXUAEZl4cRrqD11SaexqVnqYOLY0MMyxc1lhlcQu0Y+jsTILBRzWXMvSFz4A+1fapsPEJ+Tx0+XgsiQy27A2QMf1iT21V2tzayRSS+wh5wWFyzAZUCjibtfwv215xHKuUapheidAXlCse5UR/U1LnGO5bg5P2UXX2Rim0OPkUdaQwKfAsrfKuJyXQ/lcRi5j9udkB70hyJ6VFh+VFyVeEgjLfI6OBmvYXbKSdOqpxymj/NzfdX+apzqfZOVPokw/JbBI2dcLBn/ADhRWkPe7AsfOm6i2g0HVSf8Y4/gl+6P40fjHF8Mv3f863Nh2jMufQ5opMeUcXwS/c/zrz+MsXwS/c/zpmw7Qy59DuikR5UR/m5vur/NUZ5WR/mZvJP56ZsO0blT6NDRSKDlIrHSKQd+T+ameHxeb3SO+1UpxezJcJLctUVwGiqJO0UUUAUUkxG3C7mPCJz7qSryE5cPERvDya5mHwICdNctRybJkfXF4p3HGGIcxEfukynuMluysbtuNy1jOUEEbmMMZZRvhiBllF92ZV9gab2sO2q5xuOktzeGihUjVp5byL1fVQqyt3c4O+pcNJFCgjhWOFBuRQFHgoqhjNtktzcAeeUEZkS1l1H5RzZY+4nNbcDXPNT0jqdMt86Ev4BEgviMRiZm+xLJhUF+Crh2TT9IsesmvUewsPDZwiKV3SzM00g/vJmJHnVGFp5rc5M4H5vCrlU8LNiJRd9fejyV6j5OxlsxjiUjc8l8TN/vJi1u6pc+3+wwk34ew7XyTPiSNCMOrzAEbwTCMq+Jqu+12P5OBVN/+sTqptxISDnWPcbeFMpMJBpzhMlt2Y6DuXcPAVYieECwVbVzdRfll4H8f2EUzM4POYrLfQQwI2Hzk6BDM933kaoVNW8JsloBePm47+0wXM57XkfM7ntJNc5QvG0ZQWUuCoPUx0jOnU1j4VW2ljlmhUrMUVlINtekNCh6iDeolVk19i409V/IydZv7Vb9SP8AelebSjfjD9yL+Svn+Gwk+IdljMkuU20IUd5LEBRwA3mx0p3h+QeIYdN407M0kp8bZB60iqktvq/uU8Ed38l9jRtnP/XGP6sf8tRnBSndiie9U/clKR/R4f7SR+ihA9ZDQ3IGUezjG8Vb90la6VX/ADMU6ffy/oaHB4sezNG3YV/eCKid8cvuQt+s6/8AxNZ/FclNoR6xuZB9mTpeUmUetUH2tjYDaYuvD6xbA9xIAPgTXKUZR3TOkWns0a4YvEnRliQ9YzSHyKr86X4raWIhkjiXm5GlJs75oxuZiGPStbKdOI3bjVbZ3KFm1dFGnC4uaWbTnd5HZLtIxTmkHxIQwO+wsRv3WvffXFSbep0cEkeZMTKqoJYwjxO9spB+qYnKUYe0oJC38CNbVf8AwiQUeXMkZUKkkahjmY2yuW9jhY6gk8NBS7HzfWFRe5e4jbokFyEO/gQxBIuNQeArXfQWhVC+ULDdwFJYsxBW5JUbsx067dVa+zHZaGY2rKHhfm2Y2+sX6xMyuoIDhVUBCdxG4gnjrTvk6TPs6J/Zcxi57bXPzv40u5a8y2RZT0SFVjezDpx5gG3i6lhTHGcooIYsoJJFwigaADQDwAAq8zFG7YwarCjuBhRbkbwcxHXoqnXssPOmH0uIncKxmG29K2aQZVVTxAsRf2e3StHs+NCpckC1+OgA467q4xvwdZJLcaiRD7td6Hw1m8RykW/N4dWnfcQis1vIVyCDa0mqwrGOHOMq+guR4iukYyey+Rxdlu7Gk6HCP0rluqP0pOnJ/ax34iBO7Ox/ZFehyNx7e3tC36MZ+eauqoz6+hDqR7+o0Z2/NioZMQw9xR5VWH9HzH28diT3ZFHyNef+jWM78Ziz+tH/ACVWRMzOj2X8PjTfcvpT3CSXHCs/hOQMMevPYhu9k/claDCbMWMWBY95B/dXelTlHc41JxexdWihVtRXoOAu2vtJosiRpzk0pKxpfKvRF3d2scqKN5sdSALkiqbbGkk1xeJdgd8MX1EPcbEyMOGr2PEVZ21gpGaKaDKZYi1kY2WRHWzxlgDkJspDWOqDgTWd2rtjD88q4oY6GRxZcOsckgbLvyHDq9x3Gslfg1W5GW0dtRYZBHDkjVQALABEUEAhQNBYE24aUnxW2lkkCvLlBICxxfWYiUndlRfZH2jZR52uSbOEgvzQwmHHvkA4uY/Ct7mIdty5voEtc+udjijCYeIRqzMFVReWRwbMXYXIN73Nyx6xXCUdbzf6HaL4iv1IIdkNIbOpjUW/0eNry8f9ZxV7LvByR2/SYGr2PVIICqGONURiuHi6CaKTYkWLbuFr9tWsHsiRlHPSFF/NR2UDvbif+b1NLyaw7WurG3W7m/ZqT6VVpNaKxN4p6u5n02vMQsMGQgZUjAIZiqgAMQDoLC9zYU7g2NKw+tnIPVGAPDMwN/IV3ae24cNJFFpdrlkRGd1jCNZisYJALZACRrrXn8a4b2WLFsezB4q33jGFHia1UY86mOq+NCZeTsPEyN2l2H7Nq43JyG3RaVe0SMfRrj0ry21sQ35LByX4GaSOFPHKXcfdo+gYuQ3lxIiX83h0Fx2GWXMW8FWrwR6Jxy7FeN5HO5AE5y9ZBzDt0NifIdlMsTyXgYLkvEVAW6WGYAW6QIIJ7d9e/wADzr+Txs3dIsUo/YDetRnBbRvpi8Nbtwbk+YxQ+VYqcVwa5yfJdwGHhw5WFBYuHe/FipXMWPFukPAdlMayu2cNjgqymfB5oW5xWdJIE9kq6u3OMArKzDjY2PCpNm8qXxCn6PhZGYaZ2ZUwx7UxAvzqHgUVu0CrINHLIFBZiAACSSbAAakkncKobP2mZzeONhDwle6Z+2NCMxX7RsDoRcG9VX2W8pDYyRWQG4gQFYb8OcLG81u2y7jluL1ffacQ3NnPUgL+eUG3jWNpCxcrkigghrEcb7vG9Ln2hIfYjt2ufXKt7+JFLMdArf6w/OfYa3N/7v2fO5rlKtFbanSNJsX7Y2dgpCVwy/W3teAhYlN9ecNjHfssW7KQ4TBy4J3XEEM0hDLMNLqBrHb3bEXtx38KfT7WjiHQG7d1Du6vCsdyl2w0im5JKkOD1Za8VSak9j20oOPJodqxI6q9rk2ubXsVN1kB3BhYEHsrxtTlQTEFdSH1z2FwChsbdl9R13FLdl7TzwNHDmmlcZQkYMltNCxGiDfqbCtNyM5LlLy4qMc5dObVjmy5FtnK3Khye8gKuvAKdKU9BVnCGpkpeQ20MQy86oRXILMWU5FbeCAblgOob6ebd5B2QtgmLgaNAzBj0dDzbsdD9lj4rW72ptBMPDJNKcqRqXY9gG4dZO4DrNZ7k9t4CFRzOKdyXkcjDzKmeV2kcI8iqGUFiAQbEAV7V48LWseR153vcx0PJ3EsuQYKQsdM8rIqKOv2r+AvWu2dyOvrinzjhAlxEOxjvf0HfTY8oLb8Lix/dZvRGJqNOVuFteRpIAN5xEM2GXvzTIq27b1MfGpxdypeTUkrDfC4VI1yxoqKNyqAo8hUtqjw2JSRQ0bK6ncykMp7iNKlr0HnCiiigCiiigCiiigCiiigOGstyYU/QxMihsVIB9JJIMgmBtPHdjpkbOqpcAWHjqqV43YEEjmSzRyEAGSJ3idrbsxQjPbhmvagKQ2RNKS0zlAdMoIZyDvzNbKvcotUX+h4SWwZ5JyLiFS00u4DMIl9nSwzkAa79at/i2h/KTYqQfC08ijxCFb+NMdn7OhgXJDGka3vZFCgk7ybbz2mpUEinJilMVtFyWXD4eOMhcqyzNzw+LOIo2S+7QOe+pDgcZLpLiFhXiuHTpkdRllzWHaqg9RFPKKokp7M2XFApWJbXN2Yku7n4ndiWdu1iTVyiigCiqO1NqxwBc5JZzZI0BeRz1Ig1Padw3kgUv8AouKxGsrnCxn+qiIM5HVJNqE7o9R8ZoC9tHbUEBCyOOcYErEoLysBvKxoCxGo1tbWqQxOMmP1ca4WPXpzWkmOvuwocqg77s9xpdeqfCw4bCgrEgQkjNlUlndt2eQ+05J3sb6617k2gwaxyL4lu7qqJTjHcpRb2IMPydhDCSYviZBb6yc57Ee8kYAjjPaiirr4ktpFu/Oe7+r8R9O/dS+fGxDWV85+Hco7l/jeqGK5RBtF0Fc5VlwXGk+TuMxGkmbpuNUYgXy6KRbcLEX0A9oVYwONXL7N2trc2FZvFbRs4a/R3HsDdE+uU+FeMHhZZnypc+OgHAk8K86xN33PRaMUNNp7fYEqpA7v40mM0srWUM7HWwuT32G4dp0rTYLkgoN5XJ+yungWOvlatHhcKka5Y1CjqAt4nrNdVQb95nN1or3UfPvxNxUgucidSsxv/hDD1qHA8gJ3lAnyJCDdyrZ3kA9xRlAVTxJ16hxH02qO0NsYeCwmmjjJ3KzDMf0V3nwFdF48E7kOvO1i1DCqiyqFHUAAPSvZIFJPw3LJ/q2GlcEaSTf6NF4hxzp8I7dteW2LLP8A67KHT+zRApAernSSXlt1XVTxWuxxIsOfp0iyEXwkTBoerESqdJrcYk0KH3m6W5UJ0dcUW0GgrtAFcIrtFAKcVybwzktzWRzqXiZ4JDx1eIqx8TUX4IxCG8OMltwSZI5kHiAsh8XNO6KARjEY9D04YJlt7UUjRyE/9lIpX/zK6vKNV/LQYmD9KIyDvLwF1Hiad0UAuwG3cLMSIZ4pGBsVV1LA9RW9wew0xqrjtmwzC00Uco3WdVceopd+LEC/kTLh+oQyuiDujJKeGWgHdFJF2djEFo8WJP8AvEKOT4wGIennVmCfFD8pFER8Uchv35XQW+8aAZUVwV2gCiiigCiiigCiiigCvMjgAk7gCT3CvVeXUEEHUEWI7DQGe5OBBEuLm/L4lRITYsyo3SjgQC5CKpGg0Jux1NM58Wba/VLxZrZj+iovbvPlWa2aZVTmUGafDKuHa9s4Rc3NTKGIusiZDmHvIy+6bWoNgzy9KeQr2aM3dbVV/wAXhXGUp3tFHSMY2u2WNp7Si5sqpBHHXU33m++/G/XSKTEs+TJdmOZTbXpKxUWG/W17dtPMdsfCwpmln5leLu8aL4lhauYPacC6YTDyztYDnEiyKw6ziJcqvrvsxPZUZMm/aOmbGK9koQ8m5n1che83P3Vv86nxOwsNCubEYgINwPQQE8AM2Yk9gph9Hxs35SRMKmt0h+ulOun1sihU03gId+jaa2tn7BghbOqZpNfrpGaWbU3I5yQlgOwG3ZXVUoo5urJmeweGBcHDYaWUDUS4k/R4Qd1whTnGPV0Ldu6m0Wy8UQQ+JWEX0XDQoluwtLnzHtCr3U+oq0ktiG29xMNgHjisWT184q+ioB6Ufi8DvxGLP9+6/s2pzRWmCVeTEHvGeTskxGIkHk0hFXNn7Hw8F+YhiivqciKhJO8kgamr1FAFFFFAFFFFAFFFFAFFFFAFFFFAFFFFAFFFFAFFFFAFFFFAFFFFAFFFFAFFFFAL9pbHjmZXbMkiXySxsUkUHeLj2lPwtdbgG2gqmmwZb9PH4t1+G2Gj/wAUUCv61yigLOA5PYaJsyxgv+dkLTS/7yUs3rTSiigCiiigCiiigCiiigCiiigCiiigCiiigCiiigCiiigCiiigCiiigCiiigCiiig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4279" name="AutoShape 7" descr="data:image/jpeg;base64,/9j/4AAQSkZJRgABAQAAAQABAAD/2wCEAAkGBxMTEhUUEhQVFBUXFRUUFhQYGBcVFRcYFBUWFxQVFhcYHCggGBolHBQUIjEhJSkrLi4uFx8zODMsNygtLi0BCgoKDg0OGhAQGywkICQsLiwsLC0sLSwsLCwsLCwsLCwsLCwsLCwsLCwsLCwsLCwsLCwsLCwsLCwsLCwsLCwsLP/AABEIALUBFgMBIgACEQEDEQH/xAAbAAACAwEBAQAAAAAAAAAAAAAABQMEBgECB//EAFEQAAIBAgMDCQQECgYGCwEAAAECAwARBBIhBTFBBhMiUWFxgZGhMkJSsRQjYpIVFjNTcoKywdHSB0NUg6LhJDSEk8PwF0RzdJSjpLPC1PFF/8QAGQEBAQEBAQEAAAAAAAAAAAAAAAIBAwQF/8QALREAAgECBgEBBwUBAAAAAAAAAAECAxESEyExQVEEFCIyYaGx0fGBkcHh8FL/2gAMAwEAAhEDEQA/APuNFFFAFFFFAFFFQYnFontsF7OJ7hvNAT0Umk26L9BLjrY5fSxPyqq23nvboeAJPkDXN1YLk6qhN8GjorNPtaVtxI7ky+rXrwmJxB95vEgfIVLrxLXjS5NPegtbfWXYzH2pSO4kfI1TkEIP1j5jwDNe/cDvqX5C6KXjPs1j4+Ib5EHZmF/nVeba6D2QznqUWH3msKQrOP6tPPoD5X9Kimlk4vl7EUD/ABNf5Cpz29kUvGXLG8+2JeEar2sxb0UD51UPKCXgIz4Mv7zVBQ599rdpv+6vPNW3kmpzZdnVUIdF1uUc/wAMfk381e4uU8nvRoe4kfO9UTGDwrz9HFZmT7NyafQ8i5Sp70bjuysPmKtLt6A++R3q38KzHMdleGh7K1V5EPxoGxTasJ3SL4m3zq0kgO4g9xvWAMHfXEjKm4JHaNDVryHyiH4q4Z9BvResKuKlG6WQfrE/OuNtCY6CSQ9xI+VV6hdE+ll2jdM4AudB1nSlmK5RYZN8oP6AZ/2Aax8xc+3c/pXb5mvaWt/yKl+Q+EXHxVyzURcqMM24v4xv/CrQ21h7X5xR33B8iKyK175qpVeRr8WPZrBtnD/no/vCuHbeH/PR/eFZB46j5ut9Q+jPSx7NY/KXCj+tB7ldvkKgl5Vwj2VkbuUD9og1mTEeqvP0YmpfkSKXiw5HkvK4+7Cf1mt8hUA5UzE2CxjwYn9qli4QmposJYiszZvkrJprg2uAlLIC28+FFc2cLIKK9i2Pny3LVFFFaYFFQY3FLGhdtwtu3kk2UDtJIFIcVtU2vJJzQPuIOl4sdfK1TKSRcKblsd2vtE88yZmypluqaMxIvqRuGvXVYIW3IsY6yQzn/nvNK5MYvuX69a8ri3c5Vux6hrbvO4eNeSUm2fRhSUUNDBEurEE/aN/TcKrzY5R7GXwqt+DmJvK1h8K7z3tw8POrEWBgvfLfvZyPIm1c2UuyJMcb6anq3nyFWQ2IbqRes7/IV2XGxx6DKvYLXPcBvqMPLJ7CEdr3Hku/ztQfE9/RPjct42HpUaIn9WuftUDL97dUkezmJu/TPUdFHcu7zvUsjECxFu7dUs1HgYadvZaKPwL+txUcmAnHtTRsOICZT8zUiE8PU1KdRrW4kY4u4R6Drrpa9csKMlZiNsRmOuBe+pgLV0sK25lyDm/tGu5O2vTMK6sgrTLs8ha8vHUjSDrrwcQKWFyu0N/lTLA4dRpw+faaXS4mo02hbjWxaTMkm0OMXEg4ClE6pvGlQT7W35juZx4BiB6AVQTHlzpVSeohHQawqOup9Kr4eSw1tXpsQOqudzpYsC1dOWqYkvwqQGlzLE9x1V6VqgzV3OK0wnvXpWF6rFuqvcK6itMZrMEegKK5gPYFFe+Ox8yW7LNFFVsZjljHS3nco1Y9w/fWt2MSuG0cGssZRiQDY3GhBBupHaCBXz7aWxZRJlGIVxfU2IKjqI1BPcfKtPtTaunTbIOEam7n9JuA7B51mcbtG44Io4CvPUknse3x6clqyzhMLhlFnMkh43Nh5LarGJ2qiDLGoRRwFhSHArNOegMifGQbW7D7x7BWk2fsiKMZm6bD3m6+sDcK42O8lFasWqssmoGUdZvr3Df4nTvphBsmNvazXHWxIPeNB6VZxG0F3KAO2lM20bcalo1XfwHMUMMOqqo7gK5PtXqFqQybQHxeFUMVtdRupqFBc6mhfHdtRHEmslJt026hcDzNQTbZkIphOiibKHFhmy3131aABG83r5hh9pS86Cp1a667tNbn1rXbL2iEGpzt1nd4DqrcKIaZo44mr2CeNKodokkDdfyq3icYoG8WG81DihqWy4qJ5BwqouHlcX/Jp1sCXI7F4ePlUwUKLDzqbDQ6XqNpKHaqcuIAqkhsSyS1VlnqCbEVRlxFbYwtSSE7jVCWN+BrwcYBXg46pKRbbClma50zHTxplhcHYaUvWfptr7x9SasnaIFXLd3JjfCrDEr11GZaVHaDE6CvQdjvNqnQqzGqv3edBlqghUa3vVgYocKG2LIYnj6V2x66rDEjrrjYsddYYXPGpIXsaUti65Fi9a25jPpGzj0BRUWxWvGKK+hHY+VP3mMKynLIyxkTIpZcmRiBfJYk3IHA5t/ZWrqOd8qs1r2BNuJsN1JK6sbCWGVz41PtbiWHfem+ydjNL05gcvBDpftbs7KYLjYnkE+IUF7XRbDKl9ejYantNz3bqi2nykzaILV5bdH0sUnwNppliAAtfgNAKVYjat+NZ3F7SJFyd28nQUpOMkZugMwtvIIF+sDutRRuG4wV5Ggn2hck6m3bpSPaG2BrkOZjwHsjvaupsiaU9O5HVuA8KbYTks3VXVU+zzz8n/kzMO0JQPZv1XJ/cK8zYqdt2Ve5Qf2r1vIeSnZVheS9uFXgRxdab5PmE+HlexZma27Ww8lsKjcTD33H6xFfVDya7KrYnkroSbADeToB3k1tkRjl2fLZMRKNb3I3Eix17RTvZm2YgAGDI3abjz/jWh/FqKS4jPOEb8liPvEhfWpcJ/R1mP1jBR1L028yAB5GuUsB6Kc6v5K2F2sMy5SGJ0Fjff3Vr9l4AC0kg0HsId5b4m7uA7b93dmbAwuDF0QZuLnpOfHh4V4xm0bnTyrg7cHpxOW5bxGJJNyfCqUuKHCq5l4mq82JA3VNmUrE08xpfLIa62KFVZsQK1IzcjnlNLppjUs84pdNJetsUkdllqJpdOwV0LeqWJieW6roo0v19dVGN9BUqRgrsaT7TUSMpYDRd+m8Bv3ivabST40P6wqLFbEeSViPsjyUD91X8JyOlb/8rs6SbPFHy2laxGu0BwZfMV18bfj6im8PIRjvHoKsr/R8fh9BU5JfrPgZz6ae2uHaJrTf9Hh+EelRvyAfgD94j5GmSzfVx5RnRtM9dd/CJ66cvyDm4FvQ/MVWl5GYgbreK/wIqXRZa8qmyiMdU2Gxd2FeJeTeIXgD4kfuNQxbPmVheNvCzfLWpymuC1VpvZn2Lk414RXai5Kn6kVyvXHY+ZP3mO6KKKokxXKLknIzlsPlyk3MZOWxO8qd1uw7vSlGF5DYp26ZSJesnnCe5V08zX0yioy4nZV5pWuZDCcgYFsXZpG62tp3DcPCm0PJyBdy05oqrI5Nt6spR7LjG5RUy4VRwqeitMIuYFRzKigliFA3kkAeZqeRwASdAAST2DfWAxu2ZJTnC6+6Tcqg6kXi3W3XfhUylhOlOm5s0eI2otvq1v8AbcFV8Aek3kAeuqU8ccgvMBIBqM4BUH7K7h86SNiysZdullOVjYgjMNG3nQXqjJtW4FzXnlKT3PZClFbD3nEXWIBLXsBorWFypHAnrrzjNsWtkb2lzL26Xse3fWUxe2AFNt+h8j/C9K5doErf4TmHcd49T51CSRckaWfarOLseGveNDS99oCkwYhbuwRb3uT28KiOKX3VkfttlHrW2vsMSjuNpNpmqr48mqWeQ7oPNz+5aliwk7f1aj7x/hW5bIz4Lk9nFmonxXbV/D8mcS+/IP1WPpmpvhOQzn23P6qhfnc1uWx6mKMmZCa6tr6nXqGrHuA1r6JhOQUWhZS36RZh5E29K0GA5Lwx7kUdwAq1SIl5fSPmWztgyzH2Skf+Nuz7I9e6tjsrkiABcWFbFcNHGpJsAASSdwAFyTVPA7YMixSCFhFL0lcsAyoVLK7ofZBAGlyRmFwNa6RikeSc3N3ZBsTZSZSSLnnZx92aRR8hTpIVG4ClsG0sNEhviIgpeVszSIBdyZmG/grg91jxqziNqRKSvOIXsSqZ1DNZc1gL6mxB7iDVkly1dpbgdsRyKHJVQUiexdcw55cyqyjUHq6+FSrtfDllQTxFmClVDqWIe+QgXuQ2VrddjQF2iiigC1cKiu0UBE+HU7wKqy7KjPCr9FAQ4aAILCu1LRQBRRRQBRRRQBRRRQBRRRQEeIizKyn3lK+YtXzFMdlhF9GVmRh1MCTb1PlX1KsttjkXHNI0iSNEX1dQAyMfisdzeNRONztSmo3uYF9p3DqdzDW+7S/8aSQFjpvr6bH/AEb4fTnJZnPGxRR5BdPOr+H5B4Fd8Rc9bu59L29KlwbOq8iK2PlBjG5jc/COkx8BrVzBcmsRNqqtEhFumCHOoNwvDq18q+x4TZEEYtHEiDsAFXFjA3ACiprk5yryex85wPIS5zPdj1tr5dXhT7DckEXeBWqorpZHFtsRpyaiHAVYi2JGOFNKK2xhWjwSDhUyxgcK90UAUUUUBHPCrqyMLqwKkdYYWI8jSFeTzhIEaYFcNfm2KDORzTxJzhLZWsHBOguVG6tCTSuJfpDBz+QUhox+dYG4lP2BYFRx9r4aAVYbko6lyZgS7Fz9WfaODTC6XkOlow3iR3eMBsWRZmGUW9nOUIBthkh54WltchALFb2Fr8a1tFAZzDcmmRo3EozRLh1ToEA8xFLE2YZ9QyzN3EA61HFySyuzLLbO+GcjJfWDFTYlgOnoGadgB7oA31ocTi44xeR0QdbMFHmTSccr8I2kLtiDu+ojknFxwLxqVB7yKAeiu1n/AMO4ljaPZ+It8Uj4eJfISs48VrwMTtRjph8HGOtsRK7fdWAD1oDR0UgVNpne+CX+7mf/AIi1JzO0fz2D/wDDzf8A2KAd0UuhGKHtmBj2CRB6lqvRFrdIAHjYkjzIFAe6KKKAKKKKAKKKKAKKKKAKKKgxmMjiUvK6RoNS7sEUd5Y2FAT0UkHKHnNMNDNP9vLzUPeJJbBx2pmrgTaD2JfC4frULJiTbqDlohftymgHlcvSf8H4r+2Ht+pi9P8AO9K9oYfDIR9NmlxBNwscrAI/WFwseUS+KMfOsuLDbE8pcKhI53nGG9IVfEOO9IVYjyqA8rIN5jxdjx+hYw+giuPEV5i2lLkC4TBMFA6POkYWPuy5WkX7lcnO02ByfQozwDGaUDvICX8qXNsevxuw/BMYf9hxo9TCBUv4xA+zhsW39yU/9wrS/D4bGk2xQZhuvh8QqL2kjm43Xuzt307iwEa8ZD+lLK582c1phRbbs3DAYs+OGHznry3KGUf/AM/F/wDpz/xqdK4At/E14bFoN5A79PnWXRtmKF5RP72Bxi/qxN+zKaG5VRjRsPjB/sszfsKaZPtOIe+n3gKW4/lKIwWEbOo94Zgv3yuXzIqXUiuTVBs5JtqeUZcLhZAT/W4gczEnaUJ5xz9kKL21ZaXYnk5zylp5ZJywvZrZCD1Q/k1XqFi1rXY042ft6KZWzHmiBqGZQLHS4a9jY6HqNeoMfEwtziXUAEZl4cRrqD11SaexqVnqYOLY0MMyxc1lhlcQu0Y+jsTILBRzWXMvSFz4A+1fapsPEJ+Tx0+XgsiQy27A2QMf1iT21V2tzayRSS+wh5wWFyzAZUCjibtfwv215xHKuUapheidAXlCse5UR/U1LnGO5bg5P2UXX2Rim0OPkUdaQwKfAsrfKuJyXQ/lcRi5j9udkB70hyJ6VFh+VFyVeEgjLfI6OBmvYXbKSdOqpxymj/NzfdX+apzqfZOVPokw/JbBI2dcLBn/ADhRWkPe7AsfOm6i2g0HVSf8Y4/gl+6P40fjHF8Mv3f863Nh2jMufQ5opMeUcXwS/c/zrz+MsXwS/c/zpmw7Qy59DuikR5UR/m5vur/NUZ5WR/mZvJP56ZsO0blT6NDRSKDlIrHSKQd+T+ameHxeb3SO+1UpxezJcJLctUVwGiqJO0UUUAUUkxG3C7mPCJz7qSryE5cPERvDya5mHwICdNctRybJkfXF4p3HGGIcxEfukynuMluysbtuNy1jOUEEbmMMZZRvhiBllF92ZV9gab2sO2q5xuOktzeGihUjVp5byL1fVQqyt3c4O+pcNJFCgjhWOFBuRQFHgoqhjNtktzcAeeUEZkS1l1H5RzZY+4nNbcDXPNT0jqdMt86Ev4BEgviMRiZm+xLJhUF+Crh2TT9IsesmvUewsPDZwiKV3SzM00g/vJmJHnVGFp5rc5M4H5vCrlU8LNiJRd9fejyV6j5OxlsxjiUjc8l8TN/vJi1u6pc+3+wwk34ew7XyTPiSNCMOrzAEbwTCMq+Jqu+12P5OBVN/+sTqptxISDnWPcbeFMpMJBpzhMlt2Y6DuXcPAVYieECwVbVzdRfll4H8f2EUzM4POYrLfQQwI2Hzk6BDM933kaoVNW8JsloBePm47+0wXM57XkfM7ntJNc5QvG0ZQWUuCoPUx0jOnU1j4VW2ljlmhUrMUVlINtekNCh6iDeolVk19i409V/IydZv7Vb9SP8AelebSjfjD9yL+Svn+Gwk+IdljMkuU20IUd5LEBRwA3mx0p3h+QeIYdN407M0kp8bZB60iqktvq/uU8Ed38l9jRtnP/XGP6sf8tRnBSndiie9U/clKR/R4f7SR+ihA9ZDQ3IGUezjG8Vb90la6VX/ADMU6ffy/oaHB4sezNG3YV/eCKid8cvuQt+s6/8AxNZ/FclNoR6xuZB9mTpeUmUetUH2tjYDaYuvD6xbA9xIAPgTXKUZR3TOkWns0a4YvEnRliQ9YzSHyKr86X4raWIhkjiXm5GlJs75oxuZiGPStbKdOI3bjVbZ3KFm1dFGnC4uaWbTnd5HZLtIxTmkHxIQwO+wsRv3WvffXFSbep0cEkeZMTKqoJYwjxO9spB+qYnKUYe0oJC38CNbVf8AwiQUeXMkZUKkkahjmY2yuW9jhY6gk8NBS7HzfWFRe5e4jbokFyEO/gQxBIuNQeArXfQWhVC+ULDdwFJYsxBW5JUbsx067dVa+zHZaGY2rKHhfm2Y2+sX6xMyuoIDhVUBCdxG4gnjrTvk6TPs6J/Zcxi57bXPzv40u5a8y2RZT0SFVjezDpx5gG3i6lhTHGcooIYsoJJFwigaADQDwAAq8zFG7YwarCjuBhRbkbwcxHXoqnXssPOmH0uIncKxmG29K2aQZVVTxAsRf2e3StHs+NCpckC1+OgA467q4xvwdZJLcaiRD7td6Hw1m8RykW/N4dWnfcQis1vIVyCDa0mqwrGOHOMq+guR4iukYyey+Rxdlu7Gk6HCP0rluqP0pOnJ/ax34iBO7Ox/ZFehyNx7e3tC36MZ+eauqoz6+hDqR7+o0Z2/NioZMQw9xR5VWH9HzH28diT3ZFHyNef+jWM78Ziz+tH/ACVWRMzOj2X8PjTfcvpT3CSXHCs/hOQMMevPYhu9k/claDCbMWMWBY95B/dXelTlHc41JxexdWihVtRXoOAu2vtJosiRpzk0pKxpfKvRF3d2scqKN5sdSALkiqbbGkk1xeJdgd8MX1EPcbEyMOGr2PEVZ21gpGaKaDKZYi1kY2WRHWzxlgDkJspDWOqDgTWd2rtjD88q4oY6GRxZcOsckgbLvyHDq9x3Gslfg1W5GW0dtRYZBHDkjVQALABEUEAhQNBYE24aUnxW2lkkCvLlBICxxfWYiUndlRfZH2jZR52uSbOEgvzQwmHHvkA4uY/Ct7mIdty5voEtc+udjijCYeIRqzMFVReWRwbMXYXIN73Nyx6xXCUdbzf6HaL4iv1IIdkNIbOpjUW/0eNry8f9ZxV7LvByR2/SYGr2PVIICqGONURiuHi6CaKTYkWLbuFr9tWsHsiRlHPSFF/NR2UDvbif+b1NLyaw7WurG3W7m/ZqT6VVpNaKxN4p6u5n02vMQsMGQgZUjAIZiqgAMQDoLC9zYU7g2NKw+tnIPVGAPDMwN/IV3ae24cNJFFpdrlkRGd1jCNZisYJALZACRrrXn8a4b2WLFsezB4q33jGFHia1UY86mOq+NCZeTsPEyN2l2H7Nq43JyG3RaVe0SMfRrj0ry21sQ35LByX4GaSOFPHKXcfdo+gYuQ3lxIiX83h0Fx2GWXMW8FWrwR6Jxy7FeN5HO5AE5y9ZBzDt0NifIdlMsTyXgYLkvEVAW6WGYAW6QIIJ7d9e/wADzr+Txs3dIsUo/YDetRnBbRvpi8Nbtwbk+YxQ+VYqcVwa5yfJdwGHhw5WFBYuHe/FipXMWPFukPAdlMayu2cNjgqymfB5oW5xWdJIE9kq6u3OMArKzDjY2PCpNm8qXxCn6PhZGYaZ2ZUwx7UxAvzqHgUVu0CrINHLIFBZiAACSSbAAakkncKobP2mZzeONhDwle6Z+2NCMxX7RsDoRcG9VX2W8pDYyRWQG4gQFYb8OcLG81u2y7jluL1ffacQ3NnPUgL+eUG3jWNpCxcrkigghrEcb7vG9Ln2hIfYjt2ufXKt7+JFLMdArf6w/OfYa3N/7v2fO5rlKtFbanSNJsX7Y2dgpCVwy/W3teAhYlN9ecNjHfssW7KQ4TBy4J3XEEM0hDLMNLqBrHb3bEXtx38KfT7WjiHQG7d1Du6vCsdyl2w0im5JKkOD1Za8VSak9j20oOPJodqxI6q9rk2ubXsVN1kB3BhYEHsrxtTlQTEFdSH1z2FwChsbdl9R13FLdl7TzwNHDmmlcZQkYMltNCxGiDfqbCtNyM5LlLy4qMc5dObVjmy5FtnK3Khye8gKuvAKdKU9BVnCGpkpeQ20MQy86oRXILMWU5FbeCAblgOob6ebd5B2QtgmLgaNAzBj0dDzbsdD9lj4rW72ptBMPDJNKcqRqXY9gG4dZO4DrNZ7k9t4CFRzOKdyXkcjDzKmeV2kcI8iqGUFiAQbEAV7V48LWseR153vcx0PJ3EsuQYKQsdM8rIqKOv2r+AvWu2dyOvrinzjhAlxEOxjvf0HfTY8oLb8Lix/dZvRGJqNOVuFteRpIAN5xEM2GXvzTIq27b1MfGpxdypeTUkrDfC4VI1yxoqKNyqAo8hUtqjw2JSRQ0bK6ncykMp7iNKlr0HnCiiigCiiigCiiigCiiigOGstyYU/QxMihsVIB9JJIMgmBtPHdjpkbOqpcAWHjqqV43YEEjmSzRyEAGSJ3idrbsxQjPbhmvagKQ2RNKS0zlAdMoIZyDvzNbKvcotUX+h4SWwZ5JyLiFS00u4DMIl9nSwzkAa79at/i2h/KTYqQfC08ijxCFb+NMdn7OhgXJDGka3vZFCgk7ybbz2mpUEinJilMVtFyWXD4eOMhcqyzNzw+LOIo2S+7QOe+pDgcZLpLiFhXiuHTpkdRllzWHaqg9RFPKKokp7M2XFApWJbXN2Yku7n4ndiWdu1iTVyiigCiqO1NqxwBc5JZzZI0BeRz1Ig1Padw3kgUv8AouKxGsrnCxn+qiIM5HVJNqE7o9R8ZoC9tHbUEBCyOOcYErEoLysBvKxoCxGo1tbWqQxOMmP1ca4WPXpzWkmOvuwocqg77s9xpdeqfCw4bCgrEgQkjNlUlndt2eQ+05J3sb6617k2gwaxyL4lu7qqJTjHcpRb2IMPydhDCSYviZBb6yc57Ee8kYAjjPaiirr4ktpFu/Oe7+r8R9O/dS+fGxDWV85+Hco7l/jeqGK5RBtF0Fc5VlwXGk+TuMxGkmbpuNUYgXy6KRbcLEX0A9oVYwONXL7N2trc2FZvFbRs4a/R3HsDdE+uU+FeMHhZZnypc+OgHAk8K86xN33PRaMUNNp7fYEqpA7v40mM0srWUM7HWwuT32G4dp0rTYLkgoN5XJ+yungWOvlatHhcKka5Y1CjqAt4nrNdVQb95nN1or3UfPvxNxUgucidSsxv/hDD1qHA8gJ3lAnyJCDdyrZ3kA9xRlAVTxJ16hxH02qO0NsYeCwmmjjJ3KzDMf0V3nwFdF48E7kOvO1i1DCqiyqFHUAAPSvZIFJPw3LJ/q2GlcEaSTf6NF4hxzp8I7dteW2LLP8A67KHT+zRApAernSSXlt1XVTxWuxxIsOfp0iyEXwkTBoerESqdJrcYk0KH3m6W5UJ0dcUW0GgrtAFcIrtFAKcVybwzktzWRzqXiZ4JDx1eIqx8TUX4IxCG8OMltwSZI5kHiAsh8XNO6KARjEY9D04YJlt7UUjRyE/9lIpX/zK6vKNV/LQYmD9KIyDvLwF1Hiad0UAuwG3cLMSIZ4pGBsVV1LA9RW9wew0xqrjtmwzC00Uco3WdVceopd+LEC/kTLh+oQyuiDujJKeGWgHdFJF2djEFo8WJP8AvEKOT4wGIennVmCfFD8pFER8Uchv35XQW+8aAZUVwV2gCiiigCiiigCiiigCvMjgAk7gCT3CvVeXUEEHUEWI7DQGe5OBBEuLm/L4lRITYsyo3SjgQC5CKpGg0Jux1NM58Wba/VLxZrZj+iovbvPlWa2aZVTmUGafDKuHa9s4Rc3NTKGIusiZDmHvIy+6bWoNgzy9KeQr2aM3dbVV/wAXhXGUp3tFHSMY2u2WNp7Si5sqpBHHXU33m++/G/XSKTEs+TJdmOZTbXpKxUWG/W17dtPMdsfCwpmln5leLu8aL4lhauYPacC6YTDyztYDnEiyKw6ziJcqvrvsxPZUZMm/aOmbGK9koQ8m5n1che83P3Vv86nxOwsNCubEYgINwPQQE8AM2Yk9gph9Hxs35SRMKmt0h+ulOun1sihU03gId+jaa2tn7BghbOqZpNfrpGaWbU3I5yQlgOwG3ZXVUoo5urJmeweGBcHDYaWUDUS4k/R4Qd1whTnGPV0Ldu6m0Wy8UQQ+JWEX0XDQoluwtLnzHtCr3U+oq0ktiG29xMNgHjisWT184q+ioB6Ufi8DvxGLP9+6/s2pzRWmCVeTEHvGeTskxGIkHk0hFXNn7Hw8F+YhiivqciKhJO8kgamr1FAFFFFAFFFFAFFFFAFFFFAFFFFAFFFFAFFFFAFFFFAFFFFAFFFFAFFFFAFFFFAL9pbHjmZXbMkiXySxsUkUHeLj2lPwtdbgG2gqmmwZb9PH4t1+G2Gj/wAUUCv61yigLOA5PYaJsyxgv+dkLTS/7yUs3rTSiigCiiigCiiigCiiigCiiigCiiigCiiigCiiigCiiigCiiigCiiigCiiigCiiig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8" name="TextBox 7"/>
          <p:cNvSpPr txBox="1"/>
          <p:nvPr/>
        </p:nvSpPr>
        <p:spPr>
          <a:xfrm>
            <a:off x="5004048" y="5949280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Dorsalis radiocarpalis ganglion</a:t>
            </a:r>
            <a:endParaRPr lang="hu-HU" dirty="0"/>
          </a:p>
        </p:txBody>
      </p:sp>
      <p:pic>
        <p:nvPicPr>
          <p:cNvPr id="54283" name="Picture 11" descr="https://encrypted-tbn1.gstatic.com/images?q=tbn:ANd9GcRgXMgIbeoUT0Nu0DIak88DtH7wkocIwL0L6xIyYcnkfaCsar0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4005064"/>
            <a:ext cx="2466975" cy="1857376"/>
          </a:xfrm>
          <a:prstGeom prst="rect">
            <a:avLst/>
          </a:prstGeom>
          <a:noFill/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2996952"/>
            <a:ext cx="3376706" cy="3306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://semmelweis.hu/wp-content/themes/se_uj/images/logo/egyetem_cimer_at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96250" y="260648"/>
            <a:ext cx="1047750" cy="1047751"/>
          </a:xfrm>
          <a:prstGeom prst="rect">
            <a:avLst/>
          </a:prstGeom>
          <a:noFill/>
        </p:spPr>
      </p:pic>
      <p:pic>
        <p:nvPicPr>
          <p:cNvPr id="10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hu-HU" altLang="hu-HU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A kéz tumorszerű elváltozásai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528" y="1700808"/>
            <a:ext cx="8820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/>
              <a:t>Dorsalis radiocarpalis ganglion </a:t>
            </a:r>
            <a:endParaRPr lang="hu-HU" sz="3200" b="1" dirty="0"/>
          </a:p>
        </p:txBody>
      </p:sp>
      <p:sp>
        <p:nvSpPr>
          <p:cNvPr id="54277" name="AutoShape 5" descr="data:image/jpeg;base64,/9j/4AAQSkZJRgABAQAAAQABAAD/2wCEAAkGBxMTEhUUEhQVFBUXFRUUFhQYGBcVFRcYFBUWFxQVFhcYHCggGBolHBQUIjEhJSkrLi4uFx8zODMsNygtLi0BCgoKDg0OGhAQGywkICQsLiwsLC0sLSwsLCwsLCwsLCwsLCwsLCwsLCwsLCwsLCwsLCwsLCwsLCwsLCwsLCwsLP/AABEIALUBFgMBIgACEQEDEQH/xAAbAAACAwEBAQAAAAAAAAAAAAAABQMEBgECB//EAFEQAAIBAgMDCQQECgYGCwEAAAECAwARBBIhBTFBBhMiUWFxgZGhMkJSsRQjYpIVFjNTcoKywdHSB0NUg6LhJDSEk8PwF0RzdJSjpLPC1PFF/8QAGQEBAQEBAQEAAAAAAAAAAAAAAAIBAwQF/8QALREAAgECBgEBBwUBAAAAAAAAAAECAxESEyExQVEEFCIyYaGx0fGBkcHh8FL/2gAMAwEAAhEDEQA/APuNFFFAFFFFAFFFQYnFontsF7OJ7hvNAT0Umk26L9BLjrY5fSxPyqq23nvboeAJPkDXN1YLk6qhN8GjorNPtaVtxI7ky+rXrwmJxB95vEgfIVLrxLXjS5NPegtbfWXYzH2pSO4kfI1TkEIP1j5jwDNe/cDvqX5C6KXjPs1j4+Ib5EHZmF/nVeba6D2QznqUWH3msKQrOP6tPPoD5X9Kimlk4vl7EUD/ABNf5Cpz29kUvGXLG8+2JeEar2sxb0UD51UPKCXgIz4Mv7zVBQ599rdpv+6vPNW3kmpzZdnVUIdF1uUc/wAMfk381e4uU8nvRoe4kfO9UTGDwrz9HFZmT7NyafQ8i5Sp70bjuysPmKtLt6A++R3q38KzHMdleGh7K1V5EPxoGxTasJ3SL4m3zq0kgO4g9xvWAMHfXEjKm4JHaNDVryHyiH4q4Z9BvResKuKlG6WQfrE/OuNtCY6CSQ9xI+VV6hdE+ll2jdM4AudB1nSlmK5RYZN8oP6AZ/2Aax8xc+3c/pXb5mvaWt/yKl+Q+EXHxVyzURcqMM24v4xv/CrQ21h7X5xR33B8iKyK175qpVeRr8WPZrBtnD/no/vCuHbeH/PR/eFZB46j5ut9Q+jPSx7NY/KXCj+tB7ldvkKgl5Vwj2VkbuUD9og1mTEeqvP0YmpfkSKXiw5HkvK4+7Cf1mt8hUA5UzE2CxjwYn9qli4QmposJYiszZvkrJprg2uAlLIC28+FFc2cLIKK9i2Pny3LVFFFaYFFQY3FLGhdtwtu3kk2UDtJIFIcVtU2vJJzQPuIOl4sdfK1TKSRcKblsd2vtE88yZmypluqaMxIvqRuGvXVYIW3IsY6yQzn/nvNK5MYvuX69a8ri3c5Vux6hrbvO4eNeSUm2fRhSUUNDBEurEE/aN/TcKrzY5R7GXwqt+DmJvK1h8K7z3tw8POrEWBgvfLfvZyPIm1c2UuyJMcb6anq3nyFWQ2IbqRes7/IV2XGxx6DKvYLXPcBvqMPLJ7CEdr3Hku/ztQfE9/RPjct42HpUaIn9WuftUDL97dUkezmJu/TPUdFHcu7zvUsjECxFu7dUs1HgYadvZaKPwL+txUcmAnHtTRsOICZT8zUiE8PU1KdRrW4kY4u4R6Drrpa9csKMlZiNsRmOuBe+pgLV0sK25lyDm/tGu5O2vTMK6sgrTLs8ha8vHUjSDrrwcQKWFyu0N/lTLA4dRpw+faaXS4mo02hbjWxaTMkm0OMXEg4ClE6pvGlQT7W35juZx4BiB6AVQTHlzpVSeohHQawqOup9Kr4eSw1tXpsQOqudzpYsC1dOWqYkvwqQGlzLE9x1V6VqgzV3OK0wnvXpWF6rFuqvcK6itMZrMEegKK5gPYFFe+Ox8yW7LNFFVsZjljHS3nco1Y9w/fWt2MSuG0cGssZRiQDY3GhBBupHaCBXz7aWxZRJlGIVxfU2IKjqI1BPcfKtPtTaunTbIOEam7n9JuA7B51mcbtG44Io4CvPUknse3x6clqyzhMLhlFnMkh43Nh5LarGJ2qiDLGoRRwFhSHArNOegMifGQbW7D7x7BWk2fsiKMZm6bD3m6+sDcK42O8lFasWqssmoGUdZvr3Df4nTvphBsmNvazXHWxIPeNB6VZxG0F3KAO2lM20bcalo1XfwHMUMMOqqo7gK5PtXqFqQybQHxeFUMVtdRupqFBc6mhfHdtRHEmslJt026hcDzNQTbZkIphOiibKHFhmy3131aABG83r5hh9pS86Cp1a667tNbn1rXbL2iEGpzt1nd4DqrcKIaZo44mr2CeNKodokkDdfyq3icYoG8WG81DihqWy4qJ5BwqouHlcX/Jp1sCXI7F4ePlUwUKLDzqbDQ6XqNpKHaqcuIAqkhsSyS1VlnqCbEVRlxFbYwtSSE7jVCWN+BrwcYBXg46pKRbbClma50zHTxplhcHYaUvWfptr7x9SasnaIFXLd3JjfCrDEr11GZaVHaDE6CvQdjvNqnQqzGqv3edBlqghUa3vVgYocKG2LIYnj6V2x66rDEjrrjYsddYYXPGpIXsaUti65Fi9a25jPpGzj0BRUWxWvGKK+hHY+VP3mMKynLIyxkTIpZcmRiBfJYk3IHA5t/ZWrqOd8qs1r2BNuJsN1JK6sbCWGVz41PtbiWHfem+ydjNL05gcvBDpftbs7KYLjYnkE+IUF7XRbDKl9ejYantNz3bqi2nykzaILV5bdH0sUnwNppliAAtfgNAKVYjat+NZ3F7SJFyd28nQUpOMkZugMwtvIIF+sDutRRuG4wV5Ggn2hck6m3bpSPaG2BrkOZjwHsjvaupsiaU9O5HVuA8KbYTks3VXVU+zzz8n/kzMO0JQPZv1XJ/cK8zYqdt2Ve5Qf2r1vIeSnZVheS9uFXgRxdab5PmE+HlexZma27Ww8lsKjcTD33H6xFfVDya7KrYnkroSbADeToB3k1tkRjl2fLZMRKNb3I3Eix17RTvZm2YgAGDI3abjz/jWh/FqKS4jPOEb8liPvEhfWpcJ/R1mP1jBR1L028yAB5GuUsB6Kc6v5K2F2sMy5SGJ0Fjff3Vr9l4AC0kg0HsId5b4m7uA7b93dmbAwuDF0QZuLnpOfHh4V4xm0bnTyrg7cHpxOW5bxGJJNyfCqUuKHCq5l4mq82JA3VNmUrE08xpfLIa62KFVZsQK1IzcjnlNLppjUs84pdNJetsUkdllqJpdOwV0LeqWJieW6roo0v19dVGN9BUqRgrsaT7TUSMpYDRd+m8Bv3ivabST40P6wqLFbEeSViPsjyUD91X8JyOlb/8rs6SbPFHy2laxGu0BwZfMV18bfj6im8PIRjvHoKsr/R8fh9BU5JfrPgZz6ae2uHaJrTf9Hh+EelRvyAfgD94j5GmSzfVx5RnRtM9dd/CJ66cvyDm4FvQ/MVWl5GYgbreK/wIqXRZa8qmyiMdU2Gxd2FeJeTeIXgD4kfuNQxbPmVheNvCzfLWpymuC1VpvZn2Lk414RXai5Kn6kVyvXHY+ZP3mO6KKKokxXKLknIzlsPlyk3MZOWxO8qd1uw7vSlGF5DYp26ZSJesnnCe5V08zX0yioy4nZV5pWuZDCcgYFsXZpG62tp3DcPCm0PJyBdy05oqrI5Nt6spR7LjG5RUy4VRwqeitMIuYFRzKigliFA3kkAeZqeRwASdAAST2DfWAxu2ZJTnC6+6Tcqg6kXi3W3XfhUylhOlOm5s0eI2otvq1v8AbcFV8Aek3kAeuqU8ccgvMBIBqM4BUH7K7h86SNiysZdullOVjYgjMNG3nQXqjJtW4FzXnlKT3PZClFbD3nEXWIBLXsBorWFypHAnrrzjNsWtkb2lzL26Xse3fWUxe2AFNt+h8j/C9K5doErf4TmHcd49T51CSRckaWfarOLseGveNDS99oCkwYhbuwRb3uT28KiOKX3VkfttlHrW2vsMSjuNpNpmqr48mqWeQ7oPNz+5aliwk7f1aj7x/hW5bIz4Lk9nFmonxXbV/D8mcS+/IP1WPpmpvhOQzn23P6qhfnc1uWx6mKMmZCa6tr6nXqGrHuA1r6JhOQUWhZS36RZh5E29K0GA5Lwx7kUdwAq1SIl5fSPmWztgyzH2Skf+Nuz7I9e6tjsrkiABcWFbFcNHGpJsAASSdwAFyTVPA7YMixSCFhFL0lcsAyoVLK7ofZBAGlyRmFwNa6RikeSc3N3ZBsTZSZSSLnnZx92aRR8hTpIVG4ClsG0sNEhviIgpeVszSIBdyZmG/grg91jxqziNqRKSvOIXsSqZ1DNZc1gL6mxB7iDVkly1dpbgdsRyKHJVQUiexdcw55cyqyjUHq6+FSrtfDllQTxFmClVDqWIe+QgXuQ2VrddjQF2iiigC1cKiu0UBE+HU7wKqy7KjPCr9FAQ4aAILCu1LRQBRRRQBRRRQBRRRQBRRRQEeIizKyn3lK+YtXzFMdlhF9GVmRh1MCTb1PlX1KsttjkXHNI0iSNEX1dQAyMfisdzeNRONztSmo3uYF9p3DqdzDW+7S/8aSQFjpvr6bH/AEb4fTnJZnPGxRR5BdPOr+H5B4Fd8Rc9bu59L29KlwbOq8iK2PlBjG5jc/COkx8BrVzBcmsRNqqtEhFumCHOoNwvDq18q+x4TZEEYtHEiDsAFXFjA3ACiprk5yryex85wPIS5zPdj1tr5dXhT7DckEXeBWqorpZHFtsRpyaiHAVYi2JGOFNKK2xhWjwSDhUyxgcK90UAUUUUBHPCrqyMLqwKkdYYWI8jSFeTzhIEaYFcNfm2KDORzTxJzhLZWsHBOguVG6tCTSuJfpDBz+QUhox+dYG4lP2BYFRx9r4aAVYbko6lyZgS7Fz9WfaODTC6XkOlow3iR3eMBsWRZmGUW9nOUIBthkh54WltchALFb2Fr8a1tFAZzDcmmRo3EozRLh1ToEA8xFLE2YZ9QyzN3EA61HFySyuzLLbO+GcjJfWDFTYlgOnoGadgB7oA31ocTi44xeR0QdbMFHmTSccr8I2kLtiDu+ojknFxwLxqVB7yKAeiu1n/AMO4ljaPZ+It8Uj4eJfISs48VrwMTtRjph8HGOtsRK7fdWAD1oDR0UgVNpne+CX+7mf/AIi1JzO0fz2D/wDDzf8A2KAd0UuhGKHtmBj2CRB6lqvRFrdIAHjYkjzIFAe6KKKAKKKKAKKKKAKKKKAKKKgxmMjiUvK6RoNS7sEUd5Y2FAT0UkHKHnNMNDNP9vLzUPeJJbBx2pmrgTaD2JfC4frULJiTbqDlohftymgHlcvSf8H4r+2Ht+pi9P8AO9K9oYfDIR9NmlxBNwscrAI/WFwseUS+KMfOsuLDbE8pcKhI53nGG9IVfEOO9IVYjyqA8rIN5jxdjx+hYw+giuPEV5i2lLkC4TBMFA6POkYWPuy5WkX7lcnO02ByfQozwDGaUDvICX8qXNsevxuw/BMYf9hxo9TCBUv4xA+zhsW39yU/9wrS/D4bGk2xQZhuvh8QqL2kjm43Xuzt307iwEa8ZD+lLK582c1phRbbs3DAYs+OGHznry3KGUf/AM/F/wDpz/xqdK4At/E14bFoN5A79PnWXRtmKF5RP72Bxi/qxN+zKaG5VRjRsPjB/sszfsKaZPtOIe+n3gKW4/lKIwWEbOo94Zgv3yuXzIqXUiuTVBs5JtqeUZcLhZAT/W4gczEnaUJ5xz9kKL21ZaXYnk5zylp5ZJywvZrZCD1Q/k1XqFi1rXY042ft6KZWzHmiBqGZQLHS4a9jY6HqNeoMfEwtziXUAEZl4cRrqD11SaexqVnqYOLY0MMyxc1lhlcQu0Y+jsTILBRzWXMvSFz4A+1fapsPEJ+Tx0+XgsiQy27A2QMf1iT21V2tzayRSS+wh5wWFyzAZUCjibtfwv215xHKuUapheidAXlCse5UR/U1LnGO5bg5P2UXX2Rim0OPkUdaQwKfAsrfKuJyXQ/lcRi5j9udkB70hyJ6VFh+VFyVeEgjLfI6OBmvYXbKSdOqpxymj/NzfdX+apzqfZOVPokw/JbBI2dcLBn/ADhRWkPe7AsfOm6i2g0HVSf8Y4/gl+6P40fjHF8Mv3f863Nh2jMufQ5opMeUcXwS/c/zrz+MsXwS/c/zpmw7Qy59DuikR5UR/m5vur/NUZ5WR/mZvJP56ZsO0blT6NDRSKDlIrHSKQd+T+ameHxeb3SO+1UpxezJcJLctUVwGiqJO0UUUAUUkxG3C7mPCJz7qSryE5cPERvDya5mHwICdNctRybJkfXF4p3HGGIcxEfukynuMluysbtuNy1jOUEEbmMMZZRvhiBllF92ZV9gab2sO2q5xuOktzeGihUjVp5byL1fVQqyt3c4O+pcNJFCgjhWOFBuRQFHgoqhjNtktzcAeeUEZkS1l1H5RzZY+4nNbcDXPNT0jqdMt86Ev4BEgviMRiZm+xLJhUF+Crh2TT9IsesmvUewsPDZwiKV3SzM00g/vJmJHnVGFp5rc5M4H5vCrlU8LNiJRd9fejyV6j5OxlsxjiUjc8l8TN/vJi1u6pc+3+wwk34ew7XyTPiSNCMOrzAEbwTCMq+Jqu+12P5OBVN/+sTqptxISDnWPcbeFMpMJBpzhMlt2Y6DuXcPAVYieECwVbVzdRfll4H8f2EUzM4POYrLfQQwI2Hzk6BDM933kaoVNW8JsloBePm47+0wXM57XkfM7ntJNc5QvG0ZQWUuCoPUx0jOnU1j4VW2ljlmhUrMUVlINtekNCh6iDeolVk19i409V/IydZv7Vb9SP8AelebSjfjD9yL+Svn+Gwk+IdljMkuU20IUd5LEBRwA3mx0p3h+QeIYdN407M0kp8bZB60iqktvq/uU8Ed38l9jRtnP/XGP6sf8tRnBSndiie9U/clKR/R4f7SR+ihA9ZDQ3IGUezjG8Vb90la6VX/ADMU6ffy/oaHB4sezNG3YV/eCKid8cvuQt+s6/8AxNZ/FclNoR6xuZB9mTpeUmUetUH2tjYDaYuvD6xbA9xIAPgTXKUZR3TOkWns0a4YvEnRliQ9YzSHyKr86X4raWIhkjiXm5GlJs75oxuZiGPStbKdOI3bjVbZ3KFm1dFGnC4uaWbTnd5HZLtIxTmkHxIQwO+wsRv3WvffXFSbep0cEkeZMTKqoJYwjxO9spB+qYnKUYe0oJC38CNbVf8AwiQUeXMkZUKkkahjmY2yuW9jhY6gk8NBS7HzfWFRe5e4jbokFyEO/gQxBIuNQeArXfQWhVC+ULDdwFJYsxBW5JUbsx067dVa+zHZaGY2rKHhfm2Y2+sX6xMyuoIDhVUBCdxG4gnjrTvk6TPs6J/Zcxi57bXPzv40u5a8y2RZT0SFVjezDpx5gG3i6lhTHGcooIYsoJJFwigaADQDwAAq8zFG7YwarCjuBhRbkbwcxHXoqnXssPOmH0uIncKxmG29K2aQZVVTxAsRf2e3StHs+NCpckC1+OgA467q4xvwdZJLcaiRD7td6Hw1m8RykW/N4dWnfcQis1vIVyCDa0mqwrGOHOMq+guR4iukYyey+Rxdlu7Gk6HCP0rluqP0pOnJ/ax34iBO7Ox/ZFehyNx7e3tC36MZ+eauqoz6+hDqR7+o0Z2/NioZMQw9xR5VWH9HzH28diT3ZFHyNef+jWM78Ziz+tH/ACVWRMzOj2X8PjTfcvpT3CSXHCs/hOQMMevPYhu9k/claDCbMWMWBY95B/dXelTlHc41JxexdWihVtRXoOAu2vtJosiRpzk0pKxpfKvRF3d2scqKN5sdSALkiqbbGkk1xeJdgd8MX1EPcbEyMOGr2PEVZ21gpGaKaDKZYi1kY2WRHWzxlgDkJspDWOqDgTWd2rtjD88q4oY6GRxZcOsckgbLvyHDq9x3Gslfg1W5GW0dtRYZBHDkjVQALABEUEAhQNBYE24aUnxW2lkkCvLlBICxxfWYiUndlRfZH2jZR52uSbOEgvzQwmHHvkA4uY/Ct7mIdty5voEtc+udjijCYeIRqzMFVReWRwbMXYXIN73Nyx6xXCUdbzf6HaL4iv1IIdkNIbOpjUW/0eNry8f9ZxV7LvByR2/SYGr2PVIICqGONURiuHi6CaKTYkWLbuFr9tWsHsiRlHPSFF/NR2UDvbif+b1NLyaw7WurG3W7m/ZqT6VVpNaKxN4p6u5n02vMQsMGQgZUjAIZiqgAMQDoLC9zYU7g2NKw+tnIPVGAPDMwN/IV3ae24cNJFFpdrlkRGd1jCNZisYJALZACRrrXn8a4b2WLFsezB4q33jGFHia1UY86mOq+NCZeTsPEyN2l2H7Nq43JyG3RaVe0SMfRrj0ry21sQ35LByX4GaSOFPHKXcfdo+gYuQ3lxIiX83h0Fx2GWXMW8FWrwR6Jxy7FeN5HO5AE5y9ZBzDt0NifIdlMsTyXgYLkvEVAW6WGYAW6QIIJ7d9e/wADzr+Txs3dIsUo/YDetRnBbRvpi8Nbtwbk+YxQ+VYqcVwa5yfJdwGHhw5WFBYuHe/FipXMWPFukPAdlMayu2cNjgqymfB5oW5xWdJIE9kq6u3OMArKzDjY2PCpNm8qXxCn6PhZGYaZ2ZUwx7UxAvzqHgUVu0CrINHLIFBZiAACSSbAAakkncKobP2mZzeONhDwle6Z+2NCMxX7RsDoRcG9VX2W8pDYyRWQG4gQFYb8OcLG81u2y7jluL1ffacQ3NnPUgL+eUG3jWNpCxcrkigghrEcb7vG9Ln2hIfYjt2ufXKt7+JFLMdArf6w/OfYa3N/7v2fO5rlKtFbanSNJsX7Y2dgpCVwy/W3teAhYlN9ecNjHfssW7KQ4TBy4J3XEEM0hDLMNLqBrHb3bEXtx38KfT7WjiHQG7d1Du6vCsdyl2w0im5JKkOD1Za8VSak9j20oOPJodqxI6q9rk2ubXsVN1kB3BhYEHsrxtTlQTEFdSH1z2FwChsbdl9R13FLdl7TzwNHDmmlcZQkYMltNCxGiDfqbCtNyM5LlLy4qMc5dObVjmy5FtnK3Khye8gKuvAKdKU9BVnCGpkpeQ20MQy86oRXILMWU5FbeCAblgOob6ebd5B2QtgmLgaNAzBj0dDzbsdD9lj4rW72ptBMPDJNKcqRqXY9gG4dZO4DrNZ7k9t4CFRzOKdyXkcjDzKmeV2kcI8iqGUFiAQbEAV7V48LWseR153vcx0PJ3EsuQYKQsdM8rIqKOv2r+AvWu2dyOvrinzjhAlxEOxjvf0HfTY8oLb8Lix/dZvRGJqNOVuFteRpIAN5xEM2GXvzTIq27b1MfGpxdypeTUkrDfC4VI1yxoqKNyqAo8hUtqjw2JSRQ0bK6ncykMp7iNKlr0HnCiiigCiiigCiiigCiiigOGstyYU/QxMihsVIB9JJIMgmBtPHdjpkbOqpcAWHjqqV43YEEjmSzRyEAGSJ3idrbsxQjPbhmvagKQ2RNKS0zlAdMoIZyDvzNbKvcotUX+h4SWwZ5JyLiFS00u4DMIl9nSwzkAa79at/i2h/KTYqQfC08ijxCFb+NMdn7OhgXJDGka3vZFCgk7ybbz2mpUEinJilMVtFyWXD4eOMhcqyzNzw+LOIo2S+7QOe+pDgcZLpLiFhXiuHTpkdRllzWHaqg9RFPKKokp7M2XFApWJbXN2Yku7n4ndiWdu1iTVyiigCiqO1NqxwBc5JZzZI0BeRz1Ig1Padw3kgUv8AouKxGsrnCxn+qiIM5HVJNqE7o9R8ZoC9tHbUEBCyOOcYErEoLysBvKxoCxGo1tbWqQxOMmP1ca4WPXpzWkmOvuwocqg77s9xpdeqfCw4bCgrEgQkjNlUlndt2eQ+05J3sb6617k2gwaxyL4lu7qqJTjHcpRb2IMPydhDCSYviZBb6yc57Ee8kYAjjPaiirr4ktpFu/Oe7+r8R9O/dS+fGxDWV85+Hco7l/jeqGK5RBtF0Fc5VlwXGk+TuMxGkmbpuNUYgXy6KRbcLEX0A9oVYwONXL7N2trc2FZvFbRs4a/R3HsDdE+uU+FeMHhZZnypc+OgHAk8K86xN33PRaMUNNp7fYEqpA7v40mM0srWUM7HWwuT32G4dp0rTYLkgoN5XJ+yungWOvlatHhcKka5Y1CjqAt4nrNdVQb95nN1or3UfPvxNxUgucidSsxv/hDD1qHA8gJ3lAnyJCDdyrZ3kA9xRlAVTxJ16hxH02qO0NsYeCwmmjjJ3KzDMf0V3nwFdF48E7kOvO1i1DCqiyqFHUAAPSvZIFJPw3LJ/q2GlcEaSTf6NF4hxzp8I7dteW2LLP8A67KHT+zRApAernSSXlt1XVTxWuxxIsOfp0iyEXwkTBoerESqdJrcYk0KH3m6W5UJ0dcUW0GgrtAFcIrtFAKcVybwzktzWRzqXiZ4JDx1eIqx8TUX4IxCG8OMltwSZI5kHiAsh8XNO6KARjEY9D04YJlt7UUjRyE/9lIpX/zK6vKNV/LQYmD9KIyDvLwF1Hiad0UAuwG3cLMSIZ4pGBsVV1LA9RW9wew0xqrjtmwzC00Uco3WdVceopd+LEC/kTLh+oQyuiDujJKeGWgHdFJF2djEFo8WJP8AvEKOT4wGIennVmCfFD8pFER8Uchv35XQW+8aAZUVwV2gCiiigCiiigCiiigCvMjgAk7gCT3CvVeXUEEHUEWI7DQGe5OBBEuLm/L4lRITYsyo3SjgQC5CKpGg0Jux1NM58Wba/VLxZrZj+iovbvPlWa2aZVTmUGafDKuHa9s4Rc3NTKGIusiZDmHvIy+6bWoNgzy9KeQr2aM3dbVV/wAXhXGUp3tFHSMY2u2WNp7Si5sqpBHHXU33m++/G/XSKTEs+TJdmOZTbXpKxUWG/W17dtPMdsfCwpmln5leLu8aL4lhauYPacC6YTDyztYDnEiyKw6ziJcqvrvsxPZUZMm/aOmbGK9koQ8m5n1che83P3Vv86nxOwsNCubEYgINwPQQE8AM2Yk9gph9Hxs35SRMKmt0h+ulOun1sihU03gId+jaa2tn7BghbOqZpNfrpGaWbU3I5yQlgOwG3ZXVUoo5urJmeweGBcHDYaWUDUS4k/R4Qd1whTnGPV0Ldu6m0Wy8UQQ+JWEX0XDQoluwtLnzHtCr3U+oq0ktiG29xMNgHjisWT184q+ioB6Ufi8DvxGLP9+6/s2pzRWmCVeTEHvGeTskxGIkHk0hFXNn7Hw8F+YhiivqciKhJO8kgamr1FAFFFFAFFFFAFFFFAFFFFAFFFFAFFFFAFFFFAFFFFAFFFFAFFFFAFFFFAFFFFAL9pbHjmZXbMkiXySxsUkUHeLj2lPwtdbgG2gqmmwZb9PH4t1+G2Gj/wAUUCv61yigLOA5PYaJsyxgv+dkLTS/7yUs3rTSiigCiiigCiiigCiiigCiiigCiiigCiiigCiiigCiiigCiiigCiiigCiiigCiiig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4279" name="AutoShape 7" descr="data:image/jpeg;base64,/9j/4AAQSkZJRgABAQAAAQABAAD/2wCEAAkGBxMTEhUUEhQVFBUXFRUUFhQYGBcVFRcYFBUWFxQVFhcYHCggGBolHBQUIjEhJSkrLi4uFx8zODMsNygtLi0BCgoKDg0OGhAQGywkICQsLiwsLC0sLSwsLCwsLCwsLCwsLCwsLCwsLCwsLCwsLCwsLCwsLCwsLCwsLCwsLCwsLP/AABEIALUBFgMBIgACEQEDEQH/xAAbAAACAwEBAQAAAAAAAAAAAAAABQMEBgECB//EAFEQAAIBAgMDCQQECgYGCwEAAAECAwARBBIhBTFBBhMiUWFxgZGhMkJSsRQjYpIVFjNTcoKywdHSB0NUg6LhJDSEk8PwF0RzdJSjpLPC1PFF/8QAGQEBAQEBAQEAAAAAAAAAAAAAAAIBAwQF/8QALREAAgECBgEBBwUBAAAAAAAAAAECAxESEyExQVEEFCIyYaGx0fGBkcHh8FL/2gAMAwEAAhEDEQA/APuNFFFAFFFFAFFFQYnFontsF7OJ7hvNAT0Umk26L9BLjrY5fSxPyqq23nvboeAJPkDXN1YLk6qhN8GjorNPtaVtxI7ky+rXrwmJxB95vEgfIVLrxLXjS5NPegtbfWXYzH2pSO4kfI1TkEIP1j5jwDNe/cDvqX5C6KXjPs1j4+Ib5EHZmF/nVeba6D2QznqUWH3msKQrOP6tPPoD5X9Kimlk4vl7EUD/ABNf5Cpz29kUvGXLG8+2JeEar2sxb0UD51UPKCXgIz4Mv7zVBQ599rdpv+6vPNW3kmpzZdnVUIdF1uUc/wAMfk381e4uU8nvRoe4kfO9UTGDwrz9HFZmT7NyafQ8i5Sp70bjuysPmKtLt6A++R3q38KzHMdleGh7K1V5EPxoGxTasJ3SL4m3zq0kgO4g9xvWAMHfXEjKm4JHaNDVryHyiH4q4Z9BvResKuKlG6WQfrE/OuNtCY6CSQ9xI+VV6hdE+ll2jdM4AudB1nSlmK5RYZN8oP6AZ/2Aax8xc+3c/pXb5mvaWt/yKl+Q+EXHxVyzURcqMM24v4xv/CrQ21h7X5xR33B8iKyK175qpVeRr8WPZrBtnD/no/vCuHbeH/PR/eFZB46j5ut9Q+jPSx7NY/KXCj+tB7ldvkKgl5Vwj2VkbuUD9og1mTEeqvP0YmpfkSKXiw5HkvK4+7Cf1mt8hUA5UzE2CxjwYn9qli4QmposJYiszZvkrJprg2uAlLIC28+FFc2cLIKK9i2Pny3LVFFFaYFFQY3FLGhdtwtu3kk2UDtJIFIcVtU2vJJzQPuIOl4sdfK1TKSRcKblsd2vtE88yZmypluqaMxIvqRuGvXVYIW3IsY6yQzn/nvNK5MYvuX69a8ri3c5Vux6hrbvO4eNeSUm2fRhSUUNDBEurEE/aN/TcKrzY5R7GXwqt+DmJvK1h8K7z3tw8POrEWBgvfLfvZyPIm1c2UuyJMcb6anq3nyFWQ2IbqRes7/IV2XGxx6DKvYLXPcBvqMPLJ7CEdr3Hku/ztQfE9/RPjct42HpUaIn9WuftUDL97dUkezmJu/TPUdFHcu7zvUsjECxFu7dUs1HgYadvZaKPwL+txUcmAnHtTRsOICZT8zUiE8PU1KdRrW4kY4u4R6Drrpa9csKMlZiNsRmOuBe+pgLV0sK25lyDm/tGu5O2vTMK6sgrTLs8ha8vHUjSDrrwcQKWFyu0N/lTLA4dRpw+faaXS4mo02hbjWxaTMkm0OMXEg4ClE6pvGlQT7W35juZx4BiB6AVQTHlzpVSeohHQawqOup9Kr4eSw1tXpsQOqudzpYsC1dOWqYkvwqQGlzLE9x1V6VqgzV3OK0wnvXpWF6rFuqvcK6itMZrMEegKK5gPYFFe+Ox8yW7LNFFVsZjljHS3nco1Y9w/fWt2MSuG0cGssZRiQDY3GhBBupHaCBXz7aWxZRJlGIVxfU2IKjqI1BPcfKtPtTaunTbIOEam7n9JuA7B51mcbtG44Io4CvPUknse3x6clqyzhMLhlFnMkh43Nh5LarGJ2qiDLGoRRwFhSHArNOegMifGQbW7D7x7BWk2fsiKMZm6bD3m6+sDcK42O8lFasWqssmoGUdZvr3Df4nTvphBsmNvazXHWxIPeNB6VZxG0F3KAO2lM20bcalo1XfwHMUMMOqqo7gK5PtXqFqQybQHxeFUMVtdRupqFBc6mhfHdtRHEmslJt026hcDzNQTbZkIphOiibKHFhmy3131aABG83r5hh9pS86Cp1a667tNbn1rXbL2iEGpzt1nd4DqrcKIaZo44mr2CeNKodokkDdfyq3icYoG8WG81DihqWy4qJ5BwqouHlcX/Jp1sCXI7F4ePlUwUKLDzqbDQ6XqNpKHaqcuIAqkhsSyS1VlnqCbEVRlxFbYwtSSE7jVCWN+BrwcYBXg46pKRbbClma50zHTxplhcHYaUvWfptr7x9SasnaIFXLd3JjfCrDEr11GZaVHaDE6CvQdjvNqnQqzGqv3edBlqghUa3vVgYocKG2LIYnj6V2x66rDEjrrjYsddYYXPGpIXsaUti65Fi9a25jPpGzj0BRUWxWvGKK+hHY+VP3mMKynLIyxkTIpZcmRiBfJYk3IHA5t/ZWrqOd8qs1r2BNuJsN1JK6sbCWGVz41PtbiWHfem+ydjNL05gcvBDpftbs7KYLjYnkE+IUF7XRbDKl9ejYantNz3bqi2nykzaILV5bdH0sUnwNppliAAtfgNAKVYjat+NZ3F7SJFyd28nQUpOMkZugMwtvIIF+sDutRRuG4wV5Ggn2hck6m3bpSPaG2BrkOZjwHsjvaupsiaU9O5HVuA8KbYTks3VXVU+zzz8n/kzMO0JQPZv1XJ/cK8zYqdt2Ve5Qf2r1vIeSnZVheS9uFXgRxdab5PmE+HlexZma27Ww8lsKjcTD33H6xFfVDya7KrYnkroSbADeToB3k1tkRjl2fLZMRKNb3I3Eix17RTvZm2YgAGDI3abjz/jWh/FqKS4jPOEb8liPvEhfWpcJ/R1mP1jBR1L028yAB5GuUsB6Kc6v5K2F2sMy5SGJ0Fjff3Vr9l4AC0kg0HsId5b4m7uA7b93dmbAwuDF0QZuLnpOfHh4V4xm0bnTyrg7cHpxOW5bxGJJNyfCqUuKHCq5l4mq82JA3VNmUrE08xpfLIa62KFVZsQK1IzcjnlNLppjUs84pdNJetsUkdllqJpdOwV0LeqWJieW6roo0v19dVGN9BUqRgrsaT7TUSMpYDRd+m8Bv3ivabST40P6wqLFbEeSViPsjyUD91X8JyOlb/8rs6SbPFHy2laxGu0BwZfMV18bfj6im8PIRjvHoKsr/R8fh9BU5JfrPgZz6ae2uHaJrTf9Hh+EelRvyAfgD94j5GmSzfVx5RnRtM9dd/CJ66cvyDm4FvQ/MVWl5GYgbreK/wIqXRZa8qmyiMdU2Gxd2FeJeTeIXgD4kfuNQxbPmVheNvCzfLWpymuC1VpvZn2Lk414RXai5Kn6kVyvXHY+ZP3mO6KKKokxXKLknIzlsPlyk3MZOWxO8qd1uw7vSlGF5DYp26ZSJesnnCe5V08zX0yioy4nZV5pWuZDCcgYFsXZpG62tp3DcPCm0PJyBdy05oqrI5Nt6spR7LjG5RUy4VRwqeitMIuYFRzKigliFA3kkAeZqeRwASdAAST2DfWAxu2ZJTnC6+6Tcqg6kXi3W3XfhUylhOlOm5s0eI2otvq1v8AbcFV8Aek3kAeuqU8ccgvMBIBqM4BUH7K7h86SNiysZdullOVjYgjMNG3nQXqjJtW4FzXnlKT3PZClFbD3nEXWIBLXsBorWFypHAnrrzjNsWtkb2lzL26Xse3fWUxe2AFNt+h8j/C9K5doErf4TmHcd49T51CSRckaWfarOLseGveNDS99oCkwYhbuwRb3uT28KiOKX3VkfttlHrW2vsMSjuNpNpmqr48mqWeQ7oPNz+5aliwk7f1aj7x/hW5bIz4Lk9nFmonxXbV/D8mcS+/IP1WPpmpvhOQzn23P6qhfnc1uWx6mKMmZCa6tr6nXqGrHuA1r6JhOQUWhZS36RZh5E29K0GA5Lwx7kUdwAq1SIl5fSPmWztgyzH2Skf+Nuz7I9e6tjsrkiABcWFbFcNHGpJsAASSdwAFyTVPA7YMixSCFhFL0lcsAyoVLK7ofZBAGlyRmFwNa6RikeSc3N3ZBsTZSZSSLnnZx92aRR8hTpIVG4ClsG0sNEhviIgpeVszSIBdyZmG/grg91jxqziNqRKSvOIXsSqZ1DNZc1gL6mxB7iDVkly1dpbgdsRyKHJVQUiexdcw55cyqyjUHq6+FSrtfDllQTxFmClVDqWIe+QgXuQ2VrddjQF2iiigC1cKiu0UBE+HU7wKqy7KjPCr9FAQ4aAILCu1LRQBRRRQBRRRQBRRRQBRRRQEeIizKyn3lK+YtXzFMdlhF9GVmRh1MCTb1PlX1KsttjkXHNI0iSNEX1dQAyMfisdzeNRONztSmo3uYF9p3DqdzDW+7S/8aSQFjpvr6bH/AEb4fTnJZnPGxRR5BdPOr+H5B4Fd8Rc9bu59L29KlwbOq8iK2PlBjG5jc/COkx8BrVzBcmsRNqqtEhFumCHOoNwvDq18q+x4TZEEYtHEiDsAFXFjA3ACiprk5yryex85wPIS5zPdj1tr5dXhT7DckEXeBWqorpZHFtsRpyaiHAVYi2JGOFNKK2xhWjwSDhUyxgcK90UAUUUUBHPCrqyMLqwKkdYYWI8jSFeTzhIEaYFcNfm2KDORzTxJzhLZWsHBOguVG6tCTSuJfpDBz+QUhox+dYG4lP2BYFRx9r4aAVYbko6lyZgS7Fz9WfaODTC6XkOlow3iR3eMBsWRZmGUW9nOUIBthkh54WltchALFb2Fr8a1tFAZzDcmmRo3EozRLh1ToEA8xFLE2YZ9QyzN3EA61HFySyuzLLbO+GcjJfWDFTYlgOnoGadgB7oA31ocTi44xeR0QdbMFHmTSccr8I2kLtiDu+ojknFxwLxqVB7yKAeiu1n/AMO4ljaPZ+It8Uj4eJfISs48VrwMTtRjph8HGOtsRK7fdWAD1oDR0UgVNpne+CX+7mf/AIi1JzO0fz2D/wDDzf8A2KAd0UuhGKHtmBj2CRB6lqvRFrdIAHjYkjzIFAe6KKKAKKKKAKKKKAKKKKAKKKgxmMjiUvK6RoNS7sEUd5Y2FAT0UkHKHnNMNDNP9vLzUPeJJbBx2pmrgTaD2JfC4frULJiTbqDlohftymgHlcvSf8H4r+2Ht+pi9P8AO9K9oYfDIR9NmlxBNwscrAI/WFwseUS+KMfOsuLDbE8pcKhI53nGG9IVfEOO9IVYjyqA8rIN5jxdjx+hYw+giuPEV5i2lLkC4TBMFA6POkYWPuy5WkX7lcnO02ByfQozwDGaUDvICX8qXNsevxuw/BMYf9hxo9TCBUv4xA+zhsW39yU/9wrS/D4bGk2xQZhuvh8QqL2kjm43Xuzt307iwEa8ZD+lLK582c1phRbbs3DAYs+OGHznry3KGUf/AM/F/wDpz/xqdK4At/E14bFoN5A79PnWXRtmKF5RP72Bxi/qxN+zKaG5VRjRsPjB/sszfsKaZPtOIe+n3gKW4/lKIwWEbOo94Zgv3yuXzIqXUiuTVBs5JtqeUZcLhZAT/W4gczEnaUJ5xz9kKL21ZaXYnk5zylp5ZJywvZrZCD1Q/k1XqFi1rXY042ft6KZWzHmiBqGZQLHS4a9jY6HqNeoMfEwtziXUAEZl4cRrqD11SaexqVnqYOLY0MMyxc1lhlcQu0Y+jsTILBRzWXMvSFz4A+1fapsPEJ+Tx0+XgsiQy27A2QMf1iT21V2tzayRSS+wh5wWFyzAZUCjibtfwv215xHKuUapheidAXlCse5UR/U1LnGO5bg5P2UXX2Rim0OPkUdaQwKfAsrfKuJyXQ/lcRi5j9udkB70hyJ6VFh+VFyVeEgjLfI6OBmvYXbKSdOqpxymj/NzfdX+apzqfZOVPokw/JbBI2dcLBn/ADhRWkPe7AsfOm6i2g0HVSf8Y4/gl+6P40fjHF8Mv3f863Nh2jMufQ5opMeUcXwS/c/zrz+MsXwS/c/zpmw7Qy59DuikR5UR/m5vur/NUZ5WR/mZvJP56ZsO0blT6NDRSKDlIrHSKQd+T+ameHxeb3SO+1UpxezJcJLctUVwGiqJO0UUUAUUkxG3C7mPCJz7qSryE5cPERvDya5mHwICdNctRybJkfXF4p3HGGIcxEfukynuMluysbtuNy1jOUEEbmMMZZRvhiBllF92ZV9gab2sO2q5xuOktzeGihUjVp5byL1fVQqyt3c4O+pcNJFCgjhWOFBuRQFHgoqhjNtktzcAeeUEZkS1l1H5RzZY+4nNbcDXPNT0jqdMt86Ev4BEgviMRiZm+xLJhUF+Crh2TT9IsesmvUewsPDZwiKV3SzM00g/vJmJHnVGFp5rc5M4H5vCrlU8LNiJRd9fejyV6j5OxlsxjiUjc8l8TN/vJi1u6pc+3+wwk34ew7XyTPiSNCMOrzAEbwTCMq+Jqu+12P5OBVN/+sTqptxISDnWPcbeFMpMJBpzhMlt2Y6DuXcPAVYieECwVbVzdRfll4H8f2EUzM4POYrLfQQwI2Hzk6BDM933kaoVNW8JsloBePm47+0wXM57XkfM7ntJNc5QvG0ZQWUuCoPUx0jOnU1j4VW2ljlmhUrMUVlINtekNCh6iDeolVk19i409V/IydZv7Vb9SP8AelebSjfjD9yL+Svn+Gwk+IdljMkuU20IUd5LEBRwA3mx0p3h+QeIYdN407M0kp8bZB60iqktvq/uU8Ed38l9jRtnP/XGP6sf8tRnBSndiie9U/clKR/R4f7SR+ihA9ZDQ3IGUezjG8Vb90la6VX/ADMU6ffy/oaHB4sezNG3YV/eCKid8cvuQt+s6/8AxNZ/FclNoR6xuZB9mTpeUmUetUH2tjYDaYuvD6xbA9xIAPgTXKUZR3TOkWns0a4YvEnRliQ9YzSHyKr86X4raWIhkjiXm5GlJs75oxuZiGPStbKdOI3bjVbZ3KFm1dFGnC4uaWbTnd5HZLtIxTmkHxIQwO+wsRv3WvffXFSbep0cEkeZMTKqoJYwjxO9spB+qYnKUYe0oJC38CNbVf8AwiQUeXMkZUKkkahjmY2yuW9jhY6gk8NBS7HzfWFRe5e4jbokFyEO/gQxBIuNQeArXfQWhVC+ULDdwFJYsxBW5JUbsx067dVa+zHZaGY2rKHhfm2Y2+sX6xMyuoIDhVUBCdxG4gnjrTvk6TPs6J/Zcxi57bXPzv40u5a8y2RZT0SFVjezDpx5gG3i6lhTHGcooIYsoJJFwigaADQDwAAq8zFG7YwarCjuBhRbkbwcxHXoqnXssPOmH0uIncKxmG29K2aQZVVTxAsRf2e3StHs+NCpckC1+OgA467q4xvwdZJLcaiRD7td6Hw1m8RykW/N4dWnfcQis1vIVyCDa0mqwrGOHOMq+guR4iukYyey+Rxdlu7Gk6HCP0rluqP0pOnJ/ax34iBO7Ox/ZFehyNx7e3tC36MZ+eauqoz6+hDqR7+o0Z2/NioZMQw9xR5VWH9HzH28diT3ZFHyNef+jWM78Ziz+tH/ACVWRMzOj2X8PjTfcvpT3CSXHCs/hOQMMevPYhu9k/claDCbMWMWBY95B/dXelTlHc41JxexdWihVtRXoOAu2vtJosiRpzk0pKxpfKvRF3d2scqKN5sdSALkiqbbGkk1xeJdgd8MX1EPcbEyMOGr2PEVZ21gpGaKaDKZYi1kY2WRHWzxlgDkJspDWOqDgTWd2rtjD88q4oY6GRxZcOsckgbLvyHDq9x3Gslfg1W5GW0dtRYZBHDkjVQALABEUEAhQNBYE24aUnxW2lkkCvLlBICxxfWYiUndlRfZH2jZR52uSbOEgvzQwmHHvkA4uY/Ct7mIdty5voEtc+udjijCYeIRqzMFVReWRwbMXYXIN73Nyx6xXCUdbzf6HaL4iv1IIdkNIbOpjUW/0eNry8f9ZxV7LvByR2/SYGr2PVIICqGONURiuHi6CaKTYkWLbuFr9tWsHsiRlHPSFF/NR2UDvbif+b1NLyaw7WurG3W7m/ZqT6VVpNaKxN4p6u5n02vMQsMGQgZUjAIZiqgAMQDoLC9zYU7g2NKw+tnIPVGAPDMwN/IV3ae24cNJFFpdrlkRGd1jCNZisYJALZACRrrXn8a4b2WLFsezB4q33jGFHia1UY86mOq+NCZeTsPEyN2l2H7Nq43JyG3RaVe0SMfRrj0ry21sQ35LByX4GaSOFPHKXcfdo+gYuQ3lxIiX83h0Fx2GWXMW8FWrwR6Jxy7FeN5HO5AE5y9ZBzDt0NifIdlMsTyXgYLkvEVAW6WGYAW6QIIJ7d9e/wADzr+Txs3dIsUo/YDetRnBbRvpi8Nbtwbk+YxQ+VYqcVwa5yfJdwGHhw5WFBYuHe/FipXMWPFukPAdlMayu2cNjgqymfB5oW5xWdJIE9kq6u3OMArKzDjY2PCpNm8qXxCn6PhZGYaZ2ZUwx7UxAvzqHgUVu0CrINHLIFBZiAACSSbAAakkncKobP2mZzeONhDwle6Z+2NCMxX7RsDoRcG9VX2W8pDYyRWQG4gQFYb8OcLG81u2y7jluL1ffacQ3NnPUgL+eUG3jWNpCxcrkigghrEcb7vG9Ln2hIfYjt2ufXKt7+JFLMdArf6w/OfYa3N/7v2fO5rlKtFbanSNJsX7Y2dgpCVwy/W3teAhYlN9ecNjHfssW7KQ4TBy4J3XEEM0hDLMNLqBrHb3bEXtx38KfT7WjiHQG7d1Du6vCsdyl2w0im5JKkOD1Za8VSak9j20oOPJodqxI6q9rk2ubXsVN1kB3BhYEHsrxtTlQTEFdSH1z2FwChsbdl9R13FLdl7TzwNHDmmlcZQkYMltNCxGiDfqbCtNyM5LlLy4qMc5dObVjmy5FtnK3Khye8gKuvAKdKU9BVnCGpkpeQ20MQy86oRXILMWU5FbeCAblgOob6ebd5B2QtgmLgaNAzBj0dDzbsdD9lj4rW72ptBMPDJNKcqRqXY9gG4dZO4DrNZ7k9t4CFRzOKdyXkcjDzKmeV2kcI8iqGUFiAQbEAV7V48LWseR153vcx0PJ3EsuQYKQsdM8rIqKOv2r+AvWu2dyOvrinzjhAlxEOxjvf0HfTY8oLb8Lix/dZvRGJqNOVuFteRpIAN5xEM2GXvzTIq27b1MfGpxdypeTUkrDfC4VI1yxoqKNyqAo8hUtqjw2JSRQ0bK6ncykMp7iNKlr0HnCiiigCiiigCiiigCiiigOGstyYU/QxMihsVIB9JJIMgmBtPHdjpkbOqpcAWHjqqV43YEEjmSzRyEAGSJ3idrbsxQjPbhmvagKQ2RNKS0zlAdMoIZyDvzNbKvcotUX+h4SWwZ5JyLiFS00u4DMIl9nSwzkAa79at/i2h/KTYqQfC08ijxCFb+NMdn7OhgXJDGka3vZFCgk7ybbz2mpUEinJilMVtFyWXD4eOMhcqyzNzw+LOIo2S+7QOe+pDgcZLpLiFhXiuHTpkdRllzWHaqg9RFPKKokp7M2XFApWJbXN2Yku7n4ndiWdu1iTVyiigCiqO1NqxwBc5JZzZI0BeRz1Ig1Padw3kgUv8AouKxGsrnCxn+qiIM5HVJNqE7o9R8ZoC9tHbUEBCyOOcYErEoLysBvKxoCxGo1tbWqQxOMmP1ca4WPXpzWkmOvuwocqg77s9xpdeqfCw4bCgrEgQkjNlUlndt2eQ+05J3sb6617k2gwaxyL4lu7qqJTjHcpRb2IMPydhDCSYviZBb6yc57Ee8kYAjjPaiirr4ktpFu/Oe7+r8R9O/dS+fGxDWV85+Hco7l/jeqGK5RBtF0Fc5VlwXGk+TuMxGkmbpuNUYgXy6KRbcLEX0A9oVYwONXL7N2trc2FZvFbRs4a/R3HsDdE+uU+FeMHhZZnypc+OgHAk8K86xN33PRaMUNNp7fYEqpA7v40mM0srWUM7HWwuT32G4dp0rTYLkgoN5XJ+yungWOvlatHhcKka5Y1CjqAt4nrNdVQb95nN1or3UfPvxNxUgucidSsxv/hDD1qHA8gJ3lAnyJCDdyrZ3kA9xRlAVTxJ16hxH02qO0NsYeCwmmjjJ3KzDMf0V3nwFdF48E7kOvO1i1DCqiyqFHUAAPSvZIFJPw3LJ/q2GlcEaSTf6NF4hxzp8I7dteW2LLP8A67KHT+zRApAernSSXlt1XVTxWuxxIsOfp0iyEXwkTBoerESqdJrcYk0KH3m6W5UJ0dcUW0GgrtAFcIrtFAKcVybwzktzWRzqXiZ4JDx1eIqx8TUX4IxCG8OMltwSZI5kHiAsh8XNO6KARjEY9D04YJlt7UUjRyE/9lIpX/zK6vKNV/LQYmD9KIyDvLwF1Hiad0UAuwG3cLMSIZ4pGBsVV1LA9RW9wew0xqrjtmwzC00Uco3WdVceopd+LEC/kTLh+oQyuiDujJKeGWgHdFJF2djEFo8WJP8AvEKOT4wGIennVmCfFD8pFER8Uchv35XQW+8aAZUVwV2gCiiigCiiigCiiigCvMjgAk7gCT3CvVeXUEEHUEWI7DQGe5OBBEuLm/L4lRITYsyo3SjgQC5CKpGg0Jux1NM58Wba/VLxZrZj+iovbvPlWa2aZVTmUGafDKuHa9s4Rc3NTKGIusiZDmHvIy+6bWoNgzy9KeQr2aM3dbVV/wAXhXGUp3tFHSMY2u2WNp7Si5sqpBHHXU33m++/G/XSKTEs+TJdmOZTbXpKxUWG/W17dtPMdsfCwpmln5leLu8aL4lhauYPacC6YTDyztYDnEiyKw6ziJcqvrvsxPZUZMm/aOmbGK9koQ8m5n1che83P3Vv86nxOwsNCubEYgINwPQQE8AM2Yk9gph9Hxs35SRMKmt0h+ulOun1sihU03gId+jaa2tn7BghbOqZpNfrpGaWbU3I5yQlgOwG3ZXVUoo5urJmeweGBcHDYaWUDUS4k/R4Qd1whTnGPV0Ldu6m0Wy8UQQ+JWEX0XDQoluwtLnzHtCr3U+oq0ktiG29xMNgHjisWT184q+ioB6Ufi8DvxGLP9+6/s2pzRWmCVeTEHvGeTskxGIkHk0hFXNn7Hw8F+YhiivqciKhJO8kgamr1FAFFFFAFFFFAFFFFAFFFFAFFFFAFFFFAFFFFAFFFFAFFFFAFFFFAFFFFAFFFFAL9pbHjmZXbMkiXySxsUkUHeLj2lPwtdbgG2gqmmwZb9PH4t1+G2Gj/wAUUCv61yigLOA5PYaJsyxgv+dkLTS/7yUs3rTSiigCiiigCiiigCiiigCiiigCiiigCiiigCiiigCiiigCiiigCiiigCiiigCiiig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852936"/>
            <a:ext cx="3562857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2780928"/>
            <a:ext cx="454130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semmelweis.hu/wp-content/themes/se_uj/images/logo/egyetem_cimer_at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96250" y="260648"/>
            <a:ext cx="1047750" cy="1047751"/>
          </a:xfrm>
          <a:prstGeom prst="rect">
            <a:avLst/>
          </a:prstGeom>
          <a:noFill/>
        </p:spPr>
      </p:pic>
      <p:pic>
        <p:nvPicPr>
          <p:cNvPr id="9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altLang="hu-HU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A kéz tumorszerű elváltozásai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528" y="1700808"/>
            <a:ext cx="8820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/>
              <a:t>Dorsalis radiocarpalis ganglion </a:t>
            </a:r>
            <a:endParaRPr lang="hu-HU" sz="3200" b="1" dirty="0"/>
          </a:p>
        </p:txBody>
      </p:sp>
      <p:sp>
        <p:nvSpPr>
          <p:cNvPr id="54277" name="AutoShape 5" descr="data:image/jpeg;base64,/9j/4AAQSkZJRgABAQAAAQABAAD/2wCEAAkGBxMTEhUUEhQVFBUXFRUUFhQYGBcVFRcYFBUWFxQVFhcYHCggGBolHBQUIjEhJSkrLi4uFx8zODMsNygtLi0BCgoKDg0OGhAQGywkICQsLiwsLC0sLSwsLCwsLCwsLCwsLCwsLCwsLCwsLCwsLCwsLCwsLCwsLCwsLCwsLCwsLP/AABEIALUBFgMBIgACEQEDEQH/xAAbAAACAwEBAQAAAAAAAAAAAAAABQMEBgECB//EAFEQAAIBAgMDCQQECgYGCwEAAAECAwARBBIhBTFBBhMiUWFxgZGhMkJSsRQjYpIVFjNTcoKywdHSB0NUg6LhJDSEk8PwF0RzdJSjpLPC1PFF/8QAGQEBAQEBAQEAAAAAAAAAAAAAAAIBAwQF/8QALREAAgECBgEBBwUBAAAAAAAAAAECAxESEyExQVEEFCIyYaGx0fGBkcHh8FL/2gAMAwEAAhEDEQA/APuNFFFAFFFFAFFFQYnFontsF7OJ7hvNAT0Umk26L9BLjrY5fSxPyqq23nvboeAJPkDXN1YLk6qhN8GjorNPtaVtxI7ky+rXrwmJxB95vEgfIVLrxLXjS5NPegtbfWXYzH2pSO4kfI1TkEIP1j5jwDNe/cDvqX5C6KXjPs1j4+Ib5EHZmF/nVeba6D2QznqUWH3msKQrOP6tPPoD5X9Kimlk4vl7EUD/ABNf5Cpz29kUvGXLG8+2JeEar2sxb0UD51UPKCXgIz4Mv7zVBQ599rdpv+6vPNW3kmpzZdnVUIdF1uUc/wAMfk381e4uU8nvRoe4kfO9UTGDwrz9HFZmT7NyafQ8i5Sp70bjuysPmKtLt6A++R3q38KzHMdleGh7K1V5EPxoGxTasJ3SL4m3zq0kgO4g9xvWAMHfXEjKm4JHaNDVryHyiH4q4Z9BvResKuKlG6WQfrE/OuNtCY6CSQ9xI+VV6hdE+ll2jdM4AudB1nSlmK5RYZN8oP6AZ/2Aax8xc+3c/pXb5mvaWt/yKl+Q+EXHxVyzURcqMM24v4xv/CrQ21h7X5xR33B8iKyK175qpVeRr8WPZrBtnD/no/vCuHbeH/PR/eFZB46j5ut9Q+jPSx7NY/KXCj+tB7ldvkKgl5Vwj2VkbuUD9og1mTEeqvP0YmpfkSKXiw5HkvK4+7Cf1mt8hUA5UzE2CxjwYn9qli4QmposJYiszZvkrJprg2uAlLIC28+FFc2cLIKK9i2Pny3LVFFFaYFFQY3FLGhdtwtu3kk2UDtJIFIcVtU2vJJzQPuIOl4sdfK1TKSRcKblsd2vtE88yZmypluqaMxIvqRuGvXVYIW3IsY6yQzn/nvNK5MYvuX69a8ri3c5Vux6hrbvO4eNeSUm2fRhSUUNDBEurEE/aN/TcKrzY5R7GXwqt+DmJvK1h8K7z3tw8POrEWBgvfLfvZyPIm1c2UuyJMcb6anq3nyFWQ2IbqRes7/IV2XGxx6DKvYLXPcBvqMPLJ7CEdr3Hku/ztQfE9/RPjct42HpUaIn9WuftUDL97dUkezmJu/TPUdFHcu7zvUsjECxFu7dUs1HgYadvZaKPwL+txUcmAnHtTRsOICZT8zUiE8PU1KdRrW4kY4u4R6Drrpa9csKMlZiNsRmOuBe+pgLV0sK25lyDm/tGu5O2vTMK6sgrTLs8ha8vHUjSDrrwcQKWFyu0N/lTLA4dRpw+faaXS4mo02hbjWxaTMkm0OMXEg4ClE6pvGlQT7W35juZx4BiB6AVQTHlzpVSeohHQawqOup9Kr4eSw1tXpsQOqudzpYsC1dOWqYkvwqQGlzLE9x1V6VqgzV3OK0wnvXpWF6rFuqvcK6itMZrMEegKK5gPYFFe+Ox8yW7LNFFVsZjljHS3nco1Y9w/fWt2MSuG0cGssZRiQDY3GhBBupHaCBXz7aWxZRJlGIVxfU2IKjqI1BPcfKtPtTaunTbIOEam7n9JuA7B51mcbtG44Io4CvPUknse3x6clqyzhMLhlFnMkh43Nh5LarGJ2qiDLGoRRwFhSHArNOegMifGQbW7D7x7BWk2fsiKMZm6bD3m6+sDcK42O8lFasWqssmoGUdZvr3Df4nTvphBsmNvazXHWxIPeNB6VZxG0F3KAO2lM20bcalo1XfwHMUMMOqqo7gK5PtXqFqQybQHxeFUMVtdRupqFBc6mhfHdtRHEmslJt026hcDzNQTbZkIphOiibKHFhmy3131aABG83r5hh9pS86Cp1a667tNbn1rXbL2iEGpzt1nd4DqrcKIaZo44mr2CeNKodokkDdfyq3icYoG8WG81DihqWy4qJ5BwqouHlcX/Jp1sCXI7F4ePlUwUKLDzqbDQ6XqNpKHaqcuIAqkhsSyS1VlnqCbEVRlxFbYwtSSE7jVCWN+BrwcYBXg46pKRbbClma50zHTxplhcHYaUvWfptr7x9SasnaIFXLd3JjfCrDEr11GZaVHaDE6CvQdjvNqnQqzGqv3edBlqghUa3vVgYocKG2LIYnj6V2x66rDEjrrjYsddYYXPGpIXsaUti65Fi9a25jPpGzj0BRUWxWvGKK+hHY+VP3mMKynLIyxkTIpZcmRiBfJYk3IHA5t/ZWrqOd8qs1r2BNuJsN1JK6sbCWGVz41PtbiWHfem+ydjNL05gcvBDpftbs7KYLjYnkE+IUF7XRbDKl9ejYantNz3bqi2nykzaILV5bdH0sUnwNppliAAtfgNAKVYjat+NZ3F7SJFyd28nQUpOMkZugMwtvIIF+sDutRRuG4wV5Ggn2hck6m3bpSPaG2BrkOZjwHsjvaupsiaU9O5HVuA8KbYTks3VXVU+zzz8n/kzMO0JQPZv1XJ/cK8zYqdt2Ve5Qf2r1vIeSnZVheS9uFXgRxdab5PmE+HlexZma27Ww8lsKjcTD33H6xFfVDya7KrYnkroSbADeToB3k1tkRjl2fLZMRKNb3I3Eix17RTvZm2YgAGDI3abjz/jWh/FqKS4jPOEb8liPvEhfWpcJ/R1mP1jBR1L028yAB5GuUsB6Kc6v5K2F2sMy5SGJ0Fjff3Vr9l4AC0kg0HsId5b4m7uA7b93dmbAwuDF0QZuLnpOfHh4V4xm0bnTyrg7cHpxOW5bxGJJNyfCqUuKHCq5l4mq82JA3VNmUrE08xpfLIa62KFVZsQK1IzcjnlNLppjUs84pdNJetsUkdllqJpdOwV0LeqWJieW6roo0v19dVGN9BUqRgrsaT7TUSMpYDRd+m8Bv3ivabST40P6wqLFbEeSViPsjyUD91X8JyOlb/8rs6SbPFHy2laxGu0BwZfMV18bfj6im8PIRjvHoKsr/R8fh9BU5JfrPgZz6ae2uHaJrTf9Hh+EelRvyAfgD94j5GmSzfVx5RnRtM9dd/CJ66cvyDm4FvQ/MVWl5GYgbreK/wIqXRZa8qmyiMdU2Gxd2FeJeTeIXgD4kfuNQxbPmVheNvCzfLWpymuC1VpvZn2Lk414RXai5Kn6kVyvXHY+ZP3mO6KKKokxXKLknIzlsPlyk3MZOWxO8qd1uw7vSlGF5DYp26ZSJesnnCe5V08zX0yioy4nZV5pWuZDCcgYFsXZpG62tp3DcPCm0PJyBdy05oqrI5Nt6spR7LjG5RUy4VRwqeitMIuYFRzKigliFA3kkAeZqeRwASdAAST2DfWAxu2ZJTnC6+6Tcqg6kXi3W3XfhUylhOlOm5s0eI2otvq1v8AbcFV8Aek3kAeuqU8ccgvMBIBqM4BUH7K7h86SNiysZdullOVjYgjMNG3nQXqjJtW4FzXnlKT3PZClFbD3nEXWIBLXsBorWFypHAnrrzjNsWtkb2lzL26Xse3fWUxe2AFNt+h8j/C9K5doErf4TmHcd49T51CSRckaWfarOLseGveNDS99oCkwYhbuwRb3uT28KiOKX3VkfttlHrW2vsMSjuNpNpmqr48mqWeQ7oPNz+5aliwk7f1aj7x/hW5bIz4Lk9nFmonxXbV/D8mcS+/IP1WPpmpvhOQzn23P6qhfnc1uWx6mKMmZCa6tr6nXqGrHuA1r6JhOQUWhZS36RZh5E29K0GA5Lwx7kUdwAq1SIl5fSPmWztgyzH2Skf+Nuz7I9e6tjsrkiABcWFbFcNHGpJsAASSdwAFyTVPA7YMixSCFhFL0lcsAyoVLK7ofZBAGlyRmFwNa6RikeSc3N3ZBsTZSZSSLnnZx92aRR8hTpIVG4ClsG0sNEhviIgpeVszSIBdyZmG/grg91jxqziNqRKSvOIXsSqZ1DNZc1gL6mxB7iDVkly1dpbgdsRyKHJVQUiexdcw55cyqyjUHq6+FSrtfDllQTxFmClVDqWIe+QgXuQ2VrddjQF2iiigC1cKiu0UBE+HU7wKqy7KjPCr9FAQ4aAILCu1LRQBRRRQBRRRQBRRRQBRRRQEeIizKyn3lK+YtXzFMdlhF9GVmRh1MCTb1PlX1KsttjkXHNI0iSNEX1dQAyMfisdzeNRONztSmo3uYF9p3DqdzDW+7S/8aSQFjpvr6bH/AEb4fTnJZnPGxRR5BdPOr+H5B4Fd8Rc9bu59L29KlwbOq8iK2PlBjG5jc/COkx8BrVzBcmsRNqqtEhFumCHOoNwvDq18q+x4TZEEYtHEiDsAFXFjA3ACiprk5yryex85wPIS5zPdj1tr5dXhT7DckEXeBWqorpZHFtsRpyaiHAVYi2JGOFNKK2xhWjwSDhUyxgcK90UAUUUUBHPCrqyMLqwKkdYYWI8jSFeTzhIEaYFcNfm2KDORzTxJzhLZWsHBOguVG6tCTSuJfpDBz+QUhox+dYG4lP2BYFRx9r4aAVYbko6lyZgS7Fz9WfaODTC6XkOlow3iR3eMBsWRZmGUW9nOUIBthkh54WltchALFb2Fr8a1tFAZzDcmmRo3EozRLh1ToEA8xFLE2YZ9QyzN3EA61HFySyuzLLbO+GcjJfWDFTYlgOnoGadgB7oA31ocTi44xeR0QdbMFHmTSccr8I2kLtiDu+ojknFxwLxqVB7yKAeiu1n/AMO4ljaPZ+It8Uj4eJfISs48VrwMTtRjph8HGOtsRK7fdWAD1oDR0UgVNpne+CX+7mf/AIi1JzO0fz2D/wDDzf8A2KAd0UuhGKHtmBj2CRB6lqvRFrdIAHjYkjzIFAe6KKKAKKKKAKKKKAKKKKAKKKgxmMjiUvK6RoNS7sEUd5Y2FAT0UkHKHnNMNDNP9vLzUPeJJbBx2pmrgTaD2JfC4frULJiTbqDlohftymgHlcvSf8H4r+2Ht+pi9P8AO9K9oYfDIR9NmlxBNwscrAI/WFwseUS+KMfOsuLDbE8pcKhI53nGG9IVfEOO9IVYjyqA8rIN5jxdjx+hYw+giuPEV5i2lLkC4TBMFA6POkYWPuy5WkX7lcnO02ByfQozwDGaUDvICX8qXNsevxuw/BMYf9hxo9TCBUv4xA+zhsW39yU/9wrS/D4bGk2xQZhuvh8QqL2kjm43Xuzt307iwEa8ZD+lLK582c1phRbbs3DAYs+OGHznry3KGUf/AM/F/wDpz/xqdK4At/E14bFoN5A79PnWXRtmKF5RP72Bxi/qxN+zKaG5VRjRsPjB/sszfsKaZPtOIe+n3gKW4/lKIwWEbOo94Zgv3yuXzIqXUiuTVBs5JtqeUZcLhZAT/W4gczEnaUJ5xz9kKL21ZaXYnk5zylp5ZJywvZrZCD1Q/k1XqFi1rXY042ft6KZWzHmiBqGZQLHS4a9jY6HqNeoMfEwtziXUAEZl4cRrqD11SaexqVnqYOLY0MMyxc1lhlcQu0Y+jsTILBRzWXMvSFz4A+1fapsPEJ+Tx0+XgsiQy27A2QMf1iT21V2tzayRSS+wh5wWFyzAZUCjibtfwv215xHKuUapheidAXlCse5UR/U1LnGO5bg5P2UXX2Rim0OPkUdaQwKfAsrfKuJyXQ/lcRi5j9udkB70hyJ6VFh+VFyVeEgjLfI6OBmvYXbKSdOqpxymj/NzfdX+apzqfZOVPokw/JbBI2dcLBn/ADhRWkPe7AsfOm6i2g0HVSf8Y4/gl+6P40fjHF8Mv3f863Nh2jMufQ5opMeUcXwS/c/zrz+MsXwS/c/zpmw7Qy59DuikR5UR/m5vur/NUZ5WR/mZvJP56ZsO0blT6NDRSKDlIrHSKQd+T+ameHxeb3SO+1UpxezJcJLctUVwGiqJO0UUUAUUkxG3C7mPCJz7qSryE5cPERvDya5mHwICdNctRybJkfXF4p3HGGIcxEfukynuMluysbtuNy1jOUEEbmMMZZRvhiBllF92ZV9gab2sO2q5xuOktzeGihUjVp5byL1fVQqyt3c4O+pcNJFCgjhWOFBuRQFHgoqhjNtktzcAeeUEZkS1l1H5RzZY+4nNbcDXPNT0jqdMt86Ev4BEgviMRiZm+xLJhUF+Crh2TT9IsesmvUewsPDZwiKV3SzM00g/vJmJHnVGFp5rc5M4H5vCrlU8LNiJRd9fejyV6j5OxlsxjiUjc8l8TN/vJi1u6pc+3+wwk34ew7XyTPiSNCMOrzAEbwTCMq+Jqu+12P5OBVN/+sTqptxISDnWPcbeFMpMJBpzhMlt2Y6DuXcPAVYieECwVbVzdRfll4H8f2EUzM4POYrLfQQwI2Hzk6BDM933kaoVNW8JsloBePm47+0wXM57XkfM7ntJNc5QvG0ZQWUuCoPUx0jOnU1j4VW2ljlmhUrMUVlINtekNCh6iDeolVk19i409V/IydZv7Vb9SP8AelebSjfjD9yL+Svn+Gwk+IdljMkuU20IUd5LEBRwA3mx0p3h+QeIYdN407M0kp8bZB60iqktvq/uU8Ed38l9jRtnP/XGP6sf8tRnBSndiie9U/clKR/R4f7SR+ihA9ZDQ3IGUezjG8Vb90la6VX/ADMU6ffy/oaHB4sezNG3YV/eCKid8cvuQt+s6/8AxNZ/FclNoR6xuZB9mTpeUmUetUH2tjYDaYuvD6xbA9xIAPgTXKUZR3TOkWns0a4YvEnRliQ9YzSHyKr86X4raWIhkjiXm5GlJs75oxuZiGPStbKdOI3bjVbZ3KFm1dFGnC4uaWbTnd5HZLtIxTmkHxIQwO+wsRv3WvffXFSbep0cEkeZMTKqoJYwjxO9spB+qYnKUYe0oJC38CNbVf8AwiQUeXMkZUKkkahjmY2yuW9jhY6gk8NBS7HzfWFRe5e4jbokFyEO/gQxBIuNQeArXfQWhVC+ULDdwFJYsxBW5JUbsx067dVa+zHZaGY2rKHhfm2Y2+sX6xMyuoIDhVUBCdxG4gnjrTvk6TPs6J/Zcxi57bXPzv40u5a8y2RZT0SFVjezDpx5gG3i6lhTHGcooIYsoJJFwigaADQDwAAq8zFG7YwarCjuBhRbkbwcxHXoqnXssPOmH0uIncKxmG29K2aQZVVTxAsRf2e3StHs+NCpckC1+OgA467q4xvwdZJLcaiRD7td6Hw1m8RykW/N4dWnfcQis1vIVyCDa0mqwrGOHOMq+guR4iukYyey+Rxdlu7Gk6HCP0rluqP0pOnJ/ax34iBO7Ox/ZFehyNx7e3tC36MZ+eauqoz6+hDqR7+o0Z2/NioZMQw9xR5VWH9HzH28diT3ZFHyNef+jWM78Ziz+tH/ACVWRMzOj2X8PjTfcvpT3CSXHCs/hOQMMevPYhu9k/claDCbMWMWBY95B/dXelTlHc41JxexdWihVtRXoOAu2vtJosiRpzk0pKxpfKvRF3d2scqKN5sdSALkiqbbGkk1xeJdgd8MX1EPcbEyMOGr2PEVZ21gpGaKaDKZYi1kY2WRHWzxlgDkJspDWOqDgTWd2rtjD88q4oY6GRxZcOsckgbLvyHDq9x3Gslfg1W5GW0dtRYZBHDkjVQALABEUEAhQNBYE24aUnxW2lkkCvLlBICxxfWYiUndlRfZH2jZR52uSbOEgvzQwmHHvkA4uY/Ct7mIdty5voEtc+udjijCYeIRqzMFVReWRwbMXYXIN73Nyx6xXCUdbzf6HaL4iv1IIdkNIbOpjUW/0eNry8f9ZxV7LvByR2/SYGr2PVIICqGONURiuHi6CaKTYkWLbuFr9tWsHsiRlHPSFF/NR2UDvbif+b1NLyaw7WurG3W7m/ZqT6VVpNaKxN4p6u5n02vMQsMGQgZUjAIZiqgAMQDoLC9zYU7g2NKw+tnIPVGAPDMwN/IV3ae24cNJFFpdrlkRGd1jCNZisYJALZACRrrXn8a4b2WLFsezB4q33jGFHia1UY86mOq+NCZeTsPEyN2l2H7Nq43JyG3RaVe0SMfRrj0ry21sQ35LByX4GaSOFPHKXcfdo+gYuQ3lxIiX83h0Fx2GWXMW8FWrwR6Jxy7FeN5HO5AE5y9ZBzDt0NifIdlMsTyXgYLkvEVAW6WGYAW6QIIJ7d9e/wADzr+Txs3dIsUo/YDetRnBbRvpi8Nbtwbk+YxQ+VYqcVwa5yfJdwGHhw5WFBYuHe/FipXMWPFukPAdlMayu2cNjgqymfB5oW5xWdJIE9kq6u3OMArKzDjY2PCpNm8qXxCn6PhZGYaZ2ZUwx7UxAvzqHgUVu0CrINHLIFBZiAACSSbAAakkncKobP2mZzeONhDwle6Z+2NCMxX7RsDoRcG9VX2W8pDYyRWQG4gQFYb8OcLG81u2y7jluL1ffacQ3NnPUgL+eUG3jWNpCxcrkigghrEcb7vG9Ln2hIfYjt2ufXKt7+JFLMdArf6w/OfYa3N/7v2fO5rlKtFbanSNJsX7Y2dgpCVwy/W3teAhYlN9ecNjHfssW7KQ4TBy4J3XEEM0hDLMNLqBrHb3bEXtx38KfT7WjiHQG7d1Du6vCsdyl2w0im5JKkOD1Za8VSak9j20oOPJodqxI6q9rk2ubXsVN1kB3BhYEHsrxtTlQTEFdSH1z2FwChsbdl9R13FLdl7TzwNHDmmlcZQkYMltNCxGiDfqbCtNyM5LlLy4qMc5dObVjmy5FtnK3Khye8gKuvAKdKU9BVnCGpkpeQ20MQy86oRXILMWU5FbeCAblgOob6ebd5B2QtgmLgaNAzBj0dDzbsdD9lj4rW72ptBMPDJNKcqRqXY9gG4dZO4DrNZ7k9t4CFRzOKdyXkcjDzKmeV2kcI8iqGUFiAQbEAV7V48LWseR153vcx0PJ3EsuQYKQsdM8rIqKOv2r+AvWu2dyOvrinzjhAlxEOxjvf0HfTY8oLb8Lix/dZvRGJqNOVuFteRpIAN5xEM2GXvzTIq27b1MfGpxdypeTUkrDfC4VI1yxoqKNyqAo8hUtqjw2JSRQ0bK6ncykMp7iNKlr0HnCiiigCiiigCiiigCiiigOGstyYU/QxMihsVIB9JJIMgmBtPHdjpkbOqpcAWHjqqV43YEEjmSzRyEAGSJ3idrbsxQjPbhmvagKQ2RNKS0zlAdMoIZyDvzNbKvcotUX+h4SWwZ5JyLiFS00u4DMIl9nSwzkAa79at/i2h/KTYqQfC08ijxCFb+NMdn7OhgXJDGka3vZFCgk7ybbz2mpUEinJilMVtFyWXD4eOMhcqyzNzw+LOIo2S+7QOe+pDgcZLpLiFhXiuHTpkdRllzWHaqg9RFPKKokp7M2XFApWJbXN2Yku7n4ndiWdu1iTVyiigCiqO1NqxwBc5JZzZI0BeRz1Ig1Padw3kgUv8AouKxGsrnCxn+qiIM5HVJNqE7o9R8ZoC9tHbUEBCyOOcYErEoLysBvKxoCxGo1tbWqQxOMmP1ca4WPXpzWkmOvuwocqg77s9xpdeqfCw4bCgrEgQkjNlUlndt2eQ+05J3sb6617k2gwaxyL4lu7qqJTjHcpRb2IMPydhDCSYviZBb6yc57Ee8kYAjjPaiirr4ktpFu/Oe7+r8R9O/dS+fGxDWV85+Hco7l/jeqGK5RBtF0Fc5VlwXGk+TuMxGkmbpuNUYgXy6KRbcLEX0A9oVYwONXL7N2trc2FZvFbRs4a/R3HsDdE+uU+FeMHhZZnypc+OgHAk8K86xN33PRaMUNNp7fYEqpA7v40mM0srWUM7HWwuT32G4dp0rTYLkgoN5XJ+yungWOvlatHhcKka5Y1CjqAt4nrNdVQb95nN1or3UfPvxNxUgucidSsxv/hDD1qHA8gJ3lAnyJCDdyrZ3kA9xRlAVTxJ16hxH02qO0NsYeCwmmjjJ3KzDMf0V3nwFdF48E7kOvO1i1DCqiyqFHUAAPSvZIFJPw3LJ/q2GlcEaSTf6NF4hxzp8I7dteW2LLP8A67KHT+zRApAernSSXlt1XVTxWuxxIsOfp0iyEXwkTBoerESqdJrcYk0KH3m6W5UJ0dcUW0GgrtAFcIrtFAKcVybwzktzWRzqXiZ4JDx1eIqx8TUX4IxCG8OMltwSZI5kHiAsh8XNO6KARjEY9D04YJlt7UUjRyE/9lIpX/zK6vKNV/LQYmD9KIyDvLwF1Hiad0UAuwG3cLMSIZ4pGBsVV1LA9RW9wew0xqrjtmwzC00Uco3WdVceopd+LEC/kTLh+oQyuiDujJKeGWgHdFJF2djEFo8WJP8AvEKOT4wGIennVmCfFD8pFER8Uchv35XQW+8aAZUVwV2gCiiigCiiigCiiigCvMjgAk7gCT3CvVeXUEEHUEWI7DQGe5OBBEuLm/L4lRITYsyo3SjgQC5CKpGg0Jux1NM58Wba/VLxZrZj+iovbvPlWa2aZVTmUGafDKuHa9s4Rc3NTKGIusiZDmHvIy+6bWoNgzy9KeQr2aM3dbVV/wAXhXGUp3tFHSMY2u2WNp7Si5sqpBHHXU33m++/G/XSKTEs+TJdmOZTbXpKxUWG/W17dtPMdsfCwpmln5leLu8aL4lhauYPacC6YTDyztYDnEiyKw6ziJcqvrvsxPZUZMm/aOmbGK9koQ8m5n1che83P3Vv86nxOwsNCubEYgINwPQQE8AM2Yk9gph9Hxs35SRMKmt0h+ulOun1sihU03gId+jaa2tn7BghbOqZpNfrpGaWbU3I5yQlgOwG3ZXVUoo5urJmeweGBcHDYaWUDUS4k/R4Qd1whTnGPV0Ldu6m0Wy8UQQ+JWEX0XDQoluwtLnzHtCr3U+oq0ktiG29xMNgHjisWT184q+ioB6Ufi8DvxGLP9+6/s2pzRWmCVeTEHvGeTskxGIkHk0hFXNn7Hw8F+YhiivqciKhJO8kgamr1FAFFFFAFFFFAFFFFAFFFFAFFFFAFFFFAFFFFAFFFFAFFFFAFFFFAFFFFAFFFFAL9pbHjmZXbMkiXySxsUkUHeLj2lPwtdbgG2gqmmwZb9PH4t1+G2Gj/wAUUCv61yigLOA5PYaJsyxgv+dkLTS/7yUs3rTSiigCiiigCiiigCiiigCiiigCiiigCiiigCiiigCiiigCiiigCiiigCiiigCiiig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4279" name="AutoShape 7" descr="data:image/jpeg;base64,/9j/4AAQSkZJRgABAQAAAQABAAD/2wCEAAkGBxMTEhUUEhQVFBUXFRUUFhQYGBcVFRcYFBUWFxQVFhcYHCggGBolHBQUIjEhJSkrLi4uFx8zODMsNygtLi0BCgoKDg0OGhAQGywkICQsLiwsLC0sLSwsLCwsLCwsLCwsLCwsLCwsLCwsLCwsLCwsLCwsLCwsLCwsLCwsLCwsLP/AABEIALUBFgMBIgACEQEDEQH/xAAbAAACAwEBAQAAAAAAAAAAAAAABQMEBgECB//EAFEQAAIBAgMDCQQECgYGCwEAAAECAwARBBIhBTFBBhMiUWFxgZGhMkJSsRQjYpIVFjNTcoKywdHSB0NUg6LhJDSEk8PwF0RzdJSjpLPC1PFF/8QAGQEBAQEBAQEAAAAAAAAAAAAAAAIBAwQF/8QALREAAgECBgEBBwUBAAAAAAAAAAECAxESEyExQVEEFCIyYaGx0fGBkcHh8FL/2gAMAwEAAhEDEQA/APuNFFFAFFFFAFFFQYnFontsF7OJ7hvNAT0Umk26L9BLjrY5fSxPyqq23nvboeAJPkDXN1YLk6qhN8GjorNPtaVtxI7ky+rXrwmJxB95vEgfIVLrxLXjS5NPegtbfWXYzH2pSO4kfI1TkEIP1j5jwDNe/cDvqX5C6KXjPs1j4+Ib5EHZmF/nVeba6D2QznqUWH3msKQrOP6tPPoD5X9Kimlk4vl7EUD/ABNf5Cpz29kUvGXLG8+2JeEar2sxb0UD51UPKCXgIz4Mv7zVBQ599rdpv+6vPNW3kmpzZdnVUIdF1uUc/wAMfk381e4uU8nvRoe4kfO9UTGDwrz9HFZmT7NyafQ8i5Sp70bjuysPmKtLt6A++R3q38KzHMdleGh7K1V5EPxoGxTasJ3SL4m3zq0kgO4g9xvWAMHfXEjKm4JHaNDVryHyiH4q4Z9BvResKuKlG6WQfrE/OuNtCY6CSQ9xI+VV6hdE+ll2jdM4AudB1nSlmK5RYZN8oP6AZ/2Aax8xc+3c/pXb5mvaWt/yKl+Q+EXHxVyzURcqMM24v4xv/CrQ21h7X5xR33B8iKyK175qpVeRr8WPZrBtnD/no/vCuHbeH/PR/eFZB46j5ut9Q+jPSx7NY/KXCj+tB7ldvkKgl5Vwj2VkbuUD9og1mTEeqvP0YmpfkSKXiw5HkvK4+7Cf1mt8hUA5UzE2CxjwYn9qli4QmposJYiszZvkrJprg2uAlLIC28+FFc2cLIKK9i2Pny3LVFFFaYFFQY3FLGhdtwtu3kk2UDtJIFIcVtU2vJJzQPuIOl4sdfK1TKSRcKblsd2vtE88yZmypluqaMxIvqRuGvXVYIW3IsY6yQzn/nvNK5MYvuX69a8ri3c5Vux6hrbvO4eNeSUm2fRhSUUNDBEurEE/aN/TcKrzY5R7GXwqt+DmJvK1h8K7z3tw8POrEWBgvfLfvZyPIm1c2UuyJMcb6anq3nyFWQ2IbqRes7/IV2XGxx6DKvYLXPcBvqMPLJ7CEdr3Hku/ztQfE9/RPjct42HpUaIn9WuftUDL97dUkezmJu/TPUdFHcu7zvUsjECxFu7dUs1HgYadvZaKPwL+txUcmAnHtTRsOICZT8zUiE8PU1KdRrW4kY4u4R6Drrpa9csKMlZiNsRmOuBe+pgLV0sK25lyDm/tGu5O2vTMK6sgrTLs8ha8vHUjSDrrwcQKWFyu0N/lTLA4dRpw+faaXS4mo02hbjWxaTMkm0OMXEg4ClE6pvGlQT7W35juZx4BiB6AVQTHlzpVSeohHQawqOup9Kr4eSw1tXpsQOqudzpYsC1dOWqYkvwqQGlzLE9x1V6VqgzV3OK0wnvXpWF6rFuqvcK6itMZrMEegKK5gPYFFe+Ox8yW7LNFFVsZjljHS3nco1Y9w/fWt2MSuG0cGssZRiQDY3GhBBupHaCBXz7aWxZRJlGIVxfU2IKjqI1BPcfKtPtTaunTbIOEam7n9JuA7B51mcbtG44Io4CvPUknse3x6clqyzhMLhlFnMkh43Nh5LarGJ2qiDLGoRRwFhSHArNOegMifGQbW7D7x7BWk2fsiKMZm6bD3m6+sDcK42O8lFasWqssmoGUdZvr3Df4nTvphBsmNvazXHWxIPeNB6VZxG0F3KAO2lM20bcalo1XfwHMUMMOqqo7gK5PtXqFqQybQHxeFUMVtdRupqFBc6mhfHdtRHEmslJt026hcDzNQTbZkIphOiibKHFhmy3131aABG83r5hh9pS86Cp1a667tNbn1rXbL2iEGpzt1nd4DqrcKIaZo44mr2CeNKodokkDdfyq3icYoG8WG81DihqWy4qJ5BwqouHlcX/Jp1sCXI7F4ePlUwUKLDzqbDQ6XqNpKHaqcuIAqkhsSyS1VlnqCbEVRlxFbYwtSSE7jVCWN+BrwcYBXg46pKRbbClma50zHTxplhcHYaUvWfptr7x9SasnaIFXLd3JjfCrDEr11GZaVHaDE6CvQdjvNqnQqzGqv3edBlqghUa3vVgYocKG2LIYnj6V2x66rDEjrrjYsddYYXPGpIXsaUti65Fi9a25jPpGzj0BRUWxWvGKK+hHY+VP3mMKynLIyxkTIpZcmRiBfJYk3IHA5t/ZWrqOd8qs1r2BNuJsN1JK6sbCWGVz41PtbiWHfem+ydjNL05gcvBDpftbs7KYLjYnkE+IUF7XRbDKl9ejYantNz3bqi2nykzaILV5bdH0sUnwNppliAAtfgNAKVYjat+NZ3F7SJFyd28nQUpOMkZugMwtvIIF+sDutRRuG4wV5Ggn2hck6m3bpSPaG2BrkOZjwHsjvaupsiaU9O5HVuA8KbYTks3VXVU+zzz8n/kzMO0JQPZv1XJ/cK8zYqdt2Ve5Qf2r1vIeSnZVheS9uFXgRxdab5PmE+HlexZma27Ww8lsKjcTD33H6xFfVDya7KrYnkroSbADeToB3k1tkRjl2fLZMRKNb3I3Eix17RTvZm2YgAGDI3abjz/jWh/FqKS4jPOEb8liPvEhfWpcJ/R1mP1jBR1L028yAB5GuUsB6Kc6v5K2F2sMy5SGJ0Fjff3Vr9l4AC0kg0HsId5b4m7uA7b93dmbAwuDF0QZuLnpOfHh4V4xm0bnTyrg7cHpxOW5bxGJJNyfCqUuKHCq5l4mq82JA3VNmUrE08xpfLIa62KFVZsQK1IzcjnlNLppjUs84pdNJetsUkdllqJpdOwV0LeqWJieW6roo0v19dVGN9BUqRgrsaT7TUSMpYDRd+m8Bv3ivabST40P6wqLFbEeSViPsjyUD91X8JyOlb/8rs6SbPFHy2laxGu0BwZfMV18bfj6im8PIRjvHoKsr/R8fh9BU5JfrPgZz6ae2uHaJrTf9Hh+EelRvyAfgD94j5GmSzfVx5RnRtM9dd/CJ66cvyDm4FvQ/MVWl5GYgbreK/wIqXRZa8qmyiMdU2Gxd2FeJeTeIXgD4kfuNQxbPmVheNvCzfLWpymuC1VpvZn2Lk414RXai5Kn6kVyvXHY+ZP3mO6KKKokxXKLknIzlsPlyk3MZOWxO8qd1uw7vSlGF5DYp26ZSJesnnCe5V08zX0yioy4nZV5pWuZDCcgYFsXZpG62tp3DcPCm0PJyBdy05oqrI5Nt6spR7LjG5RUy4VRwqeitMIuYFRzKigliFA3kkAeZqeRwASdAAST2DfWAxu2ZJTnC6+6Tcqg6kXi3W3XfhUylhOlOm5s0eI2otvq1v8AbcFV8Aek3kAeuqU8ccgvMBIBqM4BUH7K7h86SNiysZdullOVjYgjMNG3nQXqjJtW4FzXnlKT3PZClFbD3nEXWIBLXsBorWFypHAnrrzjNsWtkb2lzL26Xse3fWUxe2AFNt+h8j/C9K5doErf4TmHcd49T51CSRckaWfarOLseGveNDS99oCkwYhbuwRb3uT28KiOKX3VkfttlHrW2vsMSjuNpNpmqr48mqWeQ7oPNz+5aliwk7f1aj7x/hW5bIz4Lk9nFmonxXbV/D8mcS+/IP1WPpmpvhOQzn23P6qhfnc1uWx6mKMmZCa6tr6nXqGrHuA1r6JhOQUWhZS36RZh5E29K0GA5Lwx7kUdwAq1SIl5fSPmWztgyzH2Skf+Nuz7I9e6tjsrkiABcWFbFcNHGpJsAASSdwAFyTVPA7YMixSCFhFL0lcsAyoVLK7ofZBAGlyRmFwNa6RikeSc3N3ZBsTZSZSSLnnZx92aRR8hTpIVG4ClsG0sNEhviIgpeVszSIBdyZmG/grg91jxqziNqRKSvOIXsSqZ1DNZc1gL6mxB7iDVkly1dpbgdsRyKHJVQUiexdcw55cyqyjUHq6+FSrtfDllQTxFmClVDqWIe+QgXuQ2VrddjQF2iiigC1cKiu0UBE+HU7wKqy7KjPCr9FAQ4aAILCu1LRQBRRRQBRRRQBRRRQBRRRQEeIizKyn3lK+YtXzFMdlhF9GVmRh1MCTb1PlX1KsttjkXHNI0iSNEX1dQAyMfisdzeNRONztSmo3uYF9p3DqdzDW+7S/8aSQFjpvr6bH/AEb4fTnJZnPGxRR5BdPOr+H5B4Fd8Rc9bu59L29KlwbOq8iK2PlBjG5jc/COkx8BrVzBcmsRNqqtEhFumCHOoNwvDq18q+x4TZEEYtHEiDsAFXFjA3ACiprk5yryex85wPIS5zPdj1tr5dXhT7DckEXeBWqorpZHFtsRpyaiHAVYi2JGOFNKK2xhWjwSDhUyxgcK90UAUUUUBHPCrqyMLqwKkdYYWI8jSFeTzhIEaYFcNfm2KDORzTxJzhLZWsHBOguVG6tCTSuJfpDBz+QUhox+dYG4lP2BYFRx9r4aAVYbko6lyZgS7Fz9WfaODTC6XkOlow3iR3eMBsWRZmGUW9nOUIBthkh54WltchALFb2Fr8a1tFAZzDcmmRo3EozRLh1ToEA8xFLE2YZ9QyzN3EA61HFySyuzLLbO+GcjJfWDFTYlgOnoGadgB7oA31ocTi44xeR0QdbMFHmTSccr8I2kLtiDu+ojknFxwLxqVB7yKAeiu1n/AMO4ljaPZ+It8Uj4eJfISs48VrwMTtRjph8HGOtsRK7fdWAD1oDR0UgVNpne+CX+7mf/AIi1JzO0fz2D/wDDzf8A2KAd0UuhGKHtmBj2CRB6lqvRFrdIAHjYkjzIFAe6KKKAKKKKAKKKKAKKKKAKKKgxmMjiUvK6RoNS7sEUd5Y2FAT0UkHKHnNMNDNP9vLzUPeJJbBx2pmrgTaD2JfC4frULJiTbqDlohftymgHlcvSf8H4r+2Ht+pi9P8AO9K9oYfDIR9NmlxBNwscrAI/WFwseUS+KMfOsuLDbE8pcKhI53nGG9IVfEOO9IVYjyqA8rIN5jxdjx+hYw+giuPEV5i2lLkC4TBMFA6POkYWPuy5WkX7lcnO02ByfQozwDGaUDvICX8qXNsevxuw/BMYf9hxo9TCBUv4xA+zhsW39yU/9wrS/D4bGk2xQZhuvh8QqL2kjm43Xuzt307iwEa8ZD+lLK582c1phRbbs3DAYs+OGHznry3KGUf/AM/F/wDpz/xqdK4At/E14bFoN5A79PnWXRtmKF5RP72Bxi/qxN+zKaG5VRjRsPjB/sszfsKaZPtOIe+n3gKW4/lKIwWEbOo94Zgv3yuXzIqXUiuTVBs5JtqeUZcLhZAT/W4gczEnaUJ5xz9kKL21ZaXYnk5zylp5ZJywvZrZCD1Q/k1XqFi1rXY042ft6KZWzHmiBqGZQLHS4a9jY6HqNeoMfEwtziXUAEZl4cRrqD11SaexqVnqYOLY0MMyxc1lhlcQu0Y+jsTILBRzWXMvSFz4A+1fapsPEJ+Tx0+XgsiQy27A2QMf1iT21V2tzayRSS+wh5wWFyzAZUCjibtfwv215xHKuUapheidAXlCse5UR/U1LnGO5bg5P2UXX2Rim0OPkUdaQwKfAsrfKuJyXQ/lcRi5j9udkB70hyJ6VFh+VFyVeEgjLfI6OBmvYXbKSdOqpxymj/NzfdX+apzqfZOVPokw/JbBI2dcLBn/ADhRWkPe7AsfOm6i2g0HVSf8Y4/gl+6P40fjHF8Mv3f863Nh2jMufQ5opMeUcXwS/c/zrz+MsXwS/c/zpmw7Qy59DuikR5UR/m5vur/NUZ5WR/mZvJP56ZsO0blT6NDRSKDlIrHSKQd+T+ameHxeb3SO+1UpxezJcJLctUVwGiqJO0UUUAUUkxG3C7mPCJz7qSryE5cPERvDya5mHwICdNctRybJkfXF4p3HGGIcxEfukynuMluysbtuNy1jOUEEbmMMZZRvhiBllF92ZV9gab2sO2q5xuOktzeGihUjVp5byL1fVQqyt3c4O+pcNJFCgjhWOFBuRQFHgoqhjNtktzcAeeUEZkS1l1H5RzZY+4nNbcDXPNT0jqdMt86Ev4BEgviMRiZm+xLJhUF+Crh2TT9IsesmvUewsPDZwiKV3SzM00g/vJmJHnVGFp5rc5M4H5vCrlU8LNiJRd9fejyV6j5OxlsxjiUjc8l8TN/vJi1u6pc+3+wwk34ew7XyTPiSNCMOrzAEbwTCMq+Jqu+12P5OBVN/+sTqptxISDnWPcbeFMpMJBpzhMlt2Y6DuXcPAVYieECwVbVzdRfll4H8f2EUzM4POYrLfQQwI2Hzk6BDM933kaoVNW8JsloBePm47+0wXM57XkfM7ntJNc5QvG0ZQWUuCoPUx0jOnU1j4VW2ljlmhUrMUVlINtekNCh6iDeolVk19i409V/IydZv7Vb9SP8AelebSjfjD9yL+Svn+Gwk+IdljMkuU20IUd5LEBRwA3mx0p3h+QeIYdN407M0kp8bZB60iqktvq/uU8Ed38l9jRtnP/XGP6sf8tRnBSndiie9U/clKR/R4f7SR+ihA9ZDQ3IGUezjG8Vb90la6VX/ADMU6ffy/oaHB4sezNG3YV/eCKid8cvuQt+s6/8AxNZ/FclNoR6xuZB9mTpeUmUetUH2tjYDaYuvD6xbA9xIAPgTXKUZR3TOkWns0a4YvEnRliQ9YzSHyKr86X4raWIhkjiXm5GlJs75oxuZiGPStbKdOI3bjVbZ3KFm1dFGnC4uaWbTnd5HZLtIxTmkHxIQwO+wsRv3WvffXFSbep0cEkeZMTKqoJYwjxO9spB+qYnKUYe0oJC38CNbVf8AwiQUeXMkZUKkkahjmY2yuW9jhY6gk8NBS7HzfWFRe5e4jbokFyEO/gQxBIuNQeArXfQWhVC+ULDdwFJYsxBW5JUbsx067dVa+zHZaGY2rKHhfm2Y2+sX6xMyuoIDhVUBCdxG4gnjrTvk6TPs6J/Zcxi57bXPzv40u5a8y2RZT0SFVjezDpx5gG3i6lhTHGcooIYsoJJFwigaADQDwAAq8zFG7YwarCjuBhRbkbwcxHXoqnXssPOmH0uIncKxmG29K2aQZVVTxAsRf2e3StHs+NCpckC1+OgA467q4xvwdZJLcaiRD7td6Hw1m8RykW/N4dWnfcQis1vIVyCDa0mqwrGOHOMq+guR4iukYyey+Rxdlu7Gk6HCP0rluqP0pOnJ/ax34iBO7Ox/ZFehyNx7e3tC36MZ+eauqoz6+hDqR7+o0Z2/NioZMQw9xR5VWH9HzH28diT3ZFHyNef+jWM78Ziz+tH/ACVWRMzOj2X8PjTfcvpT3CSXHCs/hOQMMevPYhu9k/claDCbMWMWBY95B/dXelTlHc41JxexdWihVtRXoOAu2vtJosiRpzk0pKxpfKvRF3d2scqKN5sdSALkiqbbGkk1xeJdgd8MX1EPcbEyMOGr2PEVZ21gpGaKaDKZYi1kY2WRHWzxlgDkJspDWOqDgTWd2rtjD88q4oY6GRxZcOsckgbLvyHDq9x3Gslfg1W5GW0dtRYZBHDkjVQALABEUEAhQNBYE24aUnxW2lkkCvLlBICxxfWYiUndlRfZH2jZR52uSbOEgvzQwmHHvkA4uY/Ct7mIdty5voEtc+udjijCYeIRqzMFVReWRwbMXYXIN73Nyx6xXCUdbzf6HaL4iv1IIdkNIbOpjUW/0eNry8f9ZxV7LvByR2/SYGr2PVIICqGONURiuHi6CaKTYkWLbuFr9tWsHsiRlHPSFF/NR2UDvbif+b1NLyaw7WurG3W7m/ZqT6VVpNaKxN4p6u5n02vMQsMGQgZUjAIZiqgAMQDoLC9zYU7g2NKw+tnIPVGAPDMwN/IV3ae24cNJFFpdrlkRGd1jCNZisYJALZACRrrXn8a4b2WLFsezB4q33jGFHia1UY86mOq+NCZeTsPEyN2l2H7Nq43JyG3RaVe0SMfRrj0ry21sQ35LByX4GaSOFPHKXcfdo+gYuQ3lxIiX83h0Fx2GWXMW8FWrwR6Jxy7FeN5HO5AE5y9ZBzDt0NifIdlMsTyXgYLkvEVAW6WGYAW6QIIJ7d9e/wADzr+Txs3dIsUo/YDetRnBbRvpi8Nbtwbk+YxQ+VYqcVwa5yfJdwGHhw5WFBYuHe/FipXMWPFukPAdlMayu2cNjgqymfB5oW5xWdJIE9kq6u3OMArKzDjY2PCpNm8qXxCn6PhZGYaZ2ZUwx7UxAvzqHgUVu0CrINHLIFBZiAACSSbAAakkncKobP2mZzeONhDwle6Z+2NCMxX7RsDoRcG9VX2W8pDYyRWQG4gQFYb8OcLG81u2y7jluL1ffacQ3NnPUgL+eUG3jWNpCxcrkigghrEcb7vG9Ln2hIfYjt2ufXKt7+JFLMdArf6w/OfYa3N/7v2fO5rlKtFbanSNJsX7Y2dgpCVwy/W3teAhYlN9ecNjHfssW7KQ4TBy4J3XEEM0hDLMNLqBrHb3bEXtx38KfT7WjiHQG7d1Du6vCsdyl2w0im5JKkOD1Za8VSak9j20oOPJodqxI6q9rk2ubXsVN1kB3BhYEHsrxtTlQTEFdSH1z2FwChsbdl9R13FLdl7TzwNHDmmlcZQkYMltNCxGiDfqbCtNyM5LlLy4qMc5dObVjmy5FtnK3Khye8gKuvAKdKU9BVnCGpkpeQ20MQy86oRXILMWU5FbeCAblgOob6ebd5B2QtgmLgaNAzBj0dDzbsdD9lj4rW72ptBMPDJNKcqRqXY9gG4dZO4DrNZ7k9t4CFRzOKdyXkcjDzKmeV2kcI8iqGUFiAQbEAV7V48LWseR153vcx0PJ3EsuQYKQsdM8rIqKOv2r+AvWu2dyOvrinzjhAlxEOxjvf0HfTY8oLb8Lix/dZvRGJqNOVuFteRpIAN5xEM2GXvzTIq27b1MfGpxdypeTUkrDfC4VI1yxoqKNyqAo8hUtqjw2JSRQ0bK6ncykMp7iNKlr0HnCiiigCiiigCiiigCiiigOGstyYU/QxMihsVIB9JJIMgmBtPHdjpkbOqpcAWHjqqV43YEEjmSzRyEAGSJ3idrbsxQjPbhmvagKQ2RNKS0zlAdMoIZyDvzNbKvcotUX+h4SWwZ5JyLiFS00u4DMIl9nSwzkAa79at/i2h/KTYqQfC08ijxCFb+NMdn7OhgXJDGka3vZFCgk7ybbz2mpUEinJilMVtFyWXD4eOMhcqyzNzw+LOIo2S+7QOe+pDgcZLpLiFhXiuHTpkdRllzWHaqg9RFPKKokp7M2XFApWJbXN2Yku7n4ndiWdu1iTVyiigCiqO1NqxwBc5JZzZI0BeRz1Ig1Padw3kgUv8AouKxGsrnCxn+qiIM5HVJNqE7o9R8ZoC9tHbUEBCyOOcYErEoLysBvKxoCxGo1tbWqQxOMmP1ca4WPXpzWkmOvuwocqg77s9xpdeqfCw4bCgrEgQkjNlUlndt2eQ+05J3sb6617k2gwaxyL4lu7qqJTjHcpRb2IMPydhDCSYviZBb6yc57Ee8kYAjjPaiirr4ktpFu/Oe7+r8R9O/dS+fGxDWV85+Hco7l/jeqGK5RBtF0Fc5VlwXGk+TuMxGkmbpuNUYgXy6KRbcLEX0A9oVYwONXL7N2trc2FZvFbRs4a/R3HsDdE+uU+FeMHhZZnypc+OgHAk8K86xN33PRaMUNNp7fYEqpA7v40mM0srWUM7HWwuT32G4dp0rTYLkgoN5XJ+yungWOvlatHhcKka5Y1CjqAt4nrNdVQb95nN1or3UfPvxNxUgucidSsxv/hDD1qHA8gJ3lAnyJCDdyrZ3kA9xRlAVTxJ16hxH02qO0NsYeCwmmjjJ3KzDMf0V3nwFdF48E7kOvO1i1DCqiyqFHUAAPSvZIFJPw3LJ/q2GlcEaSTf6NF4hxzp8I7dteW2LLP8A67KHT+zRApAernSSXlt1XVTxWuxxIsOfp0iyEXwkTBoerESqdJrcYk0KH3m6W5UJ0dcUW0GgrtAFcIrtFAKcVybwzktzWRzqXiZ4JDx1eIqx8TUX4IxCG8OMltwSZI5kHiAsh8XNO6KARjEY9D04YJlt7UUjRyE/9lIpX/zK6vKNV/LQYmD9KIyDvLwF1Hiad0UAuwG3cLMSIZ4pGBsVV1LA9RW9wew0xqrjtmwzC00Uco3WdVceopd+LEC/kTLh+oQyuiDujJKeGWgHdFJF2djEFo8WJP8AvEKOT4wGIennVmCfFD8pFER8Uchv35XQW+8aAZUVwV2gCiiigCiiigCiiigCvMjgAk7gCT3CvVeXUEEHUEWI7DQGe5OBBEuLm/L4lRITYsyo3SjgQC5CKpGg0Jux1NM58Wba/VLxZrZj+iovbvPlWa2aZVTmUGafDKuHa9s4Rc3NTKGIusiZDmHvIy+6bWoNgzy9KeQr2aM3dbVV/wAXhXGUp3tFHSMY2u2WNp7Si5sqpBHHXU33m++/G/XSKTEs+TJdmOZTbXpKxUWG/W17dtPMdsfCwpmln5leLu8aL4lhauYPacC6YTDyztYDnEiyKw6ziJcqvrvsxPZUZMm/aOmbGK9koQ8m5n1che83P3Vv86nxOwsNCubEYgINwPQQE8AM2Yk9gph9Hxs35SRMKmt0h+ulOun1sihU03gId+jaa2tn7BghbOqZpNfrpGaWbU3I5yQlgOwG3ZXVUoo5urJmeweGBcHDYaWUDUS4k/R4Qd1whTnGPV0Ldu6m0Wy8UQQ+JWEX0XDQoluwtLnzHtCr3U+oq0ktiG29xMNgHjisWT184q+ioB6Ufi8DvxGLP9+6/s2pzRWmCVeTEHvGeTskxGIkHk0hFXNn7Hw8F+YhiivqciKhJO8kgamr1FAFFFFAFFFFAFFFFAFFFFAFFFFAFFFFAFFFFAFFFFAFFFFAFFFFAFFFFAFFFFAL9pbHjmZXbMkiXySxsUkUHeLj2lPwtdbgG2gqmmwZb9PH4t1+G2Gj/wAUUCv61yigLOA5PYaJsyxgv+dkLTS/7yUs3rTSiigCiiigCiiigCiiigCiiigCiiigCiiigCiiigCiiigCiiigCiiigCiiigCiiig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36912"/>
            <a:ext cx="414308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293096"/>
            <a:ext cx="3773212" cy="231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semmelweis.hu/wp-content/themes/se_uj/images/logo/egyetem_cimer_at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96250" y="260648"/>
            <a:ext cx="1047750" cy="1047751"/>
          </a:xfrm>
          <a:prstGeom prst="rect">
            <a:avLst/>
          </a:prstGeom>
          <a:noFill/>
        </p:spPr>
      </p:pic>
      <p:pic>
        <p:nvPicPr>
          <p:cNvPr id="10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hu-HU" altLang="hu-HU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A kéz tumorszerű elváltozásai</a:t>
            </a:r>
          </a:p>
        </p:txBody>
      </p:sp>
      <p:sp>
        <p:nvSpPr>
          <p:cNvPr id="54277" name="AutoShape 5" descr="data:image/jpeg;base64,/9j/4AAQSkZJRgABAQAAAQABAAD/2wCEAAkGBxMTEhUUEhQVFBUXFRUUFhQYGBcVFRcYFBUWFxQVFhcYHCggGBolHBQUIjEhJSkrLi4uFx8zODMsNygtLi0BCgoKDg0OGhAQGywkICQsLiwsLC0sLSwsLCwsLCwsLCwsLCwsLCwsLCwsLCwsLCwsLCwsLCwsLCwsLCwsLCwsLP/AABEIALUBFgMBIgACEQEDEQH/xAAbAAACAwEBAQAAAAAAAAAAAAAABQMEBgECB//EAFEQAAIBAgMDCQQECgYGCwEAAAECAwARBBIhBTFBBhMiUWFxgZGhMkJSsRQjYpIVFjNTcoKywdHSB0NUg6LhJDSEk8PwF0RzdJSjpLPC1PFF/8QAGQEBAQEBAQEAAAAAAAAAAAAAAAIBAwQF/8QALREAAgECBgEBBwUBAAAAAAAAAAECAxESEyExQVEEFCIyYaGx0fGBkcHh8FL/2gAMAwEAAhEDEQA/APuNFFFAFFFFAFFFQYnFontsF7OJ7hvNAT0Umk26L9BLjrY5fSxPyqq23nvboeAJPkDXN1YLk6qhN8GjorNPtaVtxI7ky+rXrwmJxB95vEgfIVLrxLXjS5NPegtbfWXYzH2pSO4kfI1TkEIP1j5jwDNe/cDvqX5C6KXjPs1j4+Ib5EHZmF/nVeba6D2QznqUWH3msKQrOP6tPPoD5X9Kimlk4vl7EUD/ABNf5Cpz29kUvGXLG8+2JeEar2sxb0UD51UPKCXgIz4Mv7zVBQ599rdpv+6vPNW3kmpzZdnVUIdF1uUc/wAMfk381e4uU8nvRoe4kfO9UTGDwrz9HFZmT7NyafQ8i5Sp70bjuysPmKtLt6A++R3q38KzHMdleGh7K1V5EPxoGxTasJ3SL4m3zq0kgO4g9xvWAMHfXEjKm4JHaNDVryHyiH4q4Z9BvResKuKlG6WQfrE/OuNtCY6CSQ9xI+VV6hdE+ll2jdM4AudB1nSlmK5RYZN8oP6AZ/2Aax8xc+3c/pXb5mvaWt/yKl+Q+EXHxVyzURcqMM24v4xv/CrQ21h7X5xR33B8iKyK175qpVeRr8WPZrBtnD/no/vCuHbeH/PR/eFZB46j5ut9Q+jPSx7NY/KXCj+tB7ldvkKgl5Vwj2VkbuUD9og1mTEeqvP0YmpfkSKXiw5HkvK4+7Cf1mt8hUA5UzE2CxjwYn9qli4QmposJYiszZvkrJprg2uAlLIC28+FFc2cLIKK9i2Pny3LVFFFaYFFQY3FLGhdtwtu3kk2UDtJIFIcVtU2vJJzQPuIOl4sdfK1TKSRcKblsd2vtE88yZmypluqaMxIvqRuGvXVYIW3IsY6yQzn/nvNK5MYvuX69a8ri3c5Vux6hrbvO4eNeSUm2fRhSUUNDBEurEE/aN/TcKrzY5R7GXwqt+DmJvK1h8K7z3tw8POrEWBgvfLfvZyPIm1c2UuyJMcb6anq3nyFWQ2IbqRes7/IV2XGxx6DKvYLXPcBvqMPLJ7CEdr3Hku/ztQfE9/RPjct42HpUaIn9WuftUDL97dUkezmJu/TPUdFHcu7zvUsjECxFu7dUs1HgYadvZaKPwL+txUcmAnHtTRsOICZT8zUiE8PU1KdRrW4kY4u4R6Drrpa9csKMlZiNsRmOuBe+pgLV0sK25lyDm/tGu5O2vTMK6sgrTLs8ha8vHUjSDrrwcQKWFyu0N/lTLA4dRpw+faaXS4mo02hbjWxaTMkm0OMXEg4ClE6pvGlQT7W35juZx4BiB6AVQTHlzpVSeohHQawqOup9Kr4eSw1tXpsQOqudzpYsC1dOWqYkvwqQGlzLE9x1V6VqgzV3OK0wnvXpWF6rFuqvcK6itMZrMEegKK5gPYFFe+Ox8yW7LNFFVsZjljHS3nco1Y9w/fWt2MSuG0cGssZRiQDY3GhBBupHaCBXz7aWxZRJlGIVxfU2IKjqI1BPcfKtPtTaunTbIOEam7n9JuA7B51mcbtG44Io4CvPUknse3x6clqyzhMLhlFnMkh43Nh5LarGJ2qiDLGoRRwFhSHArNOegMifGQbW7D7x7BWk2fsiKMZm6bD3m6+sDcK42O8lFasWqssmoGUdZvr3Df4nTvphBsmNvazXHWxIPeNB6VZxG0F3KAO2lM20bcalo1XfwHMUMMOqqo7gK5PtXqFqQybQHxeFUMVtdRupqFBc6mhfHdtRHEmslJt026hcDzNQTbZkIphOiibKHFhmy3131aABG83r5hh9pS86Cp1a667tNbn1rXbL2iEGpzt1nd4DqrcKIaZo44mr2CeNKodokkDdfyq3icYoG8WG81DihqWy4qJ5BwqouHlcX/Jp1sCXI7F4ePlUwUKLDzqbDQ6XqNpKHaqcuIAqkhsSyS1VlnqCbEVRlxFbYwtSSE7jVCWN+BrwcYBXg46pKRbbClma50zHTxplhcHYaUvWfptr7x9SasnaIFXLd3JjfCrDEr11GZaVHaDE6CvQdjvNqnQqzGqv3edBlqghUa3vVgYocKG2LIYnj6V2x66rDEjrrjYsddYYXPGpIXsaUti65Fi9a25jPpGzj0BRUWxWvGKK+hHY+VP3mMKynLIyxkTIpZcmRiBfJYk3IHA5t/ZWrqOd8qs1r2BNuJsN1JK6sbCWGVz41PtbiWHfem+ydjNL05gcvBDpftbs7KYLjYnkE+IUF7XRbDKl9ejYantNz3bqi2nykzaILV5bdH0sUnwNppliAAtfgNAKVYjat+NZ3F7SJFyd28nQUpOMkZugMwtvIIF+sDutRRuG4wV5Ggn2hck6m3bpSPaG2BrkOZjwHsjvaupsiaU9O5HVuA8KbYTks3VXVU+zzz8n/kzMO0JQPZv1XJ/cK8zYqdt2Ve5Qf2r1vIeSnZVheS9uFXgRxdab5PmE+HlexZma27Ww8lsKjcTD33H6xFfVDya7KrYnkroSbADeToB3k1tkRjl2fLZMRKNb3I3Eix17RTvZm2YgAGDI3abjz/jWh/FqKS4jPOEb8liPvEhfWpcJ/R1mP1jBR1L028yAB5GuUsB6Kc6v5K2F2sMy5SGJ0Fjff3Vr9l4AC0kg0HsId5b4m7uA7b93dmbAwuDF0QZuLnpOfHh4V4xm0bnTyrg7cHpxOW5bxGJJNyfCqUuKHCq5l4mq82JA3VNmUrE08xpfLIa62KFVZsQK1IzcjnlNLppjUs84pdNJetsUkdllqJpdOwV0LeqWJieW6roo0v19dVGN9BUqRgrsaT7TUSMpYDRd+m8Bv3ivabST40P6wqLFbEeSViPsjyUD91X8JyOlb/8rs6SbPFHy2laxGu0BwZfMV18bfj6im8PIRjvHoKsr/R8fh9BU5JfrPgZz6ae2uHaJrTf9Hh+EelRvyAfgD94j5GmSzfVx5RnRtM9dd/CJ66cvyDm4FvQ/MVWl5GYgbreK/wIqXRZa8qmyiMdU2Gxd2FeJeTeIXgD4kfuNQxbPmVheNvCzfLWpymuC1VpvZn2Lk414RXai5Kn6kVyvXHY+ZP3mO6KKKokxXKLknIzlsPlyk3MZOWxO8qd1uw7vSlGF5DYp26ZSJesnnCe5V08zX0yioy4nZV5pWuZDCcgYFsXZpG62tp3DcPCm0PJyBdy05oqrI5Nt6spR7LjG5RUy4VRwqeitMIuYFRzKigliFA3kkAeZqeRwASdAAST2DfWAxu2ZJTnC6+6Tcqg6kXi3W3XfhUylhOlOm5s0eI2otvq1v8AbcFV8Aek3kAeuqU8ccgvMBIBqM4BUH7K7h86SNiysZdullOVjYgjMNG3nQXqjJtW4FzXnlKT3PZClFbD3nEXWIBLXsBorWFypHAnrrzjNsWtkb2lzL26Xse3fWUxe2AFNt+h8j/C9K5doErf4TmHcd49T51CSRckaWfarOLseGveNDS99oCkwYhbuwRb3uT28KiOKX3VkfttlHrW2vsMSjuNpNpmqr48mqWeQ7oPNz+5aliwk7f1aj7x/hW5bIz4Lk9nFmonxXbV/D8mcS+/IP1WPpmpvhOQzn23P6qhfnc1uWx6mKMmZCa6tr6nXqGrHuA1r6JhOQUWhZS36RZh5E29K0GA5Lwx7kUdwAq1SIl5fSPmWztgyzH2Skf+Nuz7I9e6tjsrkiABcWFbFcNHGpJsAASSdwAFyTVPA7YMixSCFhFL0lcsAyoVLK7ofZBAGlyRmFwNa6RikeSc3N3ZBsTZSZSSLnnZx92aRR8hTpIVG4ClsG0sNEhviIgpeVszSIBdyZmG/grg91jxqziNqRKSvOIXsSqZ1DNZc1gL6mxB7iDVkly1dpbgdsRyKHJVQUiexdcw55cyqyjUHq6+FSrtfDllQTxFmClVDqWIe+QgXuQ2VrddjQF2iiigC1cKiu0UBE+HU7wKqy7KjPCr9FAQ4aAILCu1LRQBRRRQBRRRQBRRRQBRRRQEeIizKyn3lK+YtXzFMdlhF9GVmRh1MCTb1PlX1KsttjkXHNI0iSNEX1dQAyMfisdzeNRONztSmo3uYF9p3DqdzDW+7S/8aSQFjpvr6bH/AEb4fTnJZnPGxRR5BdPOr+H5B4Fd8Rc9bu59L29KlwbOq8iK2PlBjG5jc/COkx8BrVzBcmsRNqqtEhFumCHOoNwvDq18q+x4TZEEYtHEiDsAFXFjA3ACiprk5yryex85wPIS5zPdj1tr5dXhT7DckEXeBWqorpZHFtsRpyaiHAVYi2JGOFNKK2xhWjwSDhUyxgcK90UAUUUUBHPCrqyMLqwKkdYYWI8jSFeTzhIEaYFcNfm2KDORzTxJzhLZWsHBOguVG6tCTSuJfpDBz+QUhox+dYG4lP2BYFRx9r4aAVYbko6lyZgS7Fz9WfaODTC6XkOlow3iR3eMBsWRZmGUW9nOUIBthkh54WltchALFb2Fr8a1tFAZzDcmmRo3EozRLh1ToEA8xFLE2YZ9QyzN3EA61HFySyuzLLbO+GcjJfWDFTYlgOnoGadgB7oA31ocTi44xeR0QdbMFHmTSccr8I2kLtiDu+ojknFxwLxqVB7yKAeiu1n/AMO4ljaPZ+It8Uj4eJfISs48VrwMTtRjph8HGOtsRK7fdWAD1oDR0UgVNpne+CX+7mf/AIi1JzO0fz2D/wDDzf8A2KAd0UuhGKHtmBj2CRB6lqvRFrdIAHjYkjzIFAe6KKKAKKKKAKKKKAKKKKAKKKgxmMjiUvK6RoNS7sEUd5Y2FAT0UkHKHnNMNDNP9vLzUPeJJbBx2pmrgTaD2JfC4frULJiTbqDlohftymgHlcvSf8H4r+2Ht+pi9P8AO9K9oYfDIR9NmlxBNwscrAI/WFwseUS+KMfOsuLDbE8pcKhI53nGG9IVfEOO9IVYjyqA8rIN5jxdjx+hYw+giuPEV5i2lLkC4TBMFA6POkYWPuy5WkX7lcnO02ByfQozwDGaUDvICX8qXNsevxuw/BMYf9hxo9TCBUv4xA+zhsW39yU/9wrS/D4bGk2xQZhuvh8QqL2kjm43Xuzt307iwEa8ZD+lLK582c1phRbbs3DAYs+OGHznry3KGUf/AM/F/wDpz/xqdK4At/E14bFoN5A79PnWXRtmKF5RP72Bxi/qxN+zKaG5VRjRsPjB/sszfsKaZPtOIe+n3gKW4/lKIwWEbOo94Zgv3yuXzIqXUiuTVBs5JtqeUZcLhZAT/W4gczEnaUJ5xz9kKL21ZaXYnk5zylp5ZJywvZrZCD1Q/k1XqFi1rXY042ft6KZWzHmiBqGZQLHS4a9jY6HqNeoMfEwtziXUAEZl4cRrqD11SaexqVnqYOLY0MMyxc1lhlcQu0Y+jsTILBRzWXMvSFz4A+1fapsPEJ+Tx0+XgsiQy27A2QMf1iT21V2tzayRSS+wh5wWFyzAZUCjibtfwv215xHKuUapheidAXlCse5UR/U1LnGO5bg5P2UXX2Rim0OPkUdaQwKfAsrfKuJyXQ/lcRi5j9udkB70hyJ6VFh+VFyVeEgjLfI6OBmvYXbKSdOqpxymj/NzfdX+apzqfZOVPokw/JbBI2dcLBn/ADhRWkPe7AsfOm6i2g0HVSf8Y4/gl+6P40fjHF8Mv3f863Nh2jMufQ5opMeUcXwS/c/zrz+MsXwS/c/zpmw7Qy59DuikR5UR/m5vur/NUZ5WR/mZvJP56ZsO0blT6NDRSKDlIrHSKQd+T+ameHxeb3SO+1UpxezJcJLctUVwGiqJO0UUUAUUkxG3C7mPCJz7qSryE5cPERvDya5mHwICdNctRybJkfXF4p3HGGIcxEfukynuMluysbtuNy1jOUEEbmMMZZRvhiBllF92ZV9gab2sO2q5xuOktzeGihUjVp5byL1fVQqyt3c4O+pcNJFCgjhWOFBuRQFHgoqhjNtktzcAeeUEZkS1l1H5RzZY+4nNbcDXPNT0jqdMt86Ev4BEgviMRiZm+xLJhUF+Crh2TT9IsesmvUewsPDZwiKV3SzM00g/vJmJHnVGFp5rc5M4H5vCrlU8LNiJRd9fejyV6j5OxlsxjiUjc8l8TN/vJi1u6pc+3+wwk34ew7XyTPiSNCMOrzAEbwTCMq+Jqu+12P5OBVN/+sTqptxISDnWPcbeFMpMJBpzhMlt2Y6DuXcPAVYieECwVbVzdRfll4H8f2EUzM4POYrLfQQwI2Hzk6BDM933kaoVNW8JsloBePm47+0wXM57XkfM7ntJNc5QvG0ZQWUuCoPUx0jOnU1j4VW2ljlmhUrMUVlINtekNCh6iDeolVk19i409V/IydZv7Vb9SP8AelebSjfjD9yL+Svn+Gwk+IdljMkuU20IUd5LEBRwA3mx0p3h+QeIYdN407M0kp8bZB60iqktvq/uU8Ed38l9jRtnP/XGP6sf8tRnBSndiie9U/clKR/R4f7SR+ihA9ZDQ3IGUezjG8Vb90la6VX/ADMU6ffy/oaHB4sezNG3YV/eCKid8cvuQt+s6/8AxNZ/FclNoR6xuZB9mTpeUmUetUH2tjYDaYuvD6xbA9xIAPgTXKUZR3TOkWns0a4YvEnRliQ9YzSHyKr86X4raWIhkjiXm5GlJs75oxuZiGPStbKdOI3bjVbZ3KFm1dFGnC4uaWbTnd5HZLtIxTmkHxIQwO+wsRv3WvffXFSbep0cEkeZMTKqoJYwjxO9spB+qYnKUYe0oJC38CNbVf8AwiQUeXMkZUKkkahjmY2yuW9jhY6gk8NBS7HzfWFRe5e4jbokFyEO/gQxBIuNQeArXfQWhVC+ULDdwFJYsxBW5JUbsx067dVa+zHZaGY2rKHhfm2Y2+sX6xMyuoIDhVUBCdxG4gnjrTvk6TPs6J/Zcxi57bXPzv40u5a8y2RZT0SFVjezDpx5gG3i6lhTHGcooIYsoJJFwigaADQDwAAq8zFG7YwarCjuBhRbkbwcxHXoqnXssPOmH0uIncKxmG29K2aQZVVTxAsRf2e3StHs+NCpckC1+OgA467q4xvwdZJLcaiRD7td6Hw1m8RykW/N4dWnfcQis1vIVyCDa0mqwrGOHOMq+guR4iukYyey+Rxdlu7Gk6HCP0rluqP0pOnJ/ax34iBO7Ox/ZFehyNx7e3tC36MZ+eauqoz6+hDqR7+o0Z2/NioZMQw9xR5VWH9HzH28diT3ZFHyNef+jWM78Ziz+tH/ACVWRMzOj2X8PjTfcvpT3CSXHCs/hOQMMevPYhu9k/claDCbMWMWBY95B/dXelTlHc41JxexdWihVtRXoOAu2vtJosiRpzk0pKxpfKvRF3d2scqKN5sdSALkiqbbGkk1xeJdgd8MX1EPcbEyMOGr2PEVZ21gpGaKaDKZYi1kY2WRHWzxlgDkJspDWOqDgTWd2rtjD88q4oY6GRxZcOsckgbLvyHDq9x3Gslfg1W5GW0dtRYZBHDkjVQALABEUEAhQNBYE24aUnxW2lkkCvLlBICxxfWYiUndlRfZH2jZR52uSbOEgvzQwmHHvkA4uY/Ct7mIdty5voEtc+udjijCYeIRqzMFVReWRwbMXYXIN73Nyx6xXCUdbzf6HaL4iv1IIdkNIbOpjUW/0eNry8f9ZxV7LvByR2/SYGr2PVIICqGONURiuHi6CaKTYkWLbuFr9tWsHsiRlHPSFF/NR2UDvbif+b1NLyaw7WurG3W7m/ZqT6VVpNaKxN4p6u5n02vMQsMGQgZUjAIZiqgAMQDoLC9zYU7g2NKw+tnIPVGAPDMwN/IV3ae24cNJFFpdrlkRGd1jCNZisYJALZACRrrXn8a4b2WLFsezB4q33jGFHia1UY86mOq+NCZeTsPEyN2l2H7Nq43JyG3RaVe0SMfRrj0ry21sQ35LByX4GaSOFPHKXcfdo+gYuQ3lxIiX83h0Fx2GWXMW8FWrwR6Jxy7FeN5HO5AE5y9ZBzDt0NifIdlMsTyXgYLkvEVAW6WGYAW6QIIJ7d9e/wADzr+Txs3dIsUo/YDetRnBbRvpi8Nbtwbk+YxQ+VYqcVwa5yfJdwGHhw5WFBYuHe/FipXMWPFukPAdlMayu2cNjgqymfB5oW5xWdJIE9kq6u3OMArKzDjY2PCpNm8qXxCn6PhZGYaZ2ZUwx7UxAvzqHgUVu0CrINHLIFBZiAACSSbAAakkncKobP2mZzeONhDwle6Z+2NCMxX7RsDoRcG9VX2W8pDYyRWQG4gQFYb8OcLG81u2y7jluL1ffacQ3NnPUgL+eUG3jWNpCxcrkigghrEcb7vG9Ln2hIfYjt2ufXKt7+JFLMdArf6w/OfYa3N/7v2fO5rlKtFbanSNJsX7Y2dgpCVwy/W3teAhYlN9ecNjHfssW7KQ4TBy4J3XEEM0hDLMNLqBrHb3bEXtx38KfT7WjiHQG7d1Du6vCsdyl2w0im5JKkOD1Za8VSak9j20oOPJodqxI6q9rk2ubXsVN1kB3BhYEHsrxtTlQTEFdSH1z2FwChsbdl9R13FLdl7TzwNHDmmlcZQkYMltNCxGiDfqbCtNyM5LlLy4qMc5dObVjmy5FtnK3Khye8gKuvAKdKU9BVnCGpkpeQ20MQy86oRXILMWU5FbeCAblgOob6ebd5B2QtgmLgaNAzBj0dDzbsdD9lj4rW72ptBMPDJNKcqRqXY9gG4dZO4DrNZ7k9t4CFRzOKdyXkcjDzKmeV2kcI8iqGUFiAQbEAV7V48LWseR153vcx0PJ3EsuQYKQsdM8rIqKOv2r+AvWu2dyOvrinzjhAlxEOxjvf0HfTY8oLb8Lix/dZvRGJqNOVuFteRpIAN5xEM2GXvzTIq27b1MfGpxdypeTUkrDfC4VI1yxoqKNyqAo8hUtqjw2JSRQ0bK6ncykMp7iNKlr0HnCiiigCiiigCiiigCiiigOGstyYU/QxMihsVIB9JJIMgmBtPHdjpkbOqpcAWHjqqV43YEEjmSzRyEAGSJ3idrbsxQjPbhmvagKQ2RNKS0zlAdMoIZyDvzNbKvcotUX+h4SWwZ5JyLiFS00u4DMIl9nSwzkAa79at/i2h/KTYqQfC08ijxCFb+NMdn7OhgXJDGka3vZFCgk7ybbz2mpUEinJilMVtFyWXD4eOMhcqyzNzw+LOIo2S+7QOe+pDgcZLpLiFhXiuHTpkdRllzWHaqg9RFPKKokp7M2XFApWJbXN2Yku7n4ndiWdu1iTVyiigCiqO1NqxwBc5JZzZI0BeRz1Ig1Padw3kgUv8AouKxGsrnCxn+qiIM5HVJNqE7o9R8ZoC9tHbUEBCyOOcYErEoLysBvKxoCxGo1tbWqQxOMmP1ca4WPXpzWkmOvuwocqg77s9xpdeqfCw4bCgrEgQkjNlUlndt2eQ+05J3sb6617k2gwaxyL4lu7qqJTjHcpRb2IMPydhDCSYviZBb6yc57Ee8kYAjjPaiirr4ktpFu/Oe7+r8R9O/dS+fGxDWV85+Hco7l/jeqGK5RBtF0Fc5VlwXGk+TuMxGkmbpuNUYgXy6KRbcLEX0A9oVYwONXL7N2trc2FZvFbRs4a/R3HsDdE+uU+FeMHhZZnypc+OgHAk8K86xN33PRaMUNNp7fYEqpA7v40mM0srWUM7HWwuT32G4dp0rTYLkgoN5XJ+yungWOvlatHhcKka5Y1CjqAt4nrNdVQb95nN1or3UfPvxNxUgucidSsxv/hDD1qHA8gJ3lAnyJCDdyrZ3kA9xRlAVTxJ16hxH02qO0NsYeCwmmjjJ3KzDMf0V3nwFdF48E7kOvO1i1DCqiyqFHUAAPSvZIFJPw3LJ/q2GlcEaSTf6NF4hxzp8I7dteW2LLP8A67KHT+zRApAernSSXlt1XVTxWuxxIsOfp0iyEXwkTBoerESqdJrcYk0KH3m6W5UJ0dcUW0GgrtAFcIrtFAKcVybwzktzWRzqXiZ4JDx1eIqx8TUX4IxCG8OMltwSZI5kHiAsh8XNO6KARjEY9D04YJlt7UUjRyE/9lIpX/zK6vKNV/LQYmD9KIyDvLwF1Hiad0UAuwG3cLMSIZ4pGBsVV1LA9RW9wew0xqrjtmwzC00Uco3WdVceopd+LEC/kTLh+oQyuiDujJKeGWgHdFJF2djEFo8WJP8AvEKOT4wGIennVmCfFD8pFER8Uchv35XQW+8aAZUVwV2gCiiigCiiigCiiigCvMjgAk7gCT3CvVeXUEEHUEWI7DQGe5OBBEuLm/L4lRITYsyo3SjgQC5CKpGg0Jux1NM58Wba/VLxZrZj+iovbvPlWa2aZVTmUGafDKuHa9s4Rc3NTKGIusiZDmHvIy+6bWoNgzy9KeQr2aM3dbVV/wAXhXGUp3tFHSMY2u2WNp7Si5sqpBHHXU33m++/G/XSKTEs+TJdmOZTbXpKxUWG/W17dtPMdsfCwpmln5leLu8aL4lhauYPacC6YTDyztYDnEiyKw6ziJcqvrvsxPZUZMm/aOmbGK9koQ8m5n1che83P3Vv86nxOwsNCubEYgINwPQQE8AM2Yk9gph9Hxs35SRMKmt0h+ulOun1sihU03gId+jaa2tn7BghbOqZpNfrpGaWbU3I5yQlgOwG3ZXVUoo5urJmeweGBcHDYaWUDUS4k/R4Qd1whTnGPV0Ldu6m0Wy8UQQ+JWEX0XDQoluwtLnzHtCr3U+oq0ktiG29xMNgHjisWT184q+ioB6Ufi8DvxGLP9+6/s2pzRWmCVeTEHvGeTskxGIkHk0hFXNn7Hw8F+YhiivqciKhJO8kgamr1FAFFFFAFFFFAFFFFAFFFFAFFFFAFFFFAFFFFAFFFFAFFFFAFFFFAFFFFAFFFFAL9pbHjmZXbMkiXySxsUkUHeLj2lPwtdbgG2gqmmwZb9PH4t1+G2Gj/wAUUCv61yigLOA5PYaJsyxgv+dkLTS/7yUs3rTSiigCiiigCiiigCiiigCiiigCiiigCiiigCiiigCiiigCiiigCiiigCiiigCiiig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4279" name="AutoShape 7" descr="data:image/jpeg;base64,/9j/4AAQSkZJRgABAQAAAQABAAD/2wCEAAkGBxMTEhUUEhQVFBUXFRUUFhQYGBcVFRcYFBUWFxQVFhcYHCggGBolHBQUIjEhJSkrLi4uFx8zODMsNygtLi0BCgoKDg0OGhAQGywkICQsLiwsLC0sLSwsLCwsLCwsLCwsLCwsLCwsLCwsLCwsLCwsLCwsLCwsLCwsLCwsLCwsLP/AABEIALUBFgMBIgACEQEDEQH/xAAbAAACAwEBAQAAAAAAAAAAAAAABQMEBgECB//EAFEQAAIBAgMDCQQECgYGCwEAAAECAwARBBIhBTFBBhMiUWFxgZGhMkJSsRQjYpIVFjNTcoKywdHSB0NUg6LhJDSEk8PwF0RzdJSjpLPC1PFF/8QAGQEBAQEBAQEAAAAAAAAAAAAAAAIBAwQF/8QALREAAgECBgEBBwUBAAAAAAAAAAECAxESEyExQVEEFCIyYaGx0fGBkcHh8FL/2gAMAwEAAhEDEQA/APuNFFFAFFFFAFFFQYnFontsF7OJ7hvNAT0Umk26L9BLjrY5fSxPyqq23nvboeAJPkDXN1YLk6qhN8GjorNPtaVtxI7ky+rXrwmJxB95vEgfIVLrxLXjS5NPegtbfWXYzH2pSO4kfI1TkEIP1j5jwDNe/cDvqX5C6KXjPs1j4+Ib5EHZmF/nVeba6D2QznqUWH3msKQrOP6tPPoD5X9Kimlk4vl7EUD/ABNf5Cpz29kUvGXLG8+2JeEar2sxb0UD51UPKCXgIz4Mv7zVBQ599rdpv+6vPNW3kmpzZdnVUIdF1uUc/wAMfk381e4uU8nvRoe4kfO9UTGDwrz9HFZmT7NyafQ8i5Sp70bjuysPmKtLt6A++R3q38KzHMdleGh7K1V5EPxoGxTasJ3SL4m3zq0kgO4g9xvWAMHfXEjKm4JHaNDVryHyiH4q4Z9BvResKuKlG6WQfrE/OuNtCY6CSQ9xI+VV6hdE+ll2jdM4AudB1nSlmK5RYZN8oP6AZ/2Aax8xc+3c/pXb5mvaWt/yKl+Q+EXHxVyzURcqMM24v4xv/CrQ21h7X5xR33B8iKyK175qpVeRr8WPZrBtnD/no/vCuHbeH/PR/eFZB46j5ut9Q+jPSx7NY/KXCj+tB7ldvkKgl5Vwj2VkbuUD9og1mTEeqvP0YmpfkSKXiw5HkvK4+7Cf1mt8hUA5UzE2CxjwYn9qli4QmposJYiszZvkrJprg2uAlLIC28+FFc2cLIKK9i2Pny3LVFFFaYFFQY3FLGhdtwtu3kk2UDtJIFIcVtU2vJJzQPuIOl4sdfK1TKSRcKblsd2vtE88yZmypluqaMxIvqRuGvXVYIW3IsY6yQzn/nvNK5MYvuX69a8ri3c5Vux6hrbvO4eNeSUm2fRhSUUNDBEurEE/aN/TcKrzY5R7GXwqt+DmJvK1h8K7z3tw8POrEWBgvfLfvZyPIm1c2UuyJMcb6anq3nyFWQ2IbqRes7/IV2XGxx6DKvYLXPcBvqMPLJ7CEdr3Hku/ztQfE9/RPjct42HpUaIn9WuftUDL97dUkezmJu/TPUdFHcu7zvUsjECxFu7dUs1HgYadvZaKPwL+txUcmAnHtTRsOICZT8zUiE8PU1KdRrW4kY4u4R6Drrpa9csKMlZiNsRmOuBe+pgLV0sK25lyDm/tGu5O2vTMK6sgrTLs8ha8vHUjSDrrwcQKWFyu0N/lTLA4dRpw+faaXS4mo02hbjWxaTMkm0OMXEg4ClE6pvGlQT7W35juZx4BiB6AVQTHlzpVSeohHQawqOup9Kr4eSw1tXpsQOqudzpYsC1dOWqYkvwqQGlzLE9x1V6VqgzV3OK0wnvXpWF6rFuqvcK6itMZrMEegKK5gPYFFe+Ox8yW7LNFFVsZjljHS3nco1Y9w/fWt2MSuG0cGssZRiQDY3GhBBupHaCBXz7aWxZRJlGIVxfU2IKjqI1BPcfKtPtTaunTbIOEam7n9JuA7B51mcbtG44Io4CvPUknse3x6clqyzhMLhlFnMkh43Nh5LarGJ2qiDLGoRRwFhSHArNOegMifGQbW7D7x7BWk2fsiKMZm6bD3m6+sDcK42O8lFasWqssmoGUdZvr3Df4nTvphBsmNvazXHWxIPeNB6VZxG0F3KAO2lM20bcalo1XfwHMUMMOqqo7gK5PtXqFqQybQHxeFUMVtdRupqFBc6mhfHdtRHEmslJt026hcDzNQTbZkIphOiibKHFhmy3131aABG83r5hh9pS86Cp1a667tNbn1rXbL2iEGpzt1nd4DqrcKIaZo44mr2CeNKodokkDdfyq3icYoG8WG81DihqWy4qJ5BwqouHlcX/Jp1sCXI7F4ePlUwUKLDzqbDQ6XqNpKHaqcuIAqkhsSyS1VlnqCbEVRlxFbYwtSSE7jVCWN+BrwcYBXg46pKRbbClma50zHTxplhcHYaUvWfptr7x9SasnaIFXLd3JjfCrDEr11GZaVHaDE6CvQdjvNqnQqzGqv3edBlqghUa3vVgYocKG2LIYnj6V2x66rDEjrrjYsddYYXPGpIXsaUti65Fi9a25jPpGzj0BRUWxWvGKK+hHY+VP3mMKynLIyxkTIpZcmRiBfJYk3IHA5t/ZWrqOd8qs1r2BNuJsN1JK6sbCWGVz41PtbiWHfem+ydjNL05gcvBDpftbs7KYLjYnkE+IUF7XRbDKl9ejYantNz3bqi2nykzaILV5bdH0sUnwNppliAAtfgNAKVYjat+NZ3F7SJFyd28nQUpOMkZugMwtvIIF+sDutRRuG4wV5Ggn2hck6m3bpSPaG2BrkOZjwHsjvaupsiaU9O5HVuA8KbYTks3VXVU+zzz8n/kzMO0JQPZv1XJ/cK8zYqdt2Ve5Qf2r1vIeSnZVheS9uFXgRxdab5PmE+HlexZma27Ww8lsKjcTD33H6xFfVDya7KrYnkroSbADeToB3k1tkRjl2fLZMRKNb3I3Eix17RTvZm2YgAGDI3abjz/jWh/FqKS4jPOEb8liPvEhfWpcJ/R1mP1jBR1L028yAB5GuUsB6Kc6v5K2F2sMy5SGJ0Fjff3Vr9l4AC0kg0HsId5b4m7uA7b93dmbAwuDF0QZuLnpOfHh4V4xm0bnTyrg7cHpxOW5bxGJJNyfCqUuKHCq5l4mq82JA3VNmUrE08xpfLIa62KFVZsQK1IzcjnlNLppjUs84pdNJetsUkdllqJpdOwV0LeqWJieW6roo0v19dVGN9BUqRgrsaT7TUSMpYDRd+m8Bv3ivabST40P6wqLFbEeSViPsjyUD91X8JyOlb/8rs6SbPFHy2laxGu0BwZfMV18bfj6im8PIRjvHoKsr/R8fh9BU5JfrPgZz6ae2uHaJrTf9Hh+EelRvyAfgD94j5GmSzfVx5RnRtM9dd/CJ66cvyDm4FvQ/MVWl5GYgbreK/wIqXRZa8qmyiMdU2Gxd2FeJeTeIXgD4kfuNQxbPmVheNvCzfLWpymuC1VpvZn2Lk414RXai5Kn6kVyvXHY+ZP3mO6KKKokxXKLknIzlsPlyk3MZOWxO8qd1uw7vSlGF5DYp26ZSJesnnCe5V08zX0yioy4nZV5pWuZDCcgYFsXZpG62tp3DcPCm0PJyBdy05oqrI5Nt6spR7LjG5RUy4VRwqeitMIuYFRzKigliFA3kkAeZqeRwASdAAST2DfWAxu2ZJTnC6+6Tcqg6kXi3W3XfhUylhOlOm5s0eI2otvq1v8AbcFV8Aek3kAeuqU8ccgvMBIBqM4BUH7K7h86SNiysZdullOVjYgjMNG3nQXqjJtW4FzXnlKT3PZClFbD3nEXWIBLXsBorWFypHAnrrzjNsWtkb2lzL26Xse3fWUxe2AFNt+h8j/C9K5doErf4TmHcd49T51CSRckaWfarOLseGveNDS99oCkwYhbuwRb3uT28KiOKX3VkfttlHrW2vsMSjuNpNpmqr48mqWeQ7oPNz+5aliwk7f1aj7x/hW5bIz4Lk9nFmonxXbV/D8mcS+/IP1WPpmpvhOQzn23P6qhfnc1uWx6mKMmZCa6tr6nXqGrHuA1r6JhOQUWhZS36RZh5E29K0GA5Lwx7kUdwAq1SIl5fSPmWztgyzH2Skf+Nuz7I9e6tjsrkiABcWFbFcNHGpJsAASSdwAFyTVPA7YMixSCFhFL0lcsAyoVLK7ofZBAGlyRmFwNa6RikeSc3N3ZBsTZSZSSLnnZx92aRR8hTpIVG4ClsG0sNEhviIgpeVszSIBdyZmG/grg91jxqziNqRKSvOIXsSqZ1DNZc1gL6mxB7iDVkly1dpbgdsRyKHJVQUiexdcw55cyqyjUHq6+FSrtfDllQTxFmClVDqWIe+QgXuQ2VrddjQF2iiigC1cKiu0UBE+HU7wKqy7KjPCr9FAQ4aAILCu1LRQBRRRQBRRRQBRRRQBRRRQEeIizKyn3lK+YtXzFMdlhF9GVmRh1MCTb1PlX1KsttjkXHNI0iSNEX1dQAyMfisdzeNRONztSmo3uYF9p3DqdzDW+7S/8aSQFjpvr6bH/AEb4fTnJZnPGxRR5BdPOr+H5B4Fd8Rc9bu59L29KlwbOq8iK2PlBjG5jc/COkx8BrVzBcmsRNqqtEhFumCHOoNwvDq18q+x4TZEEYtHEiDsAFXFjA3ACiprk5yryex85wPIS5zPdj1tr5dXhT7DckEXeBWqorpZHFtsRpyaiHAVYi2JGOFNKK2xhWjwSDhUyxgcK90UAUUUUBHPCrqyMLqwKkdYYWI8jSFeTzhIEaYFcNfm2KDORzTxJzhLZWsHBOguVG6tCTSuJfpDBz+QUhox+dYG4lP2BYFRx9r4aAVYbko6lyZgS7Fz9WfaODTC6XkOlow3iR3eMBsWRZmGUW9nOUIBthkh54WltchALFb2Fr8a1tFAZzDcmmRo3EozRLh1ToEA8xFLE2YZ9QyzN3EA61HFySyuzLLbO+GcjJfWDFTYlgOnoGadgB7oA31ocTi44xeR0QdbMFHmTSccr8I2kLtiDu+ojknFxwLxqVB7yKAeiu1n/AMO4ljaPZ+It8Uj4eJfISs48VrwMTtRjph8HGOtsRK7fdWAD1oDR0UgVNpne+CX+7mf/AIi1JzO0fz2D/wDDzf8A2KAd0UuhGKHtmBj2CRB6lqvRFrdIAHjYkjzIFAe6KKKAKKKKAKKKKAKKKKAKKKgxmMjiUvK6RoNS7sEUd5Y2FAT0UkHKHnNMNDNP9vLzUPeJJbBx2pmrgTaD2JfC4frULJiTbqDlohftymgHlcvSf8H4r+2Ht+pi9P8AO9K9oYfDIR9NmlxBNwscrAI/WFwseUS+KMfOsuLDbE8pcKhI53nGG9IVfEOO9IVYjyqA8rIN5jxdjx+hYw+giuPEV5i2lLkC4TBMFA6POkYWPuy5WkX7lcnO02ByfQozwDGaUDvICX8qXNsevxuw/BMYf9hxo9TCBUv4xA+zhsW39yU/9wrS/D4bGk2xQZhuvh8QqL2kjm43Xuzt307iwEa8ZD+lLK582c1phRbbs3DAYs+OGHznry3KGUf/AM/F/wDpz/xqdK4At/E14bFoN5A79PnWXRtmKF5RP72Bxi/qxN+zKaG5VRjRsPjB/sszfsKaZPtOIe+n3gKW4/lKIwWEbOo94Zgv3yuXzIqXUiuTVBs5JtqeUZcLhZAT/W4gczEnaUJ5xz9kKL21ZaXYnk5zylp5ZJywvZrZCD1Q/k1XqFi1rXY042ft6KZWzHmiBqGZQLHS4a9jY6HqNeoMfEwtziXUAEZl4cRrqD11SaexqVnqYOLY0MMyxc1lhlcQu0Y+jsTILBRzWXMvSFz4A+1fapsPEJ+Tx0+XgsiQy27A2QMf1iT21V2tzayRSS+wh5wWFyzAZUCjibtfwv215xHKuUapheidAXlCse5UR/U1LnGO5bg5P2UXX2Rim0OPkUdaQwKfAsrfKuJyXQ/lcRi5j9udkB70hyJ6VFh+VFyVeEgjLfI6OBmvYXbKSdOqpxymj/NzfdX+apzqfZOVPokw/JbBI2dcLBn/ADhRWkPe7AsfOm6i2g0HVSf8Y4/gl+6P40fjHF8Mv3f863Nh2jMufQ5opMeUcXwS/c/zrz+MsXwS/c/zpmw7Qy59DuikR5UR/m5vur/NUZ5WR/mZvJP56ZsO0blT6NDRSKDlIrHSKQd+T+ameHxeb3SO+1UpxezJcJLctUVwGiqJO0UUUAUUkxG3C7mPCJz7qSryE5cPERvDya5mHwICdNctRybJkfXF4p3HGGIcxEfukynuMluysbtuNy1jOUEEbmMMZZRvhiBllF92ZV9gab2sO2q5xuOktzeGihUjVp5byL1fVQqyt3c4O+pcNJFCgjhWOFBuRQFHgoqhjNtktzcAeeUEZkS1l1H5RzZY+4nNbcDXPNT0jqdMt86Ev4BEgviMRiZm+xLJhUF+Crh2TT9IsesmvUewsPDZwiKV3SzM00g/vJmJHnVGFp5rc5M4H5vCrlU8LNiJRd9fejyV6j5OxlsxjiUjc8l8TN/vJi1u6pc+3+wwk34ew7XyTPiSNCMOrzAEbwTCMq+Jqu+12P5OBVN/+sTqptxISDnWPcbeFMpMJBpzhMlt2Y6DuXcPAVYieECwVbVzdRfll4H8f2EUzM4POYrLfQQwI2Hzk6BDM933kaoVNW8JsloBePm47+0wXM57XkfM7ntJNc5QvG0ZQWUuCoPUx0jOnU1j4VW2ljlmhUrMUVlINtekNCh6iDeolVk19i409V/IydZv7Vb9SP8AelebSjfjD9yL+Svn+Gwk+IdljMkuU20IUd5LEBRwA3mx0p3h+QeIYdN407M0kp8bZB60iqktvq/uU8Ed38l9jRtnP/XGP6sf8tRnBSndiie9U/clKR/R4f7SR+ihA9ZDQ3IGUezjG8Vb90la6VX/ADMU6ffy/oaHB4sezNG3YV/eCKid8cvuQt+s6/8AxNZ/FclNoR6xuZB9mTpeUmUetUH2tjYDaYuvD6xbA9xIAPgTXKUZR3TOkWns0a4YvEnRliQ9YzSHyKr86X4raWIhkjiXm5GlJs75oxuZiGPStbKdOI3bjVbZ3KFm1dFGnC4uaWbTnd5HZLtIxTmkHxIQwO+wsRv3WvffXFSbep0cEkeZMTKqoJYwjxO9spB+qYnKUYe0oJC38CNbVf8AwiQUeXMkZUKkkahjmY2yuW9jhY6gk8NBS7HzfWFRe5e4jbokFyEO/gQxBIuNQeArXfQWhVC+ULDdwFJYsxBW5JUbsx067dVa+zHZaGY2rKHhfm2Y2+sX6xMyuoIDhVUBCdxG4gnjrTvk6TPs6J/Zcxi57bXPzv40u5a8y2RZT0SFVjezDpx5gG3i6lhTHGcooIYsoJJFwigaADQDwAAq8zFG7YwarCjuBhRbkbwcxHXoqnXssPOmH0uIncKxmG29K2aQZVVTxAsRf2e3StHs+NCpckC1+OgA467q4xvwdZJLcaiRD7td6Hw1m8RykW/N4dWnfcQis1vIVyCDa0mqwrGOHOMq+guR4iukYyey+Rxdlu7Gk6HCP0rluqP0pOnJ/ax34iBO7Ox/ZFehyNx7e3tC36MZ+eauqoz6+hDqR7+o0Z2/NioZMQw9xR5VWH9HzH28diT3ZFHyNef+jWM78Ziz+tH/ACVWRMzOj2X8PjTfcvpT3CSXHCs/hOQMMevPYhu9k/claDCbMWMWBY95B/dXelTlHc41JxexdWihVtRXoOAu2vtJosiRpzk0pKxpfKvRF3d2scqKN5sdSALkiqbbGkk1xeJdgd8MX1EPcbEyMOGr2PEVZ21gpGaKaDKZYi1kY2WRHWzxlgDkJspDWOqDgTWd2rtjD88q4oY6GRxZcOsckgbLvyHDq9x3Gslfg1W5GW0dtRYZBHDkjVQALABEUEAhQNBYE24aUnxW2lkkCvLlBICxxfWYiUndlRfZH2jZR52uSbOEgvzQwmHHvkA4uY/Ct7mIdty5voEtc+udjijCYeIRqzMFVReWRwbMXYXIN73Nyx6xXCUdbzf6HaL4iv1IIdkNIbOpjUW/0eNry8f9ZxV7LvByR2/SYGr2PVIICqGONURiuHi6CaKTYkWLbuFr9tWsHsiRlHPSFF/NR2UDvbif+b1NLyaw7WurG3W7m/ZqT6VVpNaKxN4p6u5n02vMQsMGQgZUjAIZiqgAMQDoLC9zYU7g2NKw+tnIPVGAPDMwN/IV3ae24cNJFFpdrlkRGd1jCNZisYJALZACRrrXn8a4b2WLFsezB4q33jGFHia1UY86mOq+NCZeTsPEyN2l2H7Nq43JyG3RaVe0SMfRrj0ry21sQ35LByX4GaSOFPHKXcfdo+gYuQ3lxIiX83h0Fx2GWXMW8FWrwR6Jxy7FeN5HO5AE5y9ZBzDt0NifIdlMsTyXgYLkvEVAW6WGYAW6QIIJ7d9e/wADzr+Txs3dIsUo/YDetRnBbRvpi8Nbtwbk+YxQ+VYqcVwa5yfJdwGHhw5WFBYuHe/FipXMWPFukPAdlMayu2cNjgqymfB5oW5xWdJIE9kq6u3OMArKzDjY2PCpNm8qXxCn6PhZGYaZ2ZUwx7UxAvzqHgUVu0CrINHLIFBZiAACSSbAAakkncKobP2mZzeONhDwle6Z+2NCMxX7RsDoRcG9VX2W8pDYyRWQG4gQFYb8OcLG81u2y7jluL1ffacQ3NnPUgL+eUG3jWNpCxcrkigghrEcb7vG9Ln2hIfYjt2ufXKt7+JFLMdArf6w/OfYa3N/7v2fO5rlKtFbanSNJsX7Y2dgpCVwy/W3teAhYlN9ecNjHfssW7KQ4TBy4J3XEEM0hDLMNLqBrHb3bEXtx38KfT7WjiHQG7d1Du6vCsdyl2w0im5JKkOD1Za8VSak9j20oOPJodqxI6q9rk2ubXsVN1kB3BhYEHsrxtTlQTEFdSH1z2FwChsbdl9R13FLdl7TzwNHDmmlcZQkYMltNCxGiDfqbCtNyM5LlLy4qMc5dObVjmy5FtnK3Khye8gKuvAKdKU9BVnCGpkpeQ20MQy86oRXILMWU5FbeCAblgOob6ebd5B2QtgmLgaNAzBj0dDzbsdD9lj4rW72ptBMPDJNKcqRqXY9gG4dZO4DrNZ7k9t4CFRzOKdyXkcjDzKmeV2kcI8iqGUFiAQbEAV7V48LWseR153vcx0PJ3EsuQYKQsdM8rIqKOv2r+AvWu2dyOvrinzjhAlxEOxjvf0HfTY8oLb8Lix/dZvRGJqNOVuFteRpIAN5xEM2GXvzTIq27b1MfGpxdypeTUkrDfC4VI1yxoqKNyqAo8hUtqjw2JSRQ0bK6ncykMp7iNKlr0HnCiiigCiiigCiiigCiiigOGstyYU/QxMihsVIB9JJIMgmBtPHdjpkbOqpcAWHjqqV43YEEjmSzRyEAGSJ3idrbsxQjPbhmvagKQ2RNKS0zlAdMoIZyDvzNbKvcotUX+h4SWwZ5JyLiFS00u4DMIl9nSwzkAa79at/i2h/KTYqQfC08ijxCFb+NMdn7OhgXJDGka3vZFCgk7ybbz2mpUEinJilMVtFyWXD4eOMhcqyzNzw+LOIo2S+7QOe+pDgcZLpLiFhXiuHTpkdRllzWHaqg9RFPKKokp7M2XFApWJbXN2Yku7n4ndiWdu1iTVyiigCiqO1NqxwBc5JZzZI0BeRz1Ig1Padw3kgUv8AouKxGsrnCxn+qiIM5HVJNqE7o9R8ZoC9tHbUEBCyOOcYErEoLysBvKxoCxGo1tbWqQxOMmP1ca4WPXpzWkmOvuwocqg77s9xpdeqfCw4bCgrEgQkjNlUlndt2eQ+05J3sb6617k2gwaxyL4lu7qqJTjHcpRb2IMPydhDCSYviZBb6yc57Ee8kYAjjPaiirr4ktpFu/Oe7+r8R9O/dS+fGxDWV85+Hco7l/jeqGK5RBtF0Fc5VlwXGk+TuMxGkmbpuNUYgXy6KRbcLEX0A9oVYwONXL7N2trc2FZvFbRs4a/R3HsDdE+uU+FeMHhZZnypc+OgHAk8K86xN33PRaMUNNp7fYEqpA7v40mM0srWUM7HWwuT32G4dp0rTYLkgoN5XJ+yungWOvlatHhcKka5Y1CjqAt4nrNdVQb95nN1or3UfPvxNxUgucidSsxv/hDD1qHA8gJ3lAnyJCDdyrZ3kA9xRlAVTxJ16hxH02qO0NsYeCwmmjjJ3KzDMf0V3nwFdF48E7kOvO1i1DCqiyqFHUAAPSvZIFJPw3LJ/q2GlcEaSTf6NF4hxzp8I7dteW2LLP8A67KHT+zRApAernSSXlt1XVTxWuxxIsOfp0iyEXwkTBoerESqdJrcYk0KH3m6W5UJ0dcUW0GgrtAFcIrtFAKcVybwzktzWRzqXiZ4JDx1eIqx8TUX4IxCG8OMltwSZI5kHiAsh8XNO6KARjEY9D04YJlt7UUjRyE/9lIpX/zK6vKNV/LQYmD9KIyDvLwF1Hiad0UAuwG3cLMSIZ4pGBsVV1LA9RW9wew0xqrjtmwzC00Uco3WdVceopd+LEC/kTLh+oQyuiDujJKeGWgHdFJF2djEFo8WJP8AvEKOT4wGIennVmCfFD8pFER8Uchv35XQW+8aAZUVwV2gCiiigCiiigCiiigCvMjgAk7gCT3CvVeXUEEHUEWI7DQGe5OBBEuLm/L4lRITYsyo3SjgQC5CKpGg0Jux1NM58Wba/VLxZrZj+iovbvPlWa2aZVTmUGafDKuHa9s4Rc3NTKGIusiZDmHvIy+6bWoNgzy9KeQr2aM3dbVV/wAXhXGUp3tFHSMY2u2WNp7Si5sqpBHHXU33m++/G/XSKTEs+TJdmOZTbXpKxUWG/W17dtPMdsfCwpmln5leLu8aL4lhauYPacC6YTDyztYDnEiyKw6ziJcqvrvsxPZUZMm/aOmbGK9koQ8m5n1che83P3Vv86nxOwsNCubEYgINwPQQE8AM2Yk9gph9Hxs35SRMKmt0h+ulOun1sihU03gId+jaa2tn7BghbOqZpNfrpGaWbU3I5yQlgOwG3ZXVUoo5urJmeweGBcHDYaWUDUS4k/R4Qd1whTnGPV0Ldu6m0Wy8UQQ+JWEX0XDQoluwtLnzHtCr3U+oq0ktiG29xMNgHjisWT184q+ioB6Ufi8DvxGLP9+6/s2pzRWmCVeTEHvGeTskxGIkHk0hFXNn7Hw8F+YhiivqciKhJO8kgamr1FAFFFFAFFFFAFFFFAFFFFAFFFFAFFFFAFFFFAFFFFAFFFFAFFFFAFFFFAFFFFAL9pbHjmZXbMkiXySxsUkUHeLj2lPwtdbgG2gqmmwZb9PH4t1+G2Gj/wAUUCv61yigLOA5PYaJsyxgv+dkLTS/7yUs3rTSiigCiiigCiiigCiiigCiiigCiiigCiiigCiiigCiiigCiiigCiiigCiiigCiiig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8" name="TextBox 7"/>
          <p:cNvSpPr txBox="1"/>
          <p:nvPr/>
        </p:nvSpPr>
        <p:spPr>
          <a:xfrm>
            <a:off x="755576" y="1844824"/>
            <a:ext cx="7416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/>
              <a:t>Palmaris radiocarpalis ganglion  - </a:t>
            </a:r>
            <a:r>
              <a:rPr lang="hu-HU" sz="3600" dirty="0" smtClean="0">
                <a:solidFill>
                  <a:srgbClr val="FF0000"/>
                </a:solidFill>
              </a:rPr>
              <a:t>a. radialis</a:t>
            </a:r>
            <a:endParaRPr lang="hu-HU" sz="3600" dirty="0">
              <a:solidFill>
                <a:srgbClr val="FF0000"/>
              </a:solidFill>
            </a:endParaRPr>
          </a:p>
        </p:txBody>
      </p:sp>
      <p:pic>
        <p:nvPicPr>
          <p:cNvPr id="103428" name="Picture 4" descr="http://www.lahandsurgeon.com/images/text/ganglion-cyst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3212976"/>
            <a:ext cx="4686300" cy="2286001"/>
          </a:xfrm>
          <a:prstGeom prst="rect">
            <a:avLst/>
          </a:prstGeom>
          <a:noFill/>
        </p:spPr>
      </p:pic>
      <p:pic>
        <p:nvPicPr>
          <p:cNvPr id="7" name="Picture 2" descr="http://semmelweis.hu/wp-content/themes/se_uj/images/logo/egyetem_cimer_at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96250" y="260648"/>
            <a:ext cx="1047750" cy="10477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hu-HU" altLang="hu-HU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A kéz tumorszerű elváltozásai</a:t>
            </a:r>
          </a:p>
        </p:txBody>
      </p:sp>
      <p:sp>
        <p:nvSpPr>
          <p:cNvPr id="54277" name="AutoShape 5" descr="data:image/jpeg;base64,/9j/4AAQSkZJRgABAQAAAQABAAD/2wCEAAkGBxMTEhUUEhQVFBUXFRUUFhQYGBcVFRcYFBUWFxQVFhcYHCggGBolHBQUIjEhJSkrLi4uFx8zODMsNygtLi0BCgoKDg0OGhAQGywkICQsLiwsLC0sLSwsLCwsLCwsLCwsLCwsLCwsLCwsLCwsLCwsLCwsLCwsLCwsLCwsLCwsLP/AABEIALUBFgMBIgACEQEDEQH/xAAbAAACAwEBAQAAAAAAAAAAAAAABQMEBgECB//EAFEQAAIBAgMDCQQECgYGCwEAAAECAwARBBIhBTFBBhMiUWFxgZGhMkJSsRQjYpIVFjNTcoKywdHSB0NUg6LhJDSEk8PwF0RzdJSjpLPC1PFF/8QAGQEBAQEBAQEAAAAAAAAAAAAAAAIBAwQF/8QALREAAgECBgEBBwUBAAAAAAAAAAECAxESEyExQVEEFCIyYaGx0fGBkcHh8FL/2gAMAwEAAhEDEQA/APuNFFFAFFFFAFFFQYnFontsF7OJ7hvNAT0Umk26L9BLjrY5fSxPyqq23nvboeAJPkDXN1YLk6qhN8GjorNPtaVtxI7ky+rXrwmJxB95vEgfIVLrxLXjS5NPegtbfWXYzH2pSO4kfI1TkEIP1j5jwDNe/cDvqX5C6KXjPs1j4+Ib5EHZmF/nVeba6D2QznqUWH3msKQrOP6tPPoD5X9Kimlk4vl7EUD/ABNf5Cpz29kUvGXLG8+2JeEar2sxb0UD51UPKCXgIz4Mv7zVBQ599rdpv+6vPNW3kmpzZdnVUIdF1uUc/wAMfk381e4uU8nvRoe4kfO9UTGDwrz9HFZmT7NyafQ8i5Sp70bjuysPmKtLt6A++R3q38KzHMdleGh7K1V5EPxoGxTasJ3SL4m3zq0kgO4g9xvWAMHfXEjKm4JHaNDVryHyiH4q4Z9BvResKuKlG6WQfrE/OuNtCY6CSQ9xI+VV6hdE+ll2jdM4AudB1nSlmK5RYZN8oP6AZ/2Aax8xc+3c/pXb5mvaWt/yKl+Q+EXHxVyzURcqMM24v4xv/CrQ21h7X5xR33B8iKyK175qpVeRr8WPZrBtnD/no/vCuHbeH/PR/eFZB46j5ut9Q+jPSx7NY/KXCj+tB7ldvkKgl5Vwj2VkbuUD9og1mTEeqvP0YmpfkSKXiw5HkvK4+7Cf1mt8hUA5UzE2CxjwYn9qli4QmposJYiszZvkrJprg2uAlLIC28+FFc2cLIKK9i2Pny3LVFFFaYFFQY3FLGhdtwtu3kk2UDtJIFIcVtU2vJJzQPuIOl4sdfK1TKSRcKblsd2vtE88yZmypluqaMxIvqRuGvXVYIW3IsY6yQzn/nvNK5MYvuX69a8ri3c5Vux6hrbvO4eNeSUm2fRhSUUNDBEurEE/aN/TcKrzY5R7GXwqt+DmJvK1h8K7z3tw8POrEWBgvfLfvZyPIm1c2UuyJMcb6anq3nyFWQ2IbqRes7/IV2XGxx6DKvYLXPcBvqMPLJ7CEdr3Hku/ztQfE9/RPjct42HpUaIn9WuftUDL97dUkezmJu/TPUdFHcu7zvUsjECxFu7dUs1HgYadvZaKPwL+txUcmAnHtTRsOICZT8zUiE8PU1KdRrW4kY4u4R6Drrpa9csKMlZiNsRmOuBe+pgLV0sK25lyDm/tGu5O2vTMK6sgrTLs8ha8vHUjSDrrwcQKWFyu0N/lTLA4dRpw+faaXS4mo02hbjWxaTMkm0OMXEg4ClE6pvGlQT7W35juZx4BiB6AVQTHlzpVSeohHQawqOup9Kr4eSw1tXpsQOqudzpYsC1dOWqYkvwqQGlzLE9x1V6VqgzV3OK0wnvXpWF6rFuqvcK6itMZrMEegKK5gPYFFe+Ox8yW7LNFFVsZjljHS3nco1Y9w/fWt2MSuG0cGssZRiQDY3GhBBupHaCBXz7aWxZRJlGIVxfU2IKjqI1BPcfKtPtTaunTbIOEam7n9JuA7B51mcbtG44Io4CvPUknse3x6clqyzhMLhlFnMkh43Nh5LarGJ2qiDLGoRRwFhSHArNOegMifGQbW7D7x7BWk2fsiKMZm6bD3m6+sDcK42O8lFasWqssmoGUdZvr3Df4nTvphBsmNvazXHWxIPeNB6VZxG0F3KAO2lM20bcalo1XfwHMUMMOqqo7gK5PtXqFqQybQHxeFUMVtdRupqFBc6mhfHdtRHEmslJt026hcDzNQTbZkIphOiibKHFhmy3131aABG83r5hh9pS86Cp1a667tNbn1rXbL2iEGpzt1nd4DqrcKIaZo44mr2CeNKodokkDdfyq3icYoG8WG81DihqWy4qJ5BwqouHlcX/Jp1sCXI7F4ePlUwUKLDzqbDQ6XqNpKHaqcuIAqkhsSyS1VlnqCbEVRlxFbYwtSSE7jVCWN+BrwcYBXg46pKRbbClma50zHTxplhcHYaUvWfptr7x9SasnaIFXLd3JjfCrDEr11GZaVHaDE6CvQdjvNqnQqzGqv3edBlqghUa3vVgYocKG2LIYnj6V2x66rDEjrrjYsddYYXPGpIXsaUti65Fi9a25jPpGzj0BRUWxWvGKK+hHY+VP3mMKynLIyxkTIpZcmRiBfJYk3IHA5t/ZWrqOd8qs1r2BNuJsN1JK6sbCWGVz41PtbiWHfem+ydjNL05gcvBDpftbs7KYLjYnkE+IUF7XRbDKl9ejYantNz3bqi2nykzaILV5bdH0sUnwNppliAAtfgNAKVYjat+NZ3F7SJFyd28nQUpOMkZugMwtvIIF+sDutRRuG4wV5Ggn2hck6m3bpSPaG2BrkOZjwHsjvaupsiaU9O5HVuA8KbYTks3VXVU+zzz8n/kzMO0JQPZv1XJ/cK8zYqdt2Ve5Qf2r1vIeSnZVheS9uFXgRxdab5PmE+HlexZma27Ww8lsKjcTD33H6xFfVDya7KrYnkroSbADeToB3k1tkRjl2fLZMRKNb3I3Eix17RTvZm2YgAGDI3abjz/jWh/FqKS4jPOEb8liPvEhfWpcJ/R1mP1jBR1L028yAB5GuUsB6Kc6v5K2F2sMy5SGJ0Fjff3Vr9l4AC0kg0HsId5b4m7uA7b93dmbAwuDF0QZuLnpOfHh4V4xm0bnTyrg7cHpxOW5bxGJJNyfCqUuKHCq5l4mq82JA3VNmUrE08xpfLIa62KFVZsQK1IzcjnlNLppjUs84pdNJetsUkdllqJpdOwV0LeqWJieW6roo0v19dVGN9BUqRgrsaT7TUSMpYDRd+m8Bv3ivabST40P6wqLFbEeSViPsjyUD91X8JyOlb/8rs6SbPFHy2laxGu0BwZfMV18bfj6im8PIRjvHoKsr/R8fh9BU5JfrPgZz6ae2uHaJrTf9Hh+EelRvyAfgD94j5GmSzfVx5RnRtM9dd/CJ66cvyDm4FvQ/MVWl5GYgbreK/wIqXRZa8qmyiMdU2Gxd2FeJeTeIXgD4kfuNQxbPmVheNvCzfLWpymuC1VpvZn2Lk414RXai5Kn6kVyvXHY+ZP3mO6KKKokxXKLknIzlsPlyk3MZOWxO8qd1uw7vSlGF5DYp26ZSJesnnCe5V08zX0yioy4nZV5pWuZDCcgYFsXZpG62tp3DcPCm0PJyBdy05oqrI5Nt6spR7LjG5RUy4VRwqeitMIuYFRzKigliFA3kkAeZqeRwASdAAST2DfWAxu2ZJTnC6+6Tcqg6kXi3W3XfhUylhOlOm5s0eI2otvq1v8AbcFV8Aek3kAeuqU8ccgvMBIBqM4BUH7K7h86SNiysZdullOVjYgjMNG3nQXqjJtW4FzXnlKT3PZClFbD3nEXWIBLXsBorWFypHAnrrzjNsWtkb2lzL26Xse3fWUxe2AFNt+h8j/C9K5doErf4TmHcd49T51CSRckaWfarOLseGveNDS99oCkwYhbuwRb3uT28KiOKX3VkfttlHrW2vsMSjuNpNpmqr48mqWeQ7oPNz+5aliwk7f1aj7x/hW5bIz4Lk9nFmonxXbV/D8mcS+/IP1WPpmpvhOQzn23P6qhfnc1uWx6mKMmZCa6tr6nXqGrHuA1r6JhOQUWhZS36RZh5E29K0GA5Lwx7kUdwAq1SIl5fSPmWztgyzH2Skf+Nuz7I9e6tjsrkiABcWFbFcNHGpJsAASSdwAFyTVPA7YMixSCFhFL0lcsAyoVLK7ofZBAGlyRmFwNa6RikeSc3N3ZBsTZSZSSLnnZx92aRR8hTpIVG4ClsG0sNEhviIgpeVszSIBdyZmG/grg91jxqziNqRKSvOIXsSqZ1DNZc1gL6mxB7iDVkly1dpbgdsRyKHJVQUiexdcw55cyqyjUHq6+FSrtfDllQTxFmClVDqWIe+QgXuQ2VrddjQF2iiigC1cKiu0UBE+HU7wKqy7KjPCr9FAQ4aAILCu1LRQBRRRQBRRRQBRRRQBRRRQEeIizKyn3lK+YtXzFMdlhF9GVmRh1MCTb1PlX1KsttjkXHNI0iSNEX1dQAyMfisdzeNRONztSmo3uYF9p3DqdzDW+7S/8aSQFjpvr6bH/AEb4fTnJZnPGxRR5BdPOr+H5B4Fd8Rc9bu59L29KlwbOq8iK2PlBjG5jc/COkx8BrVzBcmsRNqqtEhFumCHOoNwvDq18q+x4TZEEYtHEiDsAFXFjA3ACiprk5yryex85wPIS5zPdj1tr5dXhT7DckEXeBWqorpZHFtsRpyaiHAVYi2JGOFNKK2xhWjwSDhUyxgcK90UAUUUUBHPCrqyMLqwKkdYYWI8jSFeTzhIEaYFcNfm2KDORzTxJzhLZWsHBOguVG6tCTSuJfpDBz+QUhox+dYG4lP2BYFRx9r4aAVYbko6lyZgS7Fz9WfaODTC6XkOlow3iR3eMBsWRZmGUW9nOUIBthkh54WltchALFb2Fr8a1tFAZzDcmmRo3EozRLh1ToEA8xFLE2YZ9QyzN3EA61HFySyuzLLbO+GcjJfWDFTYlgOnoGadgB7oA31ocTi44xeR0QdbMFHmTSccr8I2kLtiDu+ojknFxwLxqVB7yKAeiu1n/AMO4ljaPZ+It8Uj4eJfISs48VrwMTtRjph8HGOtsRK7fdWAD1oDR0UgVNpne+CX+7mf/AIi1JzO0fz2D/wDDzf8A2KAd0UuhGKHtmBj2CRB6lqvRFrdIAHjYkjzIFAe6KKKAKKKKAKKKKAKKKKAKKKgxmMjiUvK6RoNS7sEUd5Y2FAT0UkHKHnNMNDNP9vLzUPeJJbBx2pmrgTaD2JfC4frULJiTbqDlohftymgHlcvSf8H4r+2Ht+pi9P8AO9K9oYfDIR9NmlxBNwscrAI/WFwseUS+KMfOsuLDbE8pcKhI53nGG9IVfEOO9IVYjyqA8rIN5jxdjx+hYw+giuPEV5i2lLkC4TBMFA6POkYWPuy5WkX7lcnO02ByfQozwDGaUDvICX8qXNsevxuw/BMYf9hxo9TCBUv4xA+zhsW39yU/9wrS/D4bGk2xQZhuvh8QqL2kjm43Xuzt307iwEa8ZD+lLK582c1phRbbs3DAYs+OGHznry3KGUf/AM/F/wDpz/xqdK4At/E14bFoN5A79PnWXRtmKF5RP72Bxi/qxN+zKaG5VRjRsPjB/sszfsKaZPtOIe+n3gKW4/lKIwWEbOo94Zgv3yuXzIqXUiuTVBs5JtqeUZcLhZAT/W4gczEnaUJ5xz9kKL21ZaXYnk5zylp5ZJywvZrZCD1Q/k1XqFi1rXY042ft6KZWzHmiBqGZQLHS4a9jY6HqNeoMfEwtziXUAEZl4cRrqD11SaexqVnqYOLY0MMyxc1lhlcQu0Y+jsTILBRzWXMvSFz4A+1fapsPEJ+Tx0+XgsiQy27A2QMf1iT21V2tzayRSS+wh5wWFyzAZUCjibtfwv215xHKuUapheidAXlCse5UR/U1LnGO5bg5P2UXX2Rim0OPkUdaQwKfAsrfKuJyXQ/lcRi5j9udkB70hyJ6VFh+VFyVeEgjLfI6OBmvYXbKSdOqpxymj/NzfdX+apzqfZOVPokw/JbBI2dcLBn/ADhRWkPe7AsfOm6i2g0HVSf8Y4/gl+6P40fjHF8Mv3f863Nh2jMufQ5opMeUcXwS/c/zrz+MsXwS/c/zpmw7Qy59DuikR5UR/m5vur/NUZ5WR/mZvJP56ZsO0blT6NDRSKDlIrHSKQd+T+ameHxeb3SO+1UpxezJcJLctUVwGiqJO0UUUAUUkxG3C7mPCJz7qSryE5cPERvDya5mHwICdNctRybJkfXF4p3HGGIcxEfukynuMluysbtuNy1jOUEEbmMMZZRvhiBllF92ZV9gab2sO2q5xuOktzeGihUjVp5byL1fVQqyt3c4O+pcNJFCgjhWOFBuRQFHgoqhjNtktzcAeeUEZkS1l1H5RzZY+4nNbcDXPNT0jqdMt86Ev4BEgviMRiZm+xLJhUF+Crh2TT9IsesmvUewsPDZwiKV3SzM00g/vJmJHnVGFp5rc5M4H5vCrlU8LNiJRd9fejyV6j5OxlsxjiUjc8l8TN/vJi1u6pc+3+wwk34ew7XyTPiSNCMOrzAEbwTCMq+Jqu+12P5OBVN/+sTqptxISDnWPcbeFMpMJBpzhMlt2Y6DuXcPAVYieECwVbVzdRfll4H8f2EUzM4POYrLfQQwI2Hzk6BDM933kaoVNW8JsloBePm47+0wXM57XkfM7ntJNc5QvG0ZQWUuCoPUx0jOnU1j4VW2ljlmhUrMUVlINtekNCh6iDeolVk19i409V/IydZv7Vb9SP8AelebSjfjD9yL+Svn+Gwk+IdljMkuU20IUd5LEBRwA3mx0p3h+QeIYdN407M0kp8bZB60iqktvq/uU8Ed38l9jRtnP/XGP6sf8tRnBSndiie9U/clKR/R4f7SR+ihA9ZDQ3IGUezjG8Vb90la6VX/ADMU6ffy/oaHB4sezNG3YV/eCKid8cvuQt+s6/8AxNZ/FclNoR6xuZB9mTpeUmUetUH2tjYDaYuvD6xbA9xIAPgTXKUZR3TOkWns0a4YvEnRliQ9YzSHyKr86X4raWIhkjiXm5GlJs75oxuZiGPStbKdOI3bjVbZ3KFm1dFGnC4uaWbTnd5HZLtIxTmkHxIQwO+wsRv3WvffXFSbep0cEkeZMTKqoJYwjxO9spB+qYnKUYe0oJC38CNbVf8AwiQUeXMkZUKkkahjmY2yuW9jhY6gk8NBS7HzfWFRe5e4jbokFyEO/gQxBIuNQeArXfQWhVC+ULDdwFJYsxBW5JUbsx067dVa+zHZaGY2rKHhfm2Y2+sX6xMyuoIDhVUBCdxG4gnjrTvk6TPs6J/Zcxi57bXPzv40u5a8y2RZT0SFVjezDpx5gG3i6lhTHGcooIYsoJJFwigaADQDwAAq8zFG7YwarCjuBhRbkbwcxHXoqnXssPOmH0uIncKxmG29K2aQZVVTxAsRf2e3StHs+NCpckC1+OgA467q4xvwdZJLcaiRD7td6Hw1m8RykW/N4dWnfcQis1vIVyCDa0mqwrGOHOMq+guR4iukYyey+Rxdlu7Gk6HCP0rluqP0pOnJ/ax34iBO7Ox/ZFehyNx7e3tC36MZ+eauqoz6+hDqR7+o0Z2/NioZMQw9xR5VWH9HzH28diT3ZFHyNef+jWM78Ziz+tH/ACVWRMzOj2X8PjTfcvpT3CSXHCs/hOQMMevPYhu9k/claDCbMWMWBY95B/dXelTlHc41JxexdWihVtRXoOAu2vtJosiRpzk0pKxpfKvRF3d2scqKN5sdSALkiqbbGkk1xeJdgd8MX1EPcbEyMOGr2PEVZ21gpGaKaDKZYi1kY2WRHWzxlgDkJspDWOqDgTWd2rtjD88q4oY6GRxZcOsckgbLvyHDq9x3Gslfg1W5GW0dtRYZBHDkjVQALABEUEAhQNBYE24aUnxW2lkkCvLlBICxxfWYiUndlRfZH2jZR52uSbOEgvzQwmHHvkA4uY/Ct7mIdty5voEtc+udjijCYeIRqzMFVReWRwbMXYXIN73Nyx6xXCUdbzf6HaL4iv1IIdkNIbOpjUW/0eNry8f9ZxV7LvByR2/SYGr2PVIICqGONURiuHi6CaKTYkWLbuFr9tWsHsiRlHPSFF/NR2UDvbif+b1NLyaw7WurG3W7m/ZqT6VVpNaKxN4p6u5n02vMQsMGQgZUjAIZiqgAMQDoLC9zYU7g2NKw+tnIPVGAPDMwN/IV3ae24cNJFFpdrlkRGd1jCNZisYJALZACRrrXn8a4b2WLFsezB4q33jGFHia1UY86mOq+NCZeTsPEyN2l2H7Nq43JyG3RaVe0SMfRrj0ry21sQ35LByX4GaSOFPHKXcfdo+gYuQ3lxIiX83h0Fx2GWXMW8FWrwR6Jxy7FeN5HO5AE5y9ZBzDt0NifIdlMsTyXgYLkvEVAW6WGYAW6QIIJ7d9e/wADzr+Txs3dIsUo/YDetRnBbRvpi8Nbtwbk+YxQ+VYqcVwa5yfJdwGHhw5WFBYuHe/FipXMWPFukPAdlMayu2cNjgqymfB5oW5xWdJIE9kq6u3OMArKzDjY2PCpNm8qXxCn6PhZGYaZ2ZUwx7UxAvzqHgUVu0CrINHLIFBZiAACSSbAAakkncKobP2mZzeONhDwle6Z+2NCMxX7RsDoRcG9VX2W8pDYyRWQG4gQFYb8OcLG81u2y7jluL1ffacQ3NnPUgL+eUG3jWNpCxcrkigghrEcb7vG9Ln2hIfYjt2ufXKt7+JFLMdArf6w/OfYa3N/7v2fO5rlKtFbanSNJsX7Y2dgpCVwy/W3teAhYlN9ecNjHfssW7KQ4TBy4J3XEEM0hDLMNLqBrHb3bEXtx38KfT7WjiHQG7d1Du6vCsdyl2w0im5JKkOD1Za8VSak9j20oOPJodqxI6q9rk2ubXsVN1kB3BhYEHsrxtTlQTEFdSH1z2FwChsbdl9R13FLdl7TzwNHDmmlcZQkYMltNCxGiDfqbCtNyM5LlLy4qMc5dObVjmy5FtnK3Khye8gKuvAKdKU9BVnCGpkpeQ20MQy86oRXILMWU5FbeCAblgOob6ebd5B2QtgmLgaNAzBj0dDzbsdD9lj4rW72ptBMPDJNKcqRqXY9gG4dZO4DrNZ7k9t4CFRzOKdyXkcjDzKmeV2kcI8iqGUFiAQbEAV7V48LWseR153vcx0PJ3EsuQYKQsdM8rIqKOv2r+AvWu2dyOvrinzjhAlxEOxjvf0HfTY8oLb8Lix/dZvRGJqNOVuFteRpIAN5xEM2GXvzTIq27b1MfGpxdypeTUkrDfC4VI1yxoqKNyqAo8hUtqjw2JSRQ0bK6ncykMp7iNKlr0HnCiiigCiiigCiiigCiiigOGstyYU/QxMihsVIB9JJIMgmBtPHdjpkbOqpcAWHjqqV43YEEjmSzRyEAGSJ3idrbsxQjPbhmvagKQ2RNKS0zlAdMoIZyDvzNbKvcotUX+h4SWwZ5JyLiFS00u4DMIl9nSwzkAa79at/i2h/KTYqQfC08ijxCFb+NMdn7OhgXJDGka3vZFCgk7ybbz2mpUEinJilMVtFyWXD4eOMhcqyzNzw+LOIo2S+7QOe+pDgcZLpLiFhXiuHTpkdRllzWHaqg9RFPKKokp7M2XFApWJbXN2Yku7n4ndiWdu1iTVyiigCiqO1NqxwBc5JZzZI0BeRz1Ig1Padw3kgUv8AouKxGsrnCxn+qiIM5HVJNqE7o9R8ZoC9tHbUEBCyOOcYErEoLysBvKxoCxGo1tbWqQxOMmP1ca4WPXpzWkmOvuwocqg77s9xpdeqfCw4bCgrEgQkjNlUlndt2eQ+05J3sb6617k2gwaxyL4lu7qqJTjHcpRb2IMPydhDCSYviZBb6yc57Ee8kYAjjPaiirr4ktpFu/Oe7+r8R9O/dS+fGxDWV85+Hco7l/jeqGK5RBtF0Fc5VlwXGk+TuMxGkmbpuNUYgXy6KRbcLEX0A9oVYwONXL7N2trc2FZvFbRs4a/R3HsDdE+uU+FeMHhZZnypc+OgHAk8K86xN33PRaMUNNp7fYEqpA7v40mM0srWUM7HWwuT32G4dp0rTYLkgoN5XJ+yungWOvlatHhcKka5Y1CjqAt4nrNdVQb95nN1or3UfPvxNxUgucidSsxv/hDD1qHA8gJ3lAnyJCDdyrZ3kA9xRlAVTxJ16hxH02qO0NsYeCwmmjjJ3KzDMf0V3nwFdF48E7kOvO1i1DCqiyqFHUAAPSvZIFJPw3LJ/q2GlcEaSTf6NF4hxzp8I7dteW2LLP8A67KHT+zRApAernSSXlt1XVTxWuxxIsOfp0iyEXwkTBoerESqdJrcYk0KH3m6W5UJ0dcUW0GgrtAFcIrtFAKcVybwzktzWRzqXiZ4JDx1eIqx8TUX4IxCG8OMltwSZI5kHiAsh8XNO6KARjEY9D04YJlt7UUjRyE/9lIpX/zK6vKNV/LQYmD9KIyDvLwF1Hiad0UAuwG3cLMSIZ4pGBsVV1LA9RW9wew0xqrjtmwzC00Uco3WdVceopd+LEC/kTLh+oQyuiDujJKeGWgHdFJF2djEFo8WJP8AvEKOT4wGIennVmCfFD8pFER8Uchv35XQW+8aAZUVwV2gCiiigCiiigCiiigCvMjgAk7gCT3CvVeXUEEHUEWI7DQGe5OBBEuLm/L4lRITYsyo3SjgQC5CKpGg0Jux1NM58Wba/VLxZrZj+iovbvPlWa2aZVTmUGafDKuHa9s4Rc3NTKGIusiZDmHvIy+6bWoNgzy9KeQr2aM3dbVV/wAXhXGUp3tFHSMY2u2WNp7Si5sqpBHHXU33m++/G/XSKTEs+TJdmOZTbXpKxUWG/W17dtPMdsfCwpmln5leLu8aL4lhauYPacC6YTDyztYDnEiyKw6ziJcqvrvsxPZUZMm/aOmbGK9koQ8m5n1che83P3Vv86nxOwsNCubEYgINwPQQE8AM2Yk9gph9Hxs35SRMKmt0h+ulOun1sihU03gId+jaa2tn7BghbOqZpNfrpGaWbU3I5yQlgOwG3ZXVUoo5urJmeweGBcHDYaWUDUS4k/R4Qd1whTnGPV0Ldu6m0Wy8UQQ+JWEX0XDQoluwtLnzHtCr3U+oq0ktiG29xMNgHjisWT184q+ioB6Ufi8DvxGLP9+6/s2pzRWmCVeTEHvGeTskxGIkHk0hFXNn7Hw8F+YhiivqciKhJO8kgamr1FAFFFFAFFFFAFFFFAFFFFAFFFFAFFFFAFFFFAFFFFAFFFFAFFFFAFFFFAFFFFAL9pbHjmZXbMkiXySxsUkUHeLj2lPwtdbgG2gqmmwZb9PH4t1+G2Gj/wAUUCv61yigLOA5PYaJsyxgv+dkLTS/7yUs3rTSiigCiiigCiiigCiiigCiiigCiiigCiiigCiiigCiiigCiiigCiiigCiiigCiiig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4279" name="AutoShape 7" descr="data:image/jpeg;base64,/9j/4AAQSkZJRgABAQAAAQABAAD/2wCEAAkGBxMTEhUUEhQVFBUXFRUUFhQYGBcVFRcYFBUWFxQVFhcYHCggGBolHBQUIjEhJSkrLi4uFx8zODMsNygtLi0BCgoKDg0OGhAQGywkICQsLiwsLC0sLSwsLCwsLCwsLCwsLCwsLCwsLCwsLCwsLCwsLCwsLCwsLCwsLCwsLCwsLP/AABEIALUBFgMBIgACEQEDEQH/xAAbAAACAwEBAQAAAAAAAAAAAAAABQMEBgECB//EAFEQAAIBAgMDCQQECgYGCwEAAAECAwARBBIhBTFBBhMiUWFxgZGhMkJSsRQjYpIVFjNTcoKywdHSB0NUg6LhJDSEk8PwF0RzdJSjpLPC1PFF/8QAGQEBAQEBAQEAAAAAAAAAAAAAAAIBAwQF/8QALREAAgECBgEBBwUBAAAAAAAAAAECAxESEyExQVEEFCIyYaGx0fGBkcHh8FL/2gAMAwEAAhEDEQA/APuNFFFAFFFFAFFFQYnFontsF7OJ7hvNAT0Umk26L9BLjrY5fSxPyqq23nvboeAJPkDXN1YLk6qhN8GjorNPtaVtxI7ky+rXrwmJxB95vEgfIVLrxLXjS5NPegtbfWXYzH2pSO4kfI1TkEIP1j5jwDNe/cDvqX5C6KXjPs1j4+Ib5EHZmF/nVeba6D2QznqUWH3msKQrOP6tPPoD5X9Kimlk4vl7EUD/ABNf5Cpz29kUvGXLG8+2JeEar2sxb0UD51UPKCXgIz4Mv7zVBQ599rdpv+6vPNW3kmpzZdnVUIdF1uUc/wAMfk381e4uU8nvRoe4kfO9UTGDwrz9HFZmT7NyafQ8i5Sp70bjuysPmKtLt6A++R3q38KzHMdleGh7K1V5EPxoGxTasJ3SL4m3zq0kgO4g9xvWAMHfXEjKm4JHaNDVryHyiH4q4Z9BvResKuKlG6WQfrE/OuNtCY6CSQ9xI+VV6hdE+ll2jdM4AudB1nSlmK5RYZN8oP6AZ/2Aax8xc+3c/pXb5mvaWt/yKl+Q+EXHxVyzURcqMM24v4xv/CrQ21h7X5xR33B8iKyK175qpVeRr8WPZrBtnD/no/vCuHbeH/PR/eFZB46j5ut9Q+jPSx7NY/KXCj+tB7ldvkKgl5Vwj2VkbuUD9og1mTEeqvP0YmpfkSKXiw5HkvK4+7Cf1mt8hUA5UzE2CxjwYn9qli4QmposJYiszZvkrJprg2uAlLIC28+FFc2cLIKK9i2Pny3LVFFFaYFFQY3FLGhdtwtu3kk2UDtJIFIcVtU2vJJzQPuIOl4sdfK1TKSRcKblsd2vtE88yZmypluqaMxIvqRuGvXVYIW3IsY6yQzn/nvNK5MYvuX69a8ri3c5Vux6hrbvO4eNeSUm2fRhSUUNDBEurEE/aN/TcKrzY5R7GXwqt+DmJvK1h8K7z3tw8POrEWBgvfLfvZyPIm1c2UuyJMcb6anq3nyFWQ2IbqRes7/IV2XGxx6DKvYLXPcBvqMPLJ7CEdr3Hku/ztQfE9/RPjct42HpUaIn9WuftUDL97dUkezmJu/TPUdFHcu7zvUsjECxFu7dUs1HgYadvZaKPwL+txUcmAnHtTRsOICZT8zUiE8PU1KdRrW4kY4u4R6Drrpa9csKMlZiNsRmOuBe+pgLV0sK25lyDm/tGu5O2vTMK6sgrTLs8ha8vHUjSDrrwcQKWFyu0N/lTLA4dRpw+faaXS4mo02hbjWxaTMkm0OMXEg4ClE6pvGlQT7W35juZx4BiB6AVQTHlzpVSeohHQawqOup9Kr4eSw1tXpsQOqudzpYsC1dOWqYkvwqQGlzLE9x1V6VqgzV3OK0wnvXpWF6rFuqvcK6itMZrMEegKK5gPYFFe+Ox8yW7LNFFVsZjljHS3nco1Y9w/fWt2MSuG0cGssZRiQDY3GhBBupHaCBXz7aWxZRJlGIVxfU2IKjqI1BPcfKtPtTaunTbIOEam7n9JuA7B51mcbtG44Io4CvPUknse3x6clqyzhMLhlFnMkh43Nh5LarGJ2qiDLGoRRwFhSHArNOegMifGQbW7D7x7BWk2fsiKMZm6bD3m6+sDcK42O8lFasWqssmoGUdZvr3Df4nTvphBsmNvazXHWxIPeNB6VZxG0F3KAO2lM20bcalo1XfwHMUMMOqqo7gK5PtXqFqQybQHxeFUMVtdRupqFBc6mhfHdtRHEmslJt026hcDzNQTbZkIphOiibKHFhmy3131aABG83r5hh9pS86Cp1a667tNbn1rXbL2iEGpzt1nd4DqrcKIaZo44mr2CeNKodokkDdfyq3icYoG8WG81DihqWy4qJ5BwqouHlcX/Jp1sCXI7F4ePlUwUKLDzqbDQ6XqNpKHaqcuIAqkhsSyS1VlnqCbEVRlxFbYwtSSE7jVCWN+BrwcYBXg46pKRbbClma50zHTxplhcHYaUvWfptr7x9SasnaIFXLd3JjfCrDEr11GZaVHaDE6CvQdjvNqnQqzGqv3edBlqghUa3vVgYocKG2LIYnj6V2x66rDEjrrjYsddYYXPGpIXsaUti65Fi9a25jPpGzj0BRUWxWvGKK+hHY+VP3mMKynLIyxkTIpZcmRiBfJYk3IHA5t/ZWrqOd8qs1r2BNuJsN1JK6sbCWGVz41PtbiWHfem+ydjNL05gcvBDpftbs7KYLjYnkE+IUF7XRbDKl9ejYantNz3bqi2nykzaILV5bdH0sUnwNppliAAtfgNAKVYjat+NZ3F7SJFyd28nQUpOMkZugMwtvIIF+sDutRRuG4wV5Ggn2hck6m3bpSPaG2BrkOZjwHsjvaupsiaU9O5HVuA8KbYTks3VXVU+zzz8n/kzMO0JQPZv1XJ/cK8zYqdt2Ve5Qf2r1vIeSnZVheS9uFXgRxdab5PmE+HlexZma27Ww8lsKjcTD33H6xFfVDya7KrYnkroSbADeToB3k1tkRjl2fLZMRKNb3I3Eix17RTvZm2YgAGDI3abjz/jWh/FqKS4jPOEb8liPvEhfWpcJ/R1mP1jBR1L028yAB5GuUsB6Kc6v5K2F2sMy5SGJ0Fjff3Vr9l4AC0kg0HsId5b4m7uA7b93dmbAwuDF0QZuLnpOfHh4V4xm0bnTyrg7cHpxOW5bxGJJNyfCqUuKHCq5l4mq82JA3VNmUrE08xpfLIa62KFVZsQK1IzcjnlNLppjUs84pdNJetsUkdllqJpdOwV0LeqWJieW6roo0v19dVGN9BUqRgrsaT7TUSMpYDRd+m8Bv3ivabST40P6wqLFbEeSViPsjyUD91X8JyOlb/8rs6SbPFHy2laxGu0BwZfMV18bfj6im8PIRjvHoKsr/R8fh9BU5JfrPgZz6ae2uHaJrTf9Hh+EelRvyAfgD94j5GmSzfVx5RnRtM9dd/CJ66cvyDm4FvQ/MVWl5GYgbreK/wIqXRZa8qmyiMdU2Gxd2FeJeTeIXgD4kfuNQxbPmVheNvCzfLWpymuC1VpvZn2Lk414RXai5Kn6kVyvXHY+ZP3mO6KKKokxXKLknIzlsPlyk3MZOWxO8qd1uw7vSlGF5DYp26ZSJesnnCe5V08zX0yioy4nZV5pWuZDCcgYFsXZpG62tp3DcPCm0PJyBdy05oqrI5Nt6spR7LjG5RUy4VRwqeitMIuYFRzKigliFA3kkAeZqeRwASdAAST2DfWAxu2ZJTnC6+6Tcqg6kXi3W3XfhUylhOlOm5s0eI2otvq1v8AbcFV8Aek3kAeuqU8ccgvMBIBqM4BUH7K7h86SNiysZdullOVjYgjMNG3nQXqjJtW4FzXnlKT3PZClFbD3nEXWIBLXsBorWFypHAnrrzjNsWtkb2lzL26Xse3fWUxe2AFNt+h8j/C9K5doErf4TmHcd49T51CSRckaWfarOLseGveNDS99oCkwYhbuwRb3uT28KiOKX3VkfttlHrW2vsMSjuNpNpmqr48mqWeQ7oPNz+5aliwk7f1aj7x/hW5bIz4Lk9nFmonxXbV/D8mcS+/IP1WPpmpvhOQzn23P6qhfnc1uWx6mKMmZCa6tr6nXqGrHuA1r6JhOQUWhZS36RZh5E29K0GA5Lwx7kUdwAq1SIl5fSPmWztgyzH2Skf+Nuz7I9e6tjsrkiABcWFbFcNHGpJsAASSdwAFyTVPA7YMixSCFhFL0lcsAyoVLK7ofZBAGlyRmFwNa6RikeSc3N3ZBsTZSZSSLnnZx92aRR8hTpIVG4ClsG0sNEhviIgpeVszSIBdyZmG/grg91jxqziNqRKSvOIXsSqZ1DNZc1gL6mxB7iDVkly1dpbgdsRyKHJVQUiexdcw55cyqyjUHq6+FSrtfDllQTxFmClVDqWIe+QgXuQ2VrddjQF2iiigC1cKiu0UBE+HU7wKqy7KjPCr9FAQ4aAILCu1LRQBRRRQBRRRQBRRRQBRRRQEeIizKyn3lK+YtXzFMdlhF9GVmRh1MCTb1PlX1KsttjkXHNI0iSNEX1dQAyMfisdzeNRONztSmo3uYF9p3DqdzDW+7S/8aSQFjpvr6bH/AEb4fTnJZnPGxRR5BdPOr+H5B4Fd8Rc9bu59L29KlwbOq8iK2PlBjG5jc/COkx8BrVzBcmsRNqqtEhFumCHOoNwvDq18q+x4TZEEYtHEiDsAFXFjA3ACiprk5yryex85wPIS5zPdj1tr5dXhT7DckEXeBWqorpZHFtsRpyaiHAVYi2JGOFNKK2xhWjwSDhUyxgcK90UAUUUUBHPCrqyMLqwKkdYYWI8jSFeTzhIEaYFcNfm2KDORzTxJzhLZWsHBOguVG6tCTSuJfpDBz+QUhox+dYG4lP2BYFRx9r4aAVYbko6lyZgS7Fz9WfaODTC6XkOlow3iR3eMBsWRZmGUW9nOUIBthkh54WltchALFb2Fr8a1tFAZzDcmmRo3EozRLh1ToEA8xFLE2YZ9QyzN3EA61HFySyuzLLbO+GcjJfWDFTYlgOnoGadgB7oA31ocTi44xeR0QdbMFHmTSccr8I2kLtiDu+ojknFxwLxqVB7yKAeiu1n/AMO4ljaPZ+It8Uj4eJfISs48VrwMTtRjph8HGOtsRK7fdWAD1oDR0UgVNpne+CX+7mf/AIi1JzO0fz2D/wDDzf8A2KAd0UuhGKHtmBj2CRB6lqvRFrdIAHjYkjzIFAe6KKKAKKKKAKKKKAKKKKAKKKgxmMjiUvK6RoNS7sEUd5Y2FAT0UkHKHnNMNDNP9vLzUPeJJbBx2pmrgTaD2JfC4frULJiTbqDlohftymgHlcvSf8H4r+2Ht+pi9P8AO9K9oYfDIR9NmlxBNwscrAI/WFwseUS+KMfOsuLDbE8pcKhI53nGG9IVfEOO9IVYjyqA8rIN5jxdjx+hYw+giuPEV5i2lLkC4TBMFA6POkYWPuy5WkX7lcnO02ByfQozwDGaUDvICX8qXNsevxuw/BMYf9hxo9TCBUv4xA+zhsW39yU/9wrS/D4bGk2xQZhuvh8QqL2kjm43Xuzt307iwEa8ZD+lLK582c1phRbbs3DAYs+OGHznry3KGUf/AM/F/wDpz/xqdK4At/E14bFoN5A79PnWXRtmKF5RP72Bxi/qxN+zKaG5VRjRsPjB/sszfsKaZPtOIe+n3gKW4/lKIwWEbOo94Zgv3yuXzIqXUiuTVBs5JtqeUZcLhZAT/W4gczEnaUJ5xz9kKL21ZaXYnk5zylp5ZJywvZrZCD1Q/k1XqFi1rXY042ft6KZWzHmiBqGZQLHS4a9jY6HqNeoMfEwtziXUAEZl4cRrqD11SaexqVnqYOLY0MMyxc1lhlcQu0Y+jsTILBRzWXMvSFz4A+1fapsPEJ+Tx0+XgsiQy27A2QMf1iT21V2tzayRSS+wh5wWFyzAZUCjibtfwv215xHKuUapheidAXlCse5UR/U1LnGO5bg5P2UXX2Rim0OPkUdaQwKfAsrfKuJyXQ/lcRi5j9udkB70hyJ6VFh+VFyVeEgjLfI6OBmvYXbKSdOqpxymj/NzfdX+apzqfZOVPokw/JbBI2dcLBn/ADhRWkPe7AsfOm6i2g0HVSf8Y4/gl+6P40fjHF8Mv3f863Nh2jMufQ5opMeUcXwS/c/zrz+MsXwS/c/zpmw7Qy59DuikR5UR/m5vur/NUZ5WR/mZvJP56ZsO0blT6NDRSKDlIrHSKQd+T+ameHxeb3SO+1UpxezJcJLctUVwGiqJO0UUUAUUkxG3C7mPCJz7qSryE5cPERvDya5mHwICdNctRybJkfXF4p3HGGIcxEfukynuMluysbtuNy1jOUEEbmMMZZRvhiBllF92ZV9gab2sO2q5xuOktzeGihUjVp5byL1fVQqyt3c4O+pcNJFCgjhWOFBuRQFHgoqhjNtktzcAeeUEZkS1l1H5RzZY+4nNbcDXPNT0jqdMt86Ev4BEgviMRiZm+xLJhUF+Crh2TT9IsesmvUewsPDZwiKV3SzM00g/vJmJHnVGFp5rc5M4H5vCrlU8LNiJRd9fejyV6j5OxlsxjiUjc8l8TN/vJi1u6pc+3+wwk34ew7XyTPiSNCMOrzAEbwTCMq+Jqu+12P5OBVN/+sTqptxISDnWPcbeFMpMJBpzhMlt2Y6DuXcPAVYieECwVbVzdRfll4H8f2EUzM4POYrLfQQwI2Hzk6BDM933kaoVNW8JsloBePm47+0wXM57XkfM7ntJNc5QvG0ZQWUuCoPUx0jOnU1j4VW2ljlmhUrMUVlINtekNCh6iDeolVk19i409V/IydZv7Vb9SP8AelebSjfjD9yL+Svn+Gwk+IdljMkuU20IUd5LEBRwA3mx0p3h+QeIYdN407M0kp8bZB60iqktvq/uU8Ed38l9jRtnP/XGP6sf8tRnBSndiie9U/clKR/R4f7SR+ihA9ZDQ3IGUezjG8Vb90la6VX/ADMU6ffy/oaHB4sezNG3YV/eCKid8cvuQt+s6/8AxNZ/FclNoR6xuZB9mTpeUmUetUH2tjYDaYuvD6xbA9xIAPgTXKUZR3TOkWns0a4YvEnRliQ9YzSHyKr86X4raWIhkjiXm5GlJs75oxuZiGPStbKdOI3bjVbZ3KFm1dFGnC4uaWbTnd5HZLtIxTmkHxIQwO+wsRv3WvffXFSbep0cEkeZMTKqoJYwjxO9spB+qYnKUYe0oJC38CNbVf8AwiQUeXMkZUKkkahjmY2yuW9jhY6gk8NBS7HzfWFRe5e4jbokFyEO/gQxBIuNQeArXfQWhVC+ULDdwFJYsxBW5JUbsx067dVa+zHZaGY2rKHhfm2Y2+sX6xMyuoIDhVUBCdxG4gnjrTvk6TPs6J/Zcxi57bXPzv40u5a8y2RZT0SFVjezDpx5gG3i6lhTHGcooIYsoJJFwigaADQDwAAq8zFG7YwarCjuBhRbkbwcxHXoqnXssPOmH0uIncKxmG29K2aQZVVTxAsRf2e3StHs+NCpckC1+OgA467q4xvwdZJLcaiRD7td6Hw1m8RykW/N4dWnfcQis1vIVyCDa0mqwrGOHOMq+guR4iukYyey+Rxdlu7Gk6HCP0rluqP0pOnJ/ax34iBO7Ox/ZFehyNx7e3tC36MZ+eauqoz6+hDqR7+o0Z2/NioZMQw9xR5VWH9HzH28diT3ZFHyNef+jWM78Ziz+tH/ACVWRMzOj2X8PjTfcvpT3CSXHCs/hOQMMevPYhu9k/claDCbMWMWBY95B/dXelTlHc41JxexdWihVtRXoOAu2vtJosiRpzk0pKxpfKvRF3d2scqKN5sdSALkiqbbGkk1xeJdgd8MX1EPcbEyMOGr2PEVZ21gpGaKaDKZYi1kY2WRHWzxlgDkJspDWOqDgTWd2rtjD88q4oY6GRxZcOsckgbLvyHDq9x3Gslfg1W5GW0dtRYZBHDkjVQALABEUEAhQNBYE24aUnxW2lkkCvLlBICxxfWYiUndlRfZH2jZR52uSbOEgvzQwmHHvkA4uY/Ct7mIdty5voEtc+udjijCYeIRqzMFVReWRwbMXYXIN73Nyx6xXCUdbzf6HaL4iv1IIdkNIbOpjUW/0eNry8f9ZxV7LvByR2/SYGr2PVIICqGONURiuHi6CaKTYkWLbuFr9tWsHsiRlHPSFF/NR2UDvbif+b1NLyaw7WurG3W7m/ZqT6VVpNaKxN4p6u5n02vMQsMGQgZUjAIZiqgAMQDoLC9zYU7g2NKw+tnIPVGAPDMwN/IV3ae24cNJFFpdrlkRGd1jCNZisYJALZACRrrXn8a4b2WLFsezB4q33jGFHia1UY86mOq+NCZeTsPEyN2l2H7Nq43JyG3RaVe0SMfRrj0ry21sQ35LByX4GaSOFPHKXcfdo+gYuQ3lxIiX83h0Fx2GWXMW8FWrwR6Jxy7FeN5HO5AE5y9ZBzDt0NifIdlMsTyXgYLkvEVAW6WGYAW6QIIJ7d9e/wADzr+Txs3dIsUo/YDetRnBbRvpi8Nbtwbk+YxQ+VYqcVwa5yfJdwGHhw5WFBYuHe/FipXMWPFukPAdlMayu2cNjgqymfB5oW5xWdJIE9kq6u3OMArKzDjY2PCpNm8qXxCn6PhZGYaZ2ZUwx7UxAvzqHgUVu0CrINHLIFBZiAACSSbAAakkncKobP2mZzeONhDwle6Z+2NCMxX7RsDoRcG9VX2W8pDYyRWQG4gQFYb8OcLG81u2y7jluL1ffacQ3NnPUgL+eUG3jWNpCxcrkigghrEcb7vG9Ln2hIfYjt2ufXKt7+JFLMdArf6w/OfYa3N/7v2fO5rlKtFbanSNJsX7Y2dgpCVwy/W3teAhYlN9ecNjHfssW7KQ4TBy4J3XEEM0hDLMNLqBrHb3bEXtx38KfT7WjiHQG7d1Du6vCsdyl2w0im5JKkOD1Za8VSak9j20oOPJodqxI6q9rk2ubXsVN1kB3BhYEHsrxtTlQTEFdSH1z2FwChsbdl9R13FLdl7TzwNHDmmlcZQkYMltNCxGiDfqbCtNyM5LlLy4qMc5dObVjmy5FtnK3Khye8gKuvAKdKU9BVnCGpkpeQ20MQy86oRXILMWU5FbeCAblgOob6ebd5B2QtgmLgaNAzBj0dDzbsdD9lj4rW72ptBMPDJNKcqRqXY9gG4dZO4DrNZ7k9t4CFRzOKdyXkcjDzKmeV2kcI8iqGUFiAQbEAV7V48LWseR153vcx0PJ3EsuQYKQsdM8rIqKOv2r+AvWu2dyOvrinzjhAlxEOxjvf0HfTY8oLb8Lix/dZvRGJqNOVuFteRpIAN5xEM2GXvzTIq27b1MfGpxdypeTUkrDfC4VI1yxoqKNyqAo8hUtqjw2JSRQ0bK6ncykMp7iNKlr0HnCiiigCiiigCiiigCiiigOGstyYU/QxMihsVIB9JJIMgmBtPHdjpkbOqpcAWHjqqV43YEEjmSzRyEAGSJ3idrbsxQjPbhmvagKQ2RNKS0zlAdMoIZyDvzNbKvcotUX+h4SWwZ5JyLiFS00u4DMIl9nSwzkAa79at/i2h/KTYqQfC08ijxCFb+NMdn7OhgXJDGka3vZFCgk7ybbz2mpUEinJilMVtFyWXD4eOMhcqyzNzw+LOIo2S+7QOe+pDgcZLpLiFhXiuHTpkdRllzWHaqg9RFPKKokp7M2XFApWJbXN2Yku7n4ndiWdu1iTVyiigCiqO1NqxwBc5JZzZI0BeRz1Ig1Padw3kgUv8AouKxGsrnCxn+qiIM5HVJNqE7o9R8ZoC9tHbUEBCyOOcYErEoLysBvKxoCxGo1tbWqQxOMmP1ca4WPXpzWkmOvuwocqg77s9xpdeqfCw4bCgrEgQkjNlUlndt2eQ+05J3sb6617k2gwaxyL4lu7qqJTjHcpRb2IMPydhDCSYviZBb6yc57Ee8kYAjjPaiirr4ktpFu/Oe7+r8R9O/dS+fGxDWV85+Hco7l/jeqGK5RBtF0Fc5VlwXGk+TuMxGkmbpuNUYgXy6KRbcLEX0A9oVYwONXL7N2trc2FZvFbRs4a/R3HsDdE+uU+FeMHhZZnypc+OgHAk8K86xN33PRaMUNNp7fYEqpA7v40mM0srWUM7HWwuT32G4dp0rTYLkgoN5XJ+yungWOvlatHhcKka5Y1CjqAt4nrNdVQb95nN1or3UfPvxNxUgucidSsxv/hDD1qHA8gJ3lAnyJCDdyrZ3kA9xRlAVTxJ16hxH02qO0NsYeCwmmjjJ3KzDMf0V3nwFdF48E7kOvO1i1DCqiyqFHUAAPSvZIFJPw3LJ/q2GlcEaSTf6NF4hxzp8I7dteW2LLP8A67KHT+zRApAernSSXlt1XVTxWuxxIsOfp0iyEXwkTBoerESqdJrcYk0KH3m6W5UJ0dcUW0GgrtAFcIrtFAKcVybwzktzWRzqXiZ4JDx1eIqx8TUX4IxCG8OMltwSZI5kHiAsh8XNO6KARjEY9D04YJlt7UUjRyE/9lIpX/zK6vKNV/LQYmD9KIyDvLwF1Hiad0UAuwG3cLMSIZ4pGBsVV1LA9RW9wew0xqrjtmwzC00Uco3WdVceopd+LEC/kTLh+oQyuiDujJKeGWgHdFJF2djEFo8WJP8AvEKOT4wGIennVmCfFD8pFER8Uchv35XQW+8aAZUVwV2gCiiigCiiigCiiigCvMjgAk7gCT3CvVeXUEEHUEWI7DQGe5OBBEuLm/L4lRITYsyo3SjgQC5CKpGg0Jux1NM58Wba/VLxZrZj+iovbvPlWa2aZVTmUGafDKuHa9s4Rc3NTKGIusiZDmHvIy+6bWoNgzy9KeQr2aM3dbVV/wAXhXGUp3tFHSMY2u2WNp7Si5sqpBHHXU33m++/G/XSKTEs+TJdmOZTbXpKxUWG/W17dtPMdsfCwpmln5leLu8aL4lhauYPacC6YTDyztYDnEiyKw6ziJcqvrvsxPZUZMm/aOmbGK9koQ8m5n1che83P3Vv86nxOwsNCubEYgINwPQQE8AM2Yk9gph9Hxs35SRMKmt0h+ulOun1sihU03gId+jaa2tn7BghbOqZpNfrpGaWbU3I5yQlgOwG3ZXVUoo5urJmeweGBcHDYaWUDUS4k/R4Qd1whTnGPV0Ldu6m0Wy8UQQ+JWEX0XDQoluwtLnzHtCr3U+oq0ktiG29xMNgHjisWT184q+ioB6Ufi8DvxGLP9+6/s2pzRWmCVeTEHvGeTskxGIkHk0hFXNn7Hw8F+YhiivqciKhJO8kgamr1FAFFFFAFFFFAFFFFAFFFFAFFFFAFFFFAFFFFAFFFFAFFFFAFFFFAFFFFAFFFFAL9pbHjmZXbMkiXySxsUkUHeLj2lPwtdbgG2gqmmwZb9PH4t1+G2Gj/wAUUCv61yigLOA5PYaJsyxgv+dkLTS/7yUs3rTSiigCiiigCiiigCiiigCiiigCiiigCiiigCiiigCiiigCiiigCiiigCiiigCiiig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8" name="TextBox 7"/>
          <p:cNvSpPr txBox="1"/>
          <p:nvPr/>
        </p:nvSpPr>
        <p:spPr>
          <a:xfrm>
            <a:off x="755576" y="1628800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/>
              <a:t>Palmaris radiocarpalis ganglion  - </a:t>
            </a:r>
            <a:r>
              <a:rPr lang="hu-HU" sz="2800" dirty="0" smtClean="0">
                <a:solidFill>
                  <a:srgbClr val="FF0000"/>
                </a:solidFill>
              </a:rPr>
              <a:t>a. radialis</a:t>
            </a:r>
            <a:endParaRPr lang="hu-HU" sz="2800" dirty="0">
              <a:solidFill>
                <a:srgbClr val="FF0000"/>
              </a:solidFill>
            </a:endParaRPr>
          </a:p>
        </p:txBody>
      </p:sp>
      <p:pic>
        <p:nvPicPr>
          <p:cNvPr id="143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2420888"/>
            <a:ext cx="3300090" cy="3819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://semmelweis.hu/wp-content/themes/se_uj/images/logo/egyetem_cimer_at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6250" y="260648"/>
            <a:ext cx="1047750" cy="1047751"/>
          </a:xfrm>
          <a:prstGeom prst="rect">
            <a:avLst/>
          </a:prstGeom>
          <a:noFill/>
        </p:spPr>
      </p:pic>
      <p:pic>
        <p:nvPicPr>
          <p:cNvPr id="9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hu-HU" altLang="hu-HU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A kéz tumorszerű elváltozásai</a:t>
            </a:r>
          </a:p>
        </p:txBody>
      </p:sp>
      <p:sp>
        <p:nvSpPr>
          <p:cNvPr id="54277" name="AutoShape 5" descr="data:image/jpeg;base64,/9j/4AAQSkZJRgABAQAAAQABAAD/2wCEAAkGBxMTEhUUEhQVFBUXFRUUFhQYGBcVFRcYFBUWFxQVFhcYHCggGBolHBQUIjEhJSkrLi4uFx8zODMsNygtLi0BCgoKDg0OGhAQGywkICQsLiwsLC0sLSwsLCwsLCwsLCwsLCwsLCwsLCwsLCwsLCwsLCwsLCwsLCwsLCwsLCwsLP/AABEIALUBFgMBIgACEQEDEQH/xAAbAAACAwEBAQAAAAAAAAAAAAAABQMEBgECB//EAFEQAAIBAgMDCQQECgYGCwEAAAECAwARBBIhBTFBBhMiUWFxgZGhMkJSsRQjYpIVFjNTcoKywdHSB0NUg6LhJDSEk8PwF0RzdJSjpLPC1PFF/8QAGQEBAQEBAQEAAAAAAAAAAAAAAAIBAwQF/8QALREAAgECBgEBBwUBAAAAAAAAAAECAxESEyExQVEEFCIyYaGx0fGBkcHh8FL/2gAMAwEAAhEDEQA/APuNFFFAFFFFAFFFQYnFontsF7OJ7hvNAT0Umk26L9BLjrY5fSxPyqq23nvboeAJPkDXN1YLk6qhN8GjorNPtaVtxI7ky+rXrwmJxB95vEgfIVLrxLXjS5NPegtbfWXYzH2pSO4kfI1TkEIP1j5jwDNe/cDvqX5C6KXjPs1j4+Ib5EHZmF/nVeba6D2QznqUWH3msKQrOP6tPPoD5X9Kimlk4vl7EUD/ABNf5Cpz29kUvGXLG8+2JeEar2sxb0UD51UPKCXgIz4Mv7zVBQ599rdpv+6vPNW3kmpzZdnVUIdF1uUc/wAMfk381e4uU8nvRoe4kfO9UTGDwrz9HFZmT7NyafQ8i5Sp70bjuysPmKtLt6A++R3q38KzHMdleGh7K1V5EPxoGxTasJ3SL4m3zq0kgO4g9xvWAMHfXEjKm4JHaNDVryHyiH4q4Z9BvResKuKlG6WQfrE/OuNtCY6CSQ9xI+VV6hdE+ll2jdM4AudB1nSlmK5RYZN8oP6AZ/2Aax8xc+3c/pXb5mvaWt/yKl+Q+EXHxVyzURcqMM24v4xv/CrQ21h7X5xR33B8iKyK175qpVeRr8WPZrBtnD/no/vCuHbeH/PR/eFZB46j5ut9Q+jPSx7NY/KXCj+tB7ldvkKgl5Vwj2VkbuUD9og1mTEeqvP0YmpfkSKXiw5HkvK4+7Cf1mt8hUA5UzE2CxjwYn9qli4QmposJYiszZvkrJprg2uAlLIC28+FFc2cLIKK9i2Pny3LVFFFaYFFQY3FLGhdtwtu3kk2UDtJIFIcVtU2vJJzQPuIOl4sdfK1TKSRcKblsd2vtE88yZmypluqaMxIvqRuGvXVYIW3IsY6yQzn/nvNK5MYvuX69a8ri3c5Vux6hrbvO4eNeSUm2fRhSUUNDBEurEE/aN/TcKrzY5R7GXwqt+DmJvK1h8K7z3tw8POrEWBgvfLfvZyPIm1c2UuyJMcb6anq3nyFWQ2IbqRes7/IV2XGxx6DKvYLXPcBvqMPLJ7CEdr3Hku/ztQfE9/RPjct42HpUaIn9WuftUDL97dUkezmJu/TPUdFHcu7zvUsjECxFu7dUs1HgYadvZaKPwL+txUcmAnHtTRsOICZT8zUiE8PU1KdRrW4kY4u4R6Drrpa9csKMlZiNsRmOuBe+pgLV0sK25lyDm/tGu5O2vTMK6sgrTLs8ha8vHUjSDrrwcQKWFyu0N/lTLA4dRpw+faaXS4mo02hbjWxaTMkm0OMXEg4ClE6pvGlQT7W35juZx4BiB6AVQTHlzpVSeohHQawqOup9Kr4eSw1tXpsQOqudzpYsC1dOWqYkvwqQGlzLE9x1V6VqgzV3OK0wnvXpWF6rFuqvcK6itMZrMEegKK5gPYFFe+Ox8yW7LNFFVsZjljHS3nco1Y9w/fWt2MSuG0cGssZRiQDY3GhBBupHaCBXz7aWxZRJlGIVxfU2IKjqI1BPcfKtPtTaunTbIOEam7n9JuA7B51mcbtG44Io4CvPUknse3x6clqyzhMLhlFnMkh43Nh5LarGJ2qiDLGoRRwFhSHArNOegMifGQbW7D7x7BWk2fsiKMZm6bD3m6+sDcK42O8lFasWqssmoGUdZvr3Df4nTvphBsmNvazXHWxIPeNB6VZxG0F3KAO2lM20bcalo1XfwHMUMMOqqo7gK5PtXqFqQybQHxeFUMVtdRupqFBc6mhfHdtRHEmslJt026hcDzNQTbZkIphOiibKHFhmy3131aABG83r5hh9pS86Cp1a667tNbn1rXbL2iEGpzt1nd4DqrcKIaZo44mr2CeNKodokkDdfyq3icYoG8WG81DihqWy4qJ5BwqouHlcX/Jp1sCXI7F4ePlUwUKLDzqbDQ6XqNpKHaqcuIAqkhsSyS1VlnqCbEVRlxFbYwtSSE7jVCWN+BrwcYBXg46pKRbbClma50zHTxplhcHYaUvWfptr7x9SasnaIFXLd3JjfCrDEr11GZaVHaDE6CvQdjvNqnQqzGqv3edBlqghUa3vVgYocKG2LIYnj6V2x66rDEjrrjYsddYYXPGpIXsaUti65Fi9a25jPpGzj0BRUWxWvGKK+hHY+VP3mMKynLIyxkTIpZcmRiBfJYk3IHA5t/ZWrqOd8qs1r2BNuJsN1JK6sbCWGVz41PtbiWHfem+ydjNL05gcvBDpftbs7KYLjYnkE+IUF7XRbDKl9ejYantNz3bqi2nykzaILV5bdH0sUnwNppliAAtfgNAKVYjat+NZ3F7SJFyd28nQUpOMkZugMwtvIIF+sDutRRuG4wV5Ggn2hck6m3bpSPaG2BrkOZjwHsjvaupsiaU9O5HVuA8KbYTks3VXVU+zzz8n/kzMO0JQPZv1XJ/cK8zYqdt2Ve5Qf2r1vIeSnZVheS9uFXgRxdab5PmE+HlexZma27Ww8lsKjcTD33H6xFfVDya7KrYnkroSbADeToB3k1tkRjl2fLZMRKNb3I3Eix17RTvZm2YgAGDI3abjz/jWh/FqKS4jPOEb8liPvEhfWpcJ/R1mP1jBR1L028yAB5GuUsB6Kc6v5K2F2sMy5SGJ0Fjff3Vr9l4AC0kg0HsId5b4m7uA7b93dmbAwuDF0QZuLnpOfHh4V4xm0bnTyrg7cHpxOW5bxGJJNyfCqUuKHCq5l4mq82JA3VNmUrE08xpfLIa62KFVZsQK1IzcjnlNLppjUs84pdNJetsUkdllqJpdOwV0LeqWJieW6roo0v19dVGN9BUqRgrsaT7TUSMpYDRd+m8Bv3ivabST40P6wqLFbEeSViPsjyUD91X8JyOlb/8rs6SbPFHy2laxGu0BwZfMV18bfj6im8PIRjvHoKsr/R8fh9BU5JfrPgZz6ae2uHaJrTf9Hh+EelRvyAfgD94j5GmSzfVx5RnRtM9dd/CJ66cvyDm4FvQ/MVWl5GYgbreK/wIqXRZa8qmyiMdU2Gxd2FeJeTeIXgD4kfuNQxbPmVheNvCzfLWpymuC1VpvZn2Lk414RXai5Kn6kVyvXHY+ZP3mO6KKKokxXKLknIzlsPlyk3MZOWxO8qd1uw7vSlGF5DYp26ZSJesnnCe5V08zX0yioy4nZV5pWuZDCcgYFsXZpG62tp3DcPCm0PJyBdy05oqrI5Nt6spR7LjG5RUy4VRwqeitMIuYFRzKigliFA3kkAeZqeRwASdAAST2DfWAxu2ZJTnC6+6Tcqg6kXi3W3XfhUylhOlOm5s0eI2otvq1v8AbcFV8Aek3kAeuqU8ccgvMBIBqM4BUH7K7h86SNiysZdullOVjYgjMNG3nQXqjJtW4FzXnlKT3PZClFbD3nEXWIBLXsBorWFypHAnrrzjNsWtkb2lzL26Xse3fWUxe2AFNt+h8j/C9K5doErf4TmHcd49T51CSRckaWfarOLseGveNDS99oCkwYhbuwRb3uT28KiOKX3VkfttlHrW2vsMSjuNpNpmqr48mqWeQ7oPNz+5aliwk7f1aj7x/hW5bIz4Lk9nFmonxXbV/D8mcS+/IP1WPpmpvhOQzn23P6qhfnc1uWx6mKMmZCa6tr6nXqGrHuA1r6JhOQUWhZS36RZh5E29K0GA5Lwx7kUdwAq1SIl5fSPmWztgyzH2Skf+Nuz7I9e6tjsrkiABcWFbFcNHGpJsAASSdwAFyTVPA7YMixSCFhFL0lcsAyoVLK7ofZBAGlyRmFwNa6RikeSc3N3ZBsTZSZSSLnnZx92aRR8hTpIVG4ClsG0sNEhviIgpeVszSIBdyZmG/grg91jxqziNqRKSvOIXsSqZ1DNZc1gL6mxB7iDVkly1dpbgdsRyKHJVQUiexdcw55cyqyjUHq6+FSrtfDllQTxFmClVDqWIe+QgXuQ2VrddjQF2iiigC1cKiu0UBE+HU7wKqy7KjPCr9FAQ4aAILCu1LRQBRRRQBRRRQBRRRQBRRRQEeIizKyn3lK+YtXzFMdlhF9GVmRh1MCTb1PlX1KsttjkXHNI0iSNEX1dQAyMfisdzeNRONztSmo3uYF9p3DqdzDW+7S/8aSQFjpvr6bH/AEb4fTnJZnPGxRR5BdPOr+H5B4Fd8Rc9bu59L29KlwbOq8iK2PlBjG5jc/COkx8BrVzBcmsRNqqtEhFumCHOoNwvDq18q+x4TZEEYtHEiDsAFXFjA3ACiprk5yryex85wPIS5zPdj1tr5dXhT7DckEXeBWqorpZHFtsRpyaiHAVYi2JGOFNKK2xhWjwSDhUyxgcK90UAUUUUBHPCrqyMLqwKkdYYWI8jSFeTzhIEaYFcNfm2KDORzTxJzhLZWsHBOguVG6tCTSuJfpDBz+QUhox+dYG4lP2BYFRx9r4aAVYbko6lyZgS7Fz9WfaODTC6XkOlow3iR3eMBsWRZmGUW9nOUIBthkh54WltchALFb2Fr8a1tFAZzDcmmRo3EozRLh1ToEA8xFLE2YZ9QyzN3EA61HFySyuzLLbO+GcjJfWDFTYlgOnoGadgB7oA31ocTi44xeR0QdbMFHmTSccr8I2kLtiDu+ojknFxwLxqVB7yKAeiu1n/AMO4ljaPZ+It8Uj4eJfISs48VrwMTtRjph8HGOtsRK7fdWAD1oDR0UgVNpne+CX+7mf/AIi1JzO0fz2D/wDDzf8A2KAd0UuhGKHtmBj2CRB6lqvRFrdIAHjYkjzIFAe6KKKAKKKKAKKKKAKKKKAKKKgxmMjiUvK6RoNS7sEUd5Y2FAT0UkHKHnNMNDNP9vLzUPeJJbBx2pmrgTaD2JfC4frULJiTbqDlohftymgHlcvSf8H4r+2Ht+pi9P8AO9K9oYfDIR9NmlxBNwscrAI/WFwseUS+KMfOsuLDbE8pcKhI53nGG9IVfEOO9IVYjyqA8rIN5jxdjx+hYw+giuPEV5i2lLkC4TBMFA6POkYWPuy5WkX7lcnO02ByfQozwDGaUDvICX8qXNsevxuw/BMYf9hxo9TCBUv4xA+zhsW39yU/9wrS/D4bGk2xQZhuvh8QqL2kjm43Xuzt307iwEa8ZD+lLK582c1phRbbs3DAYs+OGHznry3KGUf/AM/F/wDpz/xqdK4At/E14bFoN5A79PnWXRtmKF5RP72Bxi/qxN+zKaG5VRjRsPjB/sszfsKaZPtOIe+n3gKW4/lKIwWEbOo94Zgv3yuXzIqXUiuTVBs5JtqeUZcLhZAT/W4gczEnaUJ5xz9kKL21ZaXYnk5zylp5ZJywvZrZCD1Q/k1XqFi1rXY042ft6KZWzHmiBqGZQLHS4a9jY6HqNeoMfEwtziXUAEZl4cRrqD11SaexqVnqYOLY0MMyxc1lhlcQu0Y+jsTILBRzWXMvSFz4A+1fapsPEJ+Tx0+XgsiQy27A2QMf1iT21V2tzayRSS+wh5wWFyzAZUCjibtfwv215xHKuUapheidAXlCse5UR/U1LnGO5bg5P2UXX2Rim0OPkUdaQwKfAsrfKuJyXQ/lcRi5j9udkB70hyJ6VFh+VFyVeEgjLfI6OBmvYXbKSdOqpxymj/NzfdX+apzqfZOVPokw/JbBI2dcLBn/ADhRWkPe7AsfOm6i2g0HVSf8Y4/gl+6P40fjHF8Mv3f863Nh2jMufQ5opMeUcXwS/c/zrz+MsXwS/c/zpmw7Qy59DuikR5UR/m5vur/NUZ5WR/mZvJP56ZsO0blT6NDRSKDlIrHSKQd+T+ameHxeb3SO+1UpxezJcJLctUVwGiqJO0UUUAUUkxG3C7mPCJz7qSryE5cPERvDya5mHwICdNctRybJkfXF4p3HGGIcxEfukynuMluysbtuNy1jOUEEbmMMZZRvhiBllF92ZV9gab2sO2q5xuOktzeGihUjVp5byL1fVQqyt3c4O+pcNJFCgjhWOFBuRQFHgoqhjNtktzcAeeUEZkS1l1H5RzZY+4nNbcDXPNT0jqdMt86Ev4BEgviMRiZm+xLJhUF+Crh2TT9IsesmvUewsPDZwiKV3SzM00g/vJmJHnVGFp5rc5M4H5vCrlU8LNiJRd9fejyV6j5OxlsxjiUjc8l8TN/vJi1u6pc+3+wwk34ew7XyTPiSNCMOrzAEbwTCMq+Jqu+12P5OBVN/+sTqptxISDnWPcbeFMpMJBpzhMlt2Y6DuXcPAVYieECwVbVzdRfll4H8f2EUzM4POYrLfQQwI2Hzk6BDM933kaoVNW8JsloBePm47+0wXM57XkfM7ntJNc5QvG0ZQWUuCoPUx0jOnU1j4VW2ljlmhUrMUVlINtekNCh6iDeolVk19i409V/IydZv7Vb9SP8AelebSjfjD9yL+Svn+Gwk+IdljMkuU20IUd5LEBRwA3mx0p3h+QeIYdN407M0kp8bZB60iqktvq/uU8Ed38l9jRtnP/XGP6sf8tRnBSndiie9U/clKR/R4f7SR+ihA9ZDQ3IGUezjG8Vb90la6VX/ADMU6ffy/oaHB4sezNG3YV/eCKid8cvuQt+s6/8AxNZ/FclNoR6xuZB9mTpeUmUetUH2tjYDaYuvD6xbA9xIAPgTXKUZR3TOkWns0a4YvEnRliQ9YzSHyKr86X4raWIhkjiXm5GlJs75oxuZiGPStbKdOI3bjVbZ3KFm1dFGnC4uaWbTnd5HZLtIxTmkHxIQwO+wsRv3WvffXFSbep0cEkeZMTKqoJYwjxO9spB+qYnKUYe0oJC38CNbVf8AwiQUeXMkZUKkkahjmY2yuW9jhY6gk8NBS7HzfWFRe5e4jbokFyEO/gQxBIuNQeArXfQWhVC+ULDdwFJYsxBW5JUbsx067dVa+zHZaGY2rKHhfm2Y2+sX6xMyuoIDhVUBCdxG4gnjrTvk6TPs6J/Zcxi57bXPzv40u5a8y2RZT0SFVjezDpx5gG3i6lhTHGcooIYsoJJFwigaADQDwAAq8zFG7YwarCjuBhRbkbwcxHXoqnXssPOmH0uIncKxmG29K2aQZVVTxAsRf2e3StHs+NCpckC1+OgA467q4xvwdZJLcaiRD7td6Hw1m8RykW/N4dWnfcQis1vIVyCDa0mqwrGOHOMq+guR4iukYyey+Rxdlu7Gk6HCP0rluqP0pOnJ/ax34iBO7Ox/ZFehyNx7e3tC36MZ+eauqoz6+hDqR7+o0Z2/NioZMQw9xR5VWH9HzH28diT3ZFHyNef+jWM78Ziz+tH/ACVWRMzOj2X8PjTfcvpT3CSXHCs/hOQMMevPYhu9k/claDCbMWMWBY95B/dXelTlHc41JxexdWihVtRXoOAu2vtJosiRpzk0pKxpfKvRF3d2scqKN5sdSALkiqbbGkk1xeJdgd8MX1EPcbEyMOGr2PEVZ21gpGaKaDKZYi1kY2WRHWzxlgDkJspDWOqDgTWd2rtjD88q4oY6GRxZcOsckgbLvyHDq9x3Gslfg1W5GW0dtRYZBHDkjVQALABEUEAhQNBYE24aUnxW2lkkCvLlBICxxfWYiUndlRfZH2jZR52uSbOEgvzQwmHHvkA4uY/Ct7mIdty5voEtc+udjijCYeIRqzMFVReWRwbMXYXIN73Nyx6xXCUdbzf6HaL4iv1IIdkNIbOpjUW/0eNry8f9ZxV7LvByR2/SYGr2PVIICqGONURiuHi6CaKTYkWLbuFr9tWsHsiRlHPSFF/NR2UDvbif+b1NLyaw7WurG3W7m/ZqT6VVpNaKxN4p6u5n02vMQsMGQgZUjAIZiqgAMQDoLC9zYU7g2NKw+tnIPVGAPDMwN/IV3ae24cNJFFpdrlkRGd1jCNZisYJALZACRrrXn8a4b2WLFsezB4q33jGFHia1UY86mOq+NCZeTsPEyN2l2H7Nq43JyG3RaVe0SMfRrj0ry21sQ35LByX4GaSOFPHKXcfdo+gYuQ3lxIiX83h0Fx2GWXMW8FWrwR6Jxy7FeN5HO5AE5y9ZBzDt0NifIdlMsTyXgYLkvEVAW6WGYAW6QIIJ7d9e/wADzr+Txs3dIsUo/YDetRnBbRvpi8Nbtwbk+YxQ+VYqcVwa5yfJdwGHhw5WFBYuHe/FipXMWPFukPAdlMayu2cNjgqymfB5oW5xWdJIE9kq6u3OMArKzDjY2PCpNm8qXxCn6PhZGYaZ2ZUwx7UxAvzqHgUVu0CrINHLIFBZiAACSSbAAakkncKobP2mZzeONhDwle6Z+2NCMxX7RsDoRcG9VX2W8pDYyRWQG4gQFYb8OcLG81u2y7jluL1ffacQ3NnPUgL+eUG3jWNpCxcrkigghrEcb7vG9Ln2hIfYjt2ufXKt7+JFLMdArf6w/OfYa3N/7v2fO5rlKtFbanSNJsX7Y2dgpCVwy/W3teAhYlN9ecNjHfssW7KQ4TBy4J3XEEM0hDLMNLqBrHb3bEXtx38KfT7WjiHQG7d1Du6vCsdyl2w0im5JKkOD1Za8VSak9j20oOPJodqxI6q9rk2ubXsVN1kB3BhYEHsrxtTlQTEFdSH1z2FwChsbdl9R13FLdl7TzwNHDmmlcZQkYMltNCxGiDfqbCtNyM5LlLy4qMc5dObVjmy5FtnK3Khye8gKuvAKdKU9BVnCGpkpeQ20MQy86oRXILMWU5FbeCAblgOob6ebd5B2QtgmLgaNAzBj0dDzbsdD9lj4rW72ptBMPDJNKcqRqXY9gG4dZO4DrNZ7k9t4CFRzOKdyXkcjDzKmeV2kcI8iqGUFiAQbEAV7V48LWseR153vcx0PJ3EsuQYKQsdM8rIqKOv2r+AvWu2dyOvrinzjhAlxEOxjvf0HfTY8oLb8Lix/dZvRGJqNOVuFteRpIAN5xEM2GXvzTIq27b1MfGpxdypeTUkrDfC4VI1yxoqKNyqAo8hUtqjw2JSRQ0bK6ncykMp7iNKlr0HnCiiigCiiigCiiigCiiigOGstyYU/QxMihsVIB9JJIMgmBtPHdjpkbOqpcAWHjqqV43YEEjmSzRyEAGSJ3idrbsxQjPbhmvagKQ2RNKS0zlAdMoIZyDvzNbKvcotUX+h4SWwZ5JyLiFS00u4DMIl9nSwzkAa79at/i2h/KTYqQfC08ijxCFb+NMdn7OhgXJDGka3vZFCgk7ybbz2mpUEinJilMVtFyWXD4eOMhcqyzNzw+LOIo2S+7QOe+pDgcZLpLiFhXiuHTpkdRllzWHaqg9RFPKKokp7M2XFApWJbXN2Yku7n4ndiWdu1iTVyiigCiqO1NqxwBc5JZzZI0BeRz1Ig1Padw3kgUv8AouKxGsrnCxn+qiIM5HVJNqE7o9R8ZoC9tHbUEBCyOOcYErEoLysBvKxoCxGo1tbWqQxOMmP1ca4WPXpzWkmOvuwocqg77s9xpdeqfCw4bCgrEgQkjNlUlndt2eQ+05J3sb6617k2gwaxyL4lu7qqJTjHcpRb2IMPydhDCSYviZBb6yc57Ee8kYAjjPaiirr4ktpFu/Oe7+r8R9O/dS+fGxDWV85+Hco7l/jeqGK5RBtF0Fc5VlwXGk+TuMxGkmbpuNUYgXy6KRbcLEX0A9oVYwONXL7N2trc2FZvFbRs4a/R3HsDdE+uU+FeMHhZZnypc+OgHAk8K86xN33PRaMUNNp7fYEqpA7v40mM0srWUM7HWwuT32G4dp0rTYLkgoN5XJ+yungWOvlatHhcKka5Y1CjqAt4nrNdVQb95nN1or3UfPvxNxUgucidSsxv/hDD1qHA8gJ3lAnyJCDdyrZ3kA9xRlAVTxJ16hxH02qO0NsYeCwmmjjJ3KzDMf0V3nwFdF48E7kOvO1i1DCqiyqFHUAAPSvZIFJPw3LJ/q2GlcEaSTf6NF4hxzp8I7dteW2LLP8A67KHT+zRApAernSSXlt1XVTxWuxxIsOfp0iyEXwkTBoerESqdJrcYk0KH3m6W5UJ0dcUW0GgrtAFcIrtFAKcVybwzktzWRzqXiZ4JDx1eIqx8TUX4IxCG8OMltwSZI5kHiAsh8XNO6KARjEY9D04YJlt7UUjRyE/9lIpX/zK6vKNV/LQYmD9KIyDvLwF1Hiad0UAuwG3cLMSIZ4pGBsVV1LA9RW9wew0xqrjtmwzC00Uco3WdVceopd+LEC/kTLh+oQyuiDujJKeGWgHdFJF2djEFo8WJP8AvEKOT4wGIennVmCfFD8pFER8Uchv35XQW+8aAZUVwV2gCiiigCiiigCiiigCvMjgAk7gCT3CvVeXUEEHUEWI7DQGe5OBBEuLm/L4lRITYsyo3SjgQC5CKpGg0Jux1NM58Wba/VLxZrZj+iovbvPlWa2aZVTmUGafDKuHa9s4Rc3NTKGIusiZDmHvIy+6bWoNgzy9KeQr2aM3dbVV/wAXhXGUp3tFHSMY2u2WNp7Si5sqpBHHXU33m++/G/XSKTEs+TJdmOZTbXpKxUWG/W17dtPMdsfCwpmln5leLu8aL4lhauYPacC6YTDyztYDnEiyKw6ziJcqvrvsxPZUZMm/aOmbGK9koQ8m5n1che83P3Vv86nxOwsNCubEYgINwPQQE8AM2Yk9gph9Hxs35SRMKmt0h+ulOun1sihU03gId+jaa2tn7BghbOqZpNfrpGaWbU3I5yQlgOwG3ZXVUoo5urJmeweGBcHDYaWUDUS4k/R4Qd1whTnGPV0Ldu6m0Wy8UQQ+JWEX0XDQoluwtLnzHtCr3U+oq0ktiG29xMNgHjisWT184q+ioB6Ufi8DvxGLP9+6/s2pzRWmCVeTEHvGeTskxGIkHk0hFXNn7Hw8F+YhiivqciKhJO8kgamr1FAFFFFAFFFFAFFFFAFFFFAFFFFAFFFFAFFFFAFFFFAFFFFAFFFFAFFFFAFFFFAL9pbHjmZXbMkiXySxsUkUHeLj2lPwtdbgG2gqmmwZb9PH4t1+G2Gj/wAUUCv61yigLOA5PYaJsyxgv+dkLTS/7yUs3rTSiigCiiigCiiigCiiigCiiigCiiigCiiigCiiigCiiigCiiigCiiigCiiigCiiig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4279" name="AutoShape 7" descr="data:image/jpeg;base64,/9j/4AAQSkZJRgABAQAAAQABAAD/2wCEAAkGBxMTEhUUEhQVFBUXFRUUFhQYGBcVFRcYFBUWFxQVFhcYHCggGBolHBQUIjEhJSkrLi4uFx8zODMsNygtLi0BCgoKDg0OGhAQGywkICQsLiwsLC0sLSwsLCwsLCwsLCwsLCwsLCwsLCwsLCwsLCwsLCwsLCwsLCwsLCwsLCwsLP/AABEIALUBFgMBIgACEQEDEQH/xAAbAAACAwEBAQAAAAAAAAAAAAAABQMEBgECB//EAFEQAAIBAgMDCQQECgYGCwEAAAECAwARBBIhBTFBBhMiUWFxgZGhMkJSsRQjYpIVFjNTcoKywdHSB0NUg6LhJDSEk8PwF0RzdJSjpLPC1PFF/8QAGQEBAQEBAQEAAAAAAAAAAAAAAAIBAwQF/8QALREAAgECBgEBBwUBAAAAAAAAAAECAxESEyExQVEEFCIyYaGx0fGBkcHh8FL/2gAMAwEAAhEDEQA/APuNFFFAFFFFAFFFQYnFontsF7OJ7hvNAT0Umk26L9BLjrY5fSxPyqq23nvboeAJPkDXN1YLk6qhN8GjorNPtaVtxI7ky+rXrwmJxB95vEgfIVLrxLXjS5NPegtbfWXYzH2pSO4kfI1TkEIP1j5jwDNe/cDvqX5C6KXjPs1j4+Ib5EHZmF/nVeba6D2QznqUWH3msKQrOP6tPPoD5X9Kimlk4vl7EUD/ABNf5Cpz29kUvGXLG8+2JeEar2sxb0UD51UPKCXgIz4Mv7zVBQ599rdpv+6vPNW3kmpzZdnVUIdF1uUc/wAMfk381e4uU8nvRoe4kfO9UTGDwrz9HFZmT7NyafQ8i5Sp70bjuysPmKtLt6A++R3q38KzHMdleGh7K1V5EPxoGxTasJ3SL4m3zq0kgO4g9xvWAMHfXEjKm4JHaNDVryHyiH4q4Z9BvResKuKlG6WQfrE/OuNtCY6CSQ9xI+VV6hdE+ll2jdM4AudB1nSlmK5RYZN8oP6AZ/2Aax8xc+3c/pXb5mvaWt/yKl+Q+EXHxVyzURcqMM24v4xv/CrQ21h7X5xR33B8iKyK175qpVeRr8WPZrBtnD/no/vCuHbeH/PR/eFZB46j5ut9Q+jPSx7NY/KXCj+tB7ldvkKgl5Vwj2VkbuUD9og1mTEeqvP0YmpfkSKXiw5HkvK4+7Cf1mt8hUA5UzE2CxjwYn9qli4QmposJYiszZvkrJprg2uAlLIC28+FFc2cLIKK9i2Pny3LVFFFaYFFQY3FLGhdtwtu3kk2UDtJIFIcVtU2vJJzQPuIOl4sdfK1TKSRcKblsd2vtE88yZmypluqaMxIvqRuGvXVYIW3IsY6yQzn/nvNK5MYvuX69a8ri3c5Vux6hrbvO4eNeSUm2fRhSUUNDBEurEE/aN/TcKrzY5R7GXwqt+DmJvK1h8K7z3tw8POrEWBgvfLfvZyPIm1c2UuyJMcb6anq3nyFWQ2IbqRes7/IV2XGxx6DKvYLXPcBvqMPLJ7CEdr3Hku/ztQfE9/RPjct42HpUaIn9WuftUDL97dUkezmJu/TPUdFHcu7zvUsjECxFu7dUs1HgYadvZaKPwL+txUcmAnHtTRsOICZT8zUiE8PU1KdRrW4kY4u4R6Drrpa9csKMlZiNsRmOuBe+pgLV0sK25lyDm/tGu5O2vTMK6sgrTLs8ha8vHUjSDrrwcQKWFyu0N/lTLA4dRpw+faaXS4mo02hbjWxaTMkm0OMXEg4ClE6pvGlQT7W35juZx4BiB6AVQTHlzpVSeohHQawqOup9Kr4eSw1tXpsQOqudzpYsC1dOWqYkvwqQGlzLE9x1V6VqgzV3OK0wnvXpWF6rFuqvcK6itMZrMEegKK5gPYFFe+Ox8yW7LNFFVsZjljHS3nco1Y9w/fWt2MSuG0cGssZRiQDY3GhBBupHaCBXz7aWxZRJlGIVxfU2IKjqI1BPcfKtPtTaunTbIOEam7n9JuA7B51mcbtG44Io4CvPUknse3x6clqyzhMLhlFnMkh43Nh5LarGJ2qiDLGoRRwFhSHArNOegMifGQbW7D7x7BWk2fsiKMZm6bD3m6+sDcK42O8lFasWqssmoGUdZvr3Df4nTvphBsmNvazXHWxIPeNB6VZxG0F3KAO2lM20bcalo1XfwHMUMMOqqo7gK5PtXqFqQybQHxeFUMVtdRupqFBc6mhfHdtRHEmslJt026hcDzNQTbZkIphOiibKHFhmy3131aABG83r5hh9pS86Cp1a667tNbn1rXbL2iEGpzt1nd4DqrcKIaZo44mr2CeNKodokkDdfyq3icYoG8WG81DihqWy4qJ5BwqouHlcX/Jp1sCXI7F4ePlUwUKLDzqbDQ6XqNpKHaqcuIAqkhsSyS1VlnqCbEVRlxFbYwtSSE7jVCWN+BrwcYBXg46pKRbbClma50zHTxplhcHYaUvWfptr7x9SasnaIFXLd3JjfCrDEr11GZaVHaDE6CvQdjvNqnQqzGqv3edBlqghUa3vVgYocKG2LIYnj6V2x66rDEjrrjYsddYYXPGpIXsaUti65Fi9a25jPpGzj0BRUWxWvGKK+hHY+VP3mMKynLIyxkTIpZcmRiBfJYk3IHA5t/ZWrqOd8qs1r2BNuJsN1JK6sbCWGVz41PtbiWHfem+ydjNL05gcvBDpftbs7KYLjYnkE+IUF7XRbDKl9ejYantNz3bqi2nykzaILV5bdH0sUnwNppliAAtfgNAKVYjat+NZ3F7SJFyd28nQUpOMkZugMwtvIIF+sDutRRuG4wV5Ggn2hck6m3bpSPaG2BrkOZjwHsjvaupsiaU9O5HVuA8KbYTks3VXVU+zzz8n/kzMO0JQPZv1XJ/cK8zYqdt2Ve5Qf2r1vIeSnZVheS9uFXgRxdab5PmE+HlexZma27Ww8lsKjcTD33H6xFfVDya7KrYnkroSbADeToB3k1tkRjl2fLZMRKNb3I3Eix17RTvZm2YgAGDI3abjz/jWh/FqKS4jPOEb8liPvEhfWpcJ/R1mP1jBR1L028yAB5GuUsB6Kc6v5K2F2sMy5SGJ0Fjff3Vr9l4AC0kg0HsId5b4m7uA7b93dmbAwuDF0QZuLnpOfHh4V4xm0bnTyrg7cHpxOW5bxGJJNyfCqUuKHCq5l4mq82JA3VNmUrE08xpfLIa62KFVZsQK1IzcjnlNLppjUs84pdNJetsUkdllqJpdOwV0LeqWJieW6roo0v19dVGN9BUqRgrsaT7TUSMpYDRd+m8Bv3ivabST40P6wqLFbEeSViPsjyUD91X8JyOlb/8rs6SbPFHy2laxGu0BwZfMV18bfj6im8PIRjvHoKsr/R8fh9BU5JfrPgZz6ae2uHaJrTf9Hh+EelRvyAfgD94j5GmSzfVx5RnRtM9dd/CJ66cvyDm4FvQ/MVWl5GYgbreK/wIqXRZa8qmyiMdU2Gxd2FeJeTeIXgD4kfuNQxbPmVheNvCzfLWpymuC1VpvZn2Lk414RXai5Kn6kVyvXHY+ZP3mO6KKKokxXKLknIzlsPlyk3MZOWxO8qd1uw7vSlGF5DYp26ZSJesnnCe5V08zX0yioy4nZV5pWuZDCcgYFsXZpG62tp3DcPCm0PJyBdy05oqrI5Nt6spR7LjG5RUy4VRwqeitMIuYFRzKigliFA3kkAeZqeRwASdAAST2DfWAxu2ZJTnC6+6Tcqg6kXi3W3XfhUylhOlOm5s0eI2otvq1v8AbcFV8Aek3kAeuqU8ccgvMBIBqM4BUH7K7h86SNiysZdullOVjYgjMNG3nQXqjJtW4FzXnlKT3PZClFbD3nEXWIBLXsBorWFypHAnrrzjNsWtkb2lzL26Xse3fWUxe2AFNt+h8j/C9K5doErf4TmHcd49T51CSRckaWfarOLseGveNDS99oCkwYhbuwRb3uT28KiOKX3VkfttlHrW2vsMSjuNpNpmqr48mqWeQ7oPNz+5aliwk7f1aj7x/hW5bIz4Lk9nFmonxXbV/D8mcS+/IP1WPpmpvhOQzn23P6qhfnc1uWx6mKMmZCa6tr6nXqGrHuA1r6JhOQUWhZS36RZh5E29K0GA5Lwx7kUdwAq1SIl5fSPmWztgyzH2Skf+Nuz7I9e6tjsrkiABcWFbFcNHGpJsAASSdwAFyTVPA7YMixSCFhFL0lcsAyoVLK7ofZBAGlyRmFwNa6RikeSc3N3ZBsTZSZSSLnnZx92aRR8hTpIVG4ClsG0sNEhviIgpeVszSIBdyZmG/grg91jxqziNqRKSvOIXsSqZ1DNZc1gL6mxB7iDVkly1dpbgdsRyKHJVQUiexdcw55cyqyjUHq6+FSrtfDllQTxFmClVDqWIe+QgXuQ2VrddjQF2iiigC1cKiu0UBE+HU7wKqy7KjPCr9FAQ4aAILCu1LRQBRRRQBRRRQBRRRQBRRRQEeIizKyn3lK+YtXzFMdlhF9GVmRh1MCTb1PlX1KsttjkXHNI0iSNEX1dQAyMfisdzeNRONztSmo3uYF9p3DqdzDW+7S/8aSQFjpvr6bH/AEb4fTnJZnPGxRR5BdPOr+H5B4Fd8Rc9bu59L29KlwbOq8iK2PlBjG5jc/COkx8BrVzBcmsRNqqtEhFumCHOoNwvDq18q+x4TZEEYtHEiDsAFXFjA3ACiprk5yryex85wPIS5zPdj1tr5dXhT7DckEXeBWqorpZHFtsRpyaiHAVYi2JGOFNKK2xhWjwSDhUyxgcK90UAUUUUBHPCrqyMLqwKkdYYWI8jSFeTzhIEaYFcNfm2KDORzTxJzhLZWsHBOguVG6tCTSuJfpDBz+QUhox+dYG4lP2BYFRx9r4aAVYbko6lyZgS7Fz9WfaODTC6XkOlow3iR3eMBsWRZmGUW9nOUIBthkh54WltchALFb2Fr8a1tFAZzDcmmRo3EozRLh1ToEA8xFLE2YZ9QyzN3EA61HFySyuzLLbO+GcjJfWDFTYlgOnoGadgB7oA31ocTi44xeR0QdbMFHmTSccr8I2kLtiDu+ojknFxwLxqVB7yKAeiu1n/AMO4ljaPZ+It8Uj4eJfISs48VrwMTtRjph8HGOtsRK7fdWAD1oDR0UgVNpne+CX+7mf/AIi1JzO0fz2D/wDDzf8A2KAd0UuhGKHtmBj2CRB6lqvRFrdIAHjYkjzIFAe6KKKAKKKKAKKKKAKKKKAKKKgxmMjiUvK6RoNS7sEUd5Y2FAT0UkHKHnNMNDNP9vLzUPeJJbBx2pmrgTaD2JfC4frULJiTbqDlohftymgHlcvSf8H4r+2Ht+pi9P8AO9K9oYfDIR9NmlxBNwscrAI/WFwseUS+KMfOsuLDbE8pcKhI53nGG9IVfEOO9IVYjyqA8rIN5jxdjx+hYw+giuPEV5i2lLkC4TBMFA6POkYWPuy5WkX7lcnO02ByfQozwDGaUDvICX8qXNsevxuw/BMYf9hxo9TCBUv4xA+zhsW39yU/9wrS/D4bGk2xQZhuvh8QqL2kjm43Xuzt307iwEa8ZD+lLK582c1phRbbs3DAYs+OGHznry3KGUf/AM/F/wDpz/xqdK4At/E14bFoN5A79PnWXRtmKF5RP72Bxi/qxN+zKaG5VRjRsPjB/sszfsKaZPtOIe+n3gKW4/lKIwWEbOo94Zgv3yuXzIqXUiuTVBs5JtqeUZcLhZAT/W4gczEnaUJ5xz9kKL21ZaXYnk5zylp5ZJywvZrZCD1Q/k1XqFi1rXY042ft6KZWzHmiBqGZQLHS4a9jY6HqNeoMfEwtziXUAEZl4cRrqD11SaexqVnqYOLY0MMyxc1lhlcQu0Y+jsTILBRzWXMvSFz4A+1fapsPEJ+Tx0+XgsiQy27A2QMf1iT21V2tzayRSS+wh5wWFyzAZUCjibtfwv215xHKuUapheidAXlCse5UR/U1LnGO5bg5P2UXX2Rim0OPkUdaQwKfAsrfKuJyXQ/lcRi5j9udkB70hyJ6VFh+VFyVeEgjLfI6OBmvYXbKSdOqpxymj/NzfdX+apzqfZOVPokw/JbBI2dcLBn/ADhRWkPe7AsfOm6i2g0HVSf8Y4/gl+6P40fjHF8Mv3f863Nh2jMufQ5opMeUcXwS/c/zrz+MsXwS/c/zpmw7Qy59DuikR5UR/m5vur/NUZ5WR/mZvJP56ZsO0blT6NDRSKDlIrHSKQd+T+ameHxeb3SO+1UpxezJcJLctUVwGiqJO0UUUAUUkxG3C7mPCJz7qSryE5cPERvDya5mHwICdNctRybJkfXF4p3HGGIcxEfukynuMluysbtuNy1jOUEEbmMMZZRvhiBllF92ZV9gab2sO2q5xuOktzeGihUjVp5byL1fVQqyt3c4O+pcNJFCgjhWOFBuRQFHgoqhjNtktzcAeeUEZkS1l1H5RzZY+4nNbcDXPNT0jqdMt86Ev4BEgviMRiZm+xLJhUF+Crh2TT9IsesmvUewsPDZwiKV3SzM00g/vJmJHnVGFp5rc5M4H5vCrlU8LNiJRd9fejyV6j5OxlsxjiUjc8l8TN/vJi1u6pc+3+wwk34ew7XyTPiSNCMOrzAEbwTCMq+Jqu+12P5OBVN/+sTqptxISDnWPcbeFMpMJBpzhMlt2Y6DuXcPAVYieECwVbVzdRfll4H8f2EUzM4POYrLfQQwI2Hzk6BDM933kaoVNW8JsloBePm47+0wXM57XkfM7ntJNc5QvG0ZQWUuCoPUx0jOnU1j4VW2ljlmhUrMUVlINtekNCh6iDeolVk19i409V/IydZv7Vb9SP8AelebSjfjD9yL+Svn+Gwk+IdljMkuU20IUd5LEBRwA3mx0p3h+QeIYdN407M0kp8bZB60iqktvq/uU8Ed38l9jRtnP/XGP6sf8tRnBSndiie9U/clKR/R4f7SR+ihA9ZDQ3IGUezjG8Vb90la6VX/ADMU6ffy/oaHB4sezNG3YV/eCKid8cvuQt+s6/8AxNZ/FclNoR6xuZB9mTpeUmUetUH2tjYDaYuvD6xbA9xIAPgTXKUZR3TOkWns0a4YvEnRliQ9YzSHyKr86X4raWIhkjiXm5GlJs75oxuZiGPStbKdOI3bjVbZ3KFm1dFGnC4uaWbTnd5HZLtIxTmkHxIQwO+wsRv3WvffXFSbep0cEkeZMTKqoJYwjxO9spB+qYnKUYe0oJC38CNbVf8AwiQUeXMkZUKkkahjmY2yuW9jhY6gk8NBS7HzfWFRe5e4jbokFyEO/gQxBIuNQeArXfQWhVC+ULDdwFJYsxBW5JUbsx067dVa+zHZaGY2rKHhfm2Y2+sX6xMyuoIDhVUBCdxG4gnjrTvk6TPs6J/Zcxi57bXPzv40u5a8y2RZT0SFVjezDpx5gG3i6lhTHGcooIYsoJJFwigaADQDwAAq8zFG7YwarCjuBhRbkbwcxHXoqnXssPOmH0uIncKxmG29K2aQZVVTxAsRf2e3StHs+NCpckC1+OgA467q4xvwdZJLcaiRD7td6Hw1m8RykW/N4dWnfcQis1vIVyCDa0mqwrGOHOMq+guR4iukYyey+Rxdlu7Gk6HCP0rluqP0pOnJ/ax34iBO7Ox/ZFehyNx7e3tC36MZ+eauqoz6+hDqR7+o0Z2/NioZMQw9xR5VWH9HzH28diT3ZFHyNef+jWM78Ziz+tH/ACVWRMzOj2X8PjTfcvpT3CSXHCs/hOQMMevPYhu9k/claDCbMWMWBY95B/dXelTlHc41JxexdWihVtRXoOAu2vtJosiRpzk0pKxpfKvRF3d2scqKN5sdSALkiqbbGkk1xeJdgd8MX1EPcbEyMOGr2PEVZ21gpGaKaDKZYi1kY2WRHWzxlgDkJspDWOqDgTWd2rtjD88q4oY6GRxZcOsckgbLvyHDq9x3Gslfg1W5GW0dtRYZBHDkjVQALABEUEAhQNBYE24aUnxW2lkkCvLlBICxxfWYiUndlRfZH2jZR52uSbOEgvzQwmHHvkA4uY/Ct7mIdty5voEtc+udjijCYeIRqzMFVReWRwbMXYXIN73Nyx6xXCUdbzf6HaL4iv1IIdkNIbOpjUW/0eNry8f9ZxV7LvByR2/SYGr2PVIICqGONURiuHi6CaKTYkWLbuFr9tWsHsiRlHPSFF/NR2UDvbif+b1NLyaw7WurG3W7m/ZqT6VVpNaKxN4p6u5n02vMQsMGQgZUjAIZiqgAMQDoLC9zYU7g2NKw+tnIPVGAPDMwN/IV3ae24cNJFFpdrlkRGd1jCNZisYJALZACRrrXn8a4b2WLFsezB4q33jGFHia1UY86mOq+NCZeTsPEyN2l2H7Nq43JyG3RaVe0SMfRrj0ry21sQ35LByX4GaSOFPHKXcfdo+gYuQ3lxIiX83h0Fx2GWXMW8FWrwR6Jxy7FeN5HO5AE5y9ZBzDt0NifIdlMsTyXgYLkvEVAW6WGYAW6QIIJ7d9e/wADzr+Txs3dIsUo/YDetRnBbRvpi8Nbtwbk+YxQ+VYqcVwa5yfJdwGHhw5WFBYuHe/FipXMWPFukPAdlMayu2cNjgqymfB5oW5xWdJIE9kq6u3OMArKzDjY2PCpNm8qXxCn6PhZGYaZ2ZUwx7UxAvzqHgUVu0CrINHLIFBZiAACSSbAAakkncKobP2mZzeONhDwle6Z+2NCMxX7RsDoRcG9VX2W8pDYyRWQG4gQFYb8OcLG81u2y7jluL1ffacQ3NnPUgL+eUG3jWNpCxcrkigghrEcb7vG9Ln2hIfYjt2ufXKt7+JFLMdArf6w/OfYa3N/7v2fO5rlKtFbanSNJsX7Y2dgpCVwy/W3teAhYlN9ecNjHfssW7KQ4TBy4J3XEEM0hDLMNLqBrHb3bEXtx38KfT7WjiHQG7d1Du6vCsdyl2w0im5JKkOD1Za8VSak9j20oOPJodqxI6q9rk2ubXsVN1kB3BhYEHsrxtTlQTEFdSH1z2FwChsbdl9R13FLdl7TzwNHDmmlcZQkYMltNCxGiDfqbCtNyM5LlLy4qMc5dObVjmy5FtnK3Khye8gKuvAKdKU9BVnCGpkpeQ20MQy86oRXILMWU5FbeCAblgOob6ebd5B2QtgmLgaNAzBj0dDzbsdD9lj4rW72ptBMPDJNKcqRqXY9gG4dZO4DrNZ7k9t4CFRzOKdyXkcjDzKmeV2kcI8iqGUFiAQbEAV7V48LWseR153vcx0PJ3EsuQYKQsdM8rIqKOv2r+AvWu2dyOvrinzjhAlxEOxjvf0HfTY8oLb8Lix/dZvRGJqNOVuFteRpIAN5xEM2GXvzTIq27b1MfGpxdypeTUkrDfC4VI1yxoqKNyqAo8hUtqjw2JSRQ0bK6ncykMp7iNKlr0HnCiiigCiiigCiiigCiiigOGstyYU/QxMihsVIB9JJIMgmBtPHdjpkbOqpcAWHjqqV43YEEjmSzRyEAGSJ3idrbsxQjPbhmvagKQ2RNKS0zlAdMoIZyDvzNbKvcotUX+h4SWwZ5JyLiFS00u4DMIl9nSwzkAa79at/i2h/KTYqQfC08ijxCFb+NMdn7OhgXJDGka3vZFCgk7ybbz2mpUEinJilMVtFyWXD4eOMhcqyzNzw+LOIo2S+7QOe+pDgcZLpLiFhXiuHTpkdRllzWHaqg9RFPKKokp7M2XFApWJbXN2Yku7n4ndiWdu1iTVyiigCiqO1NqxwBc5JZzZI0BeRz1Ig1Padw3kgUv8AouKxGsrnCxn+qiIM5HVJNqE7o9R8ZoC9tHbUEBCyOOcYErEoLysBvKxoCxGo1tbWqQxOMmP1ca4WPXpzWkmOvuwocqg77s9xpdeqfCw4bCgrEgQkjNlUlndt2eQ+05J3sb6617k2gwaxyL4lu7qqJTjHcpRb2IMPydhDCSYviZBb6yc57Ee8kYAjjPaiirr4ktpFu/Oe7+r8R9O/dS+fGxDWV85+Hco7l/jeqGK5RBtF0Fc5VlwXGk+TuMxGkmbpuNUYgXy6KRbcLEX0A9oVYwONXL7N2trc2FZvFbRs4a/R3HsDdE+uU+FeMHhZZnypc+OgHAk8K86xN33PRaMUNNp7fYEqpA7v40mM0srWUM7HWwuT32G4dp0rTYLkgoN5XJ+yungWOvlatHhcKka5Y1CjqAt4nrNdVQb95nN1or3UfPvxNxUgucidSsxv/hDD1qHA8gJ3lAnyJCDdyrZ3kA9xRlAVTxJ16hxH02qO0NsYeCwmmjjJ3KzDMf0V3nwFdF48E7kOvO1i1DCqiyqFHUAAPSvZIFJPw3LJ/q2GlcEaSTf6NF4hxzp8I7dteW2LLP8A67KHT+zRApAernSSXlt1XVTxWuxxIsOfp0iyEXwkTBoerESqdJrcYk0KH3m6W5UJ0dcUW0GgrtAFcIrtFAKcVybwzktzWRzqXiZ4JDx1eIqx8TUX4IxCG8OMltwSZI5kHiAsh8XNO6KARjEY9D04YJlt7UUjRyE/9lIpX/zK6vKNV/LQYmD9KIyDvLwF1Hiad0UAuwG3cLMSIZ4pGBsVV1LA9RW9wew0xqrjtmwzC00Uco3WdVceopd+LEC/kTLh+oQyuiDujJKeGWgHdFJF2djEFo8WJP8AvEKOT4wGIennVmCfFD8pFER8Uchv35XQW+8aAZUVwV2gCiiigCiiigCiiigCvMjgAk7gCT3CvVeXUEEHUEWI7DQGe5OBBEuLm/L4lRITYsyo3SjgQC5CKpGg0Jux1NM58Wba/VLxZrZj+iovbvPlWa2aZVTmUGafDKuHa9s4Rc3NTKGIusiZDmHvIy+6bWoNgzy9KeQr2aM3dbVV/wAXhXGUp3tFHSMY2u2WNp7Si5sqpBHHXU33m++/G/XSKTEs+TJdmOZTbXpKxUWG/W17dtPMdsfCwpmln5leLu8aL4lhauYPacC6YTDyztYDnEiyKw6ziJcqvrvsxPZUZMm/aOmbGK9koQ8m5n1che83P3Vv86nxOwsNCubEYgINwPQQE8AM2Yk9gph9Hxs35SRMKmt0h+ulOun1sihU03gId+jaa2tn7BghbOqZpNfrpGaWbU3I5yQlgOwG3ZXVUoo5urJmeweGBcHDYaWUDUS4k/R4Qd1whTnGPV0Ldu6m0Wy8UQQ+JWEX0XDQoluwtLnzHtCr3U+oq0ktiG29xMNgHjisWT184q+ioB6Ufi8DvxGLP9+6/s2pzRWmCVeTEHvGeTskxGIkHk0hFXNn7Hw8F+YhiivqciKhJO8kgamr1FAFFFFAFFFFAFFFFAFFFFAFFFFAFFFFAFFFFAFFFFAFFFFAFFFFAFFFFAFFFFAL9pbHjmZXbMkiXySxsUkUHeLj2lPwtdbgG2gqmmwZb9PH4t1+G2Gj/wAUUCv61yigLOA5PYaJsyxgv+dkLTS/7yUs3rTSiigCiiigCiiigCiiigCiiigCiiigCiiigCiiigCiiigCiiigCiiigCiiigCiiig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8" name="TextBox 7"/>
          <p:cNvSpPr txBox="1"/>
          <p:nvPr/>
        </p:nvSpPr>
        <p:spPr>
          <a:xfrm>
            <a:off x="755576" y="1628800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Palmaris radiocarpalis ganglion  - </a:t>
            </a:r>
            <a:r>
              <a:rPr lang="hu-HU" sz="2400" dirty="0" smtClean="0">
                <a:solidFill>
                  <a:srgbClr val="FF0000"/>
                </a:solidFill>
              </a:rPr>
              <a:t>a. radialis</a:t>
            </a:r>
            <a:endParaRPr lang="hu-HU" sz="2400" dirty="0">
              <a:solidFill>
                <a:srgbClr val="FF0000"/>
              </a:solidFill>
            </a:endParaRPr>
          </a:p>
        </p:txBody>
      </p:sp>
      <p:pic>
        <p:nvPicPr>
          <p:cNvPr id="15155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70870" y="2884944"/>
            <a:ext cx="3773097" cy="3133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2492896"/>
            <a:ext cx="36576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24328" y="1556792"/>
            <a:ext cx="1207283" cy="900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semmelweis.hu/wp-content/themes/se_uj/images/logo/egyetem_cimer_atl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96250" y="260648"/>
            <a:ext cx="1047750" cy="1047751"/>
          </a:xfrm>
          <a:prstGeom prst="rect">
            <a:avLst/>
          </a:prstGeom>
          <a:noFill/>
        </p:spPr>
      </p:pic>
      <p:pic>
        <p:nvPicPr>
          <p:cNvPr id="11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8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8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30" name="Picture 6" descr="https://encrypted-tbn0.gstatic.com/images?q=tbn:ANd9GcRusV5l_u0z9VTRLcEazTFJA3iHZA9uTNXcAmUJY8j7DDHkyNSlq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4653136"/>
            <a:ext cx="2317095" cy="1988840"/>
          </a:xfrm>
          <a:prstGeom prst="rect">
            <a:avLst/>
          </a:prstGeom>
          <a:noFill/>
        </p:spPr>
      </p:pic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hu-HU" altLang="hu-HU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A kéz tumorszerű elváltozásai</a:t>
            </a:r>
          </a:p>
        </p:txBody>
      </p:sp>
      <p:sp>
        <p:nvSpPr>
          <p:cNvPr id="54277" name="AutoShape 5" descr="data:image/jpeg;base64,/9j/4AAQSkZJRgABAQAAAQABAAD/2wCEAAkGBxMTEhUUEhQVFBUXFRUUFhQYGBcVFRcYFBUWFxQVFhcYHCggGBolHBQUIjEhJSkrLi4uFx8zODMsNygtLi0BCgoKDg0OGhAQGywkICQsLiwsLC0sLSwsLCwsLCwsLCwsLCwsLCwsLCwsLCwsLCwsLCwsLCwsLCwsLCwsLCwsLP/AABEIALUBFgMBIgACEQEDEQH/xAAbAAACAwEBAQAAAAAAAAAAAAAABQMEBgECB//EAFEQAAIBAgMDCQQECgYGCwEAAAECAwARBBIhBTFBBhMiUWFxgZGhMkJSsRQjYpIVFjNTcoKywdHSB0NUg6LhJDSEk8PwF0RzdJSjpLPC1PFF/8QAGQEBAQEBAQEAAAAAAAAAAAAAAAIBAwQF/8QALREAAgECBgEBBwUBAAAAAAAAAAECAxESEyExQVEEFCIyYaGx0fGBkcHh8FL/2gAMAwEAAhEDEQA/APuNFFFAFFFFAFFFQYnFontsF7OJ7hvNAT0Umk26L9BLjrY5fSxPyqq23nvboeAJPkDXN1YLk6qhN8GjorNPtaVtxI7ky+rXrwmJxB95vEgfIVLrxLXjS5NPegtbfWXYzH2pSO4kfI1TkEIP1j5jwDNe/cDvqX5C6KXjPs1j4+Ib5EHZmF/nVeba6D2QznqUWH3msKQrOP6tPPoD5X9Kimlk4vl7EUD/ABNf5Cpz29kUvGXLG8+2JeEar2sxb0UD51UPKCXgIz4Mv7zVBQ599rdpv+6vPNW3kmpzZdnVUIdF1uUc/wAMfk381e4uU8nvRoe4kfO9UTGDwrz9HFZmT7NyafQ8i5Sp70bjuysPmKtLt6A++R3q38KzHMdleGh7K1V5EPxoGxTasJ3SL4m3zq0kgO4g9xvWAMHfXEjKm4JHaNDVryHyiH4q4Z9BvResKuKlG6WQfrE/OuNtCY6CSQ9xI+VV6hdE+ll2jdM4AudB1nSlmK5RYZN8oP6AZ/2Aax8xc+3c/pXb5mvaWt/yKl+Q+EXHxVyzURcqMM24v4xv/CrQ21h7X5xR33B8iKyK175qpVeRr8WPZrBtnD/no/vCuHbeH/PR/eFZB46j5ut9Q+jPSx7NY/KXCj+tB7ldvkKgl5Vwj2VkbuUD9og1mTEeqvP0YmpfkSKXiw5HkvK4+7Cf1mt8hUA5UzE2CxjwYn9qli4QmposJYiszZvkrJprg2uAlLIC28+FFc2cLIKK9i2Pny3LVFFFaYFFQY3FLGhdtwtu3kk2UDtJIFIcVtU2vJJzQPuIOl4sdfK1TKSRcKblsd2vtE88yZmypluqaMxIvqRuGvXVYIW3IsY6yQzn/nvNK5MYvuX69a8ri3c5Vux6hrbvO4eNeSUm2fRhSUUNDBEurEE/aN/TcKrzY5R7GXwqt+DmJvK1h8K7z3tw8POrEWBgvfLfvZyPIm1c2UuyJMcb6anq3nyFWQ2IbqRes7/IV2XGxx6DKvYLXPcBvqMPLJ7CEdr3Hku/ztQfE9/RPjct42HpUaIn9WuftUDL97dUkezmJu/TPUdFHcu7zvUsjECxFu7dUs1HgYadvZaKPwL+txUcmAnHtTRsOICZT8zUiE8PU1KdRrW4kY4u4R6Drrpa9csKMlZiNsRmOuBe+pgLV0sK25lyDm/tGu5O2vTMK6sgrTLs8ha8vHUjSDrrwcQKWFyu0N/lTLA4dRpw+faaXS4mo02hbjWxaTMkm0OMXEg4ClE6pvGlQT7W35juZx4BiB6AVQTHlzpVSeohHQawqOup9Kr4eSw1tXpsQOqudzpYsC1dOWqYkvwqQGlzLE9x1V6VqgzV3OK0wnvXpWF6rFuqvcK6itMZrMEegKK5gPYFFe+Ox8yW7LNFFVsZjljHS3nco1Y9w/fWt2MSuG0cGssZRiQDY3GhBBupHaCBXz7aWxZRJlGIVxfU2IKjqI1BPcfKtPtTaunTbIOEam7n9JuA7B51mcbtG44Io4CvPUknse3x6clqyzhMLhlFnMkh43Nh5LarGJ2qiDLGoRRwFhSHArNOegMifGQbW7D7x7BWk2fsiKMZm6bD3m6+sDcK42O8lFasWqssmoGUdZvr3Df4nTvphBsmNvazXHWxIPeNB6VZxG0F3KAO2lM20bcalo1XfwHMUMMOqqo7gK5PtXqFqQybQHxeFUMVtdRupqFBc6mhfHdtRHEmslJt026hcDzNQTbZkIphOiibKHFhmy3131aABG83r5hh9pS86Cp1a667tNbn1rXbL2iEGpzt1nd4DqrcKIaZo44mr2CeNKodokkDdfyq3icYoG8WG81DihqWy4qJ5BwqouHlcX/Jp1sCXI7F4ePlUwUKLDzqbDQ6XqNpKHaqcuIAqkhsSyS1VlnqCbEVRlxFbYwtSSE7jVCWN+BrwcYBXg46pKRbbClma50zHTxplhcHYaUvWfptr7x9SasnaIFXLd3JjfCrDEr11GZaVHaDE6CvQdjvNqnQqzGqv3edBlqghUa3vVgYocKG2LIYnj6V2x66rDEjrrjYsddYYXPGpIXsaUti65Fi9a25jPpGzj0BRUWxWvGKK+hHY+VP3mMKynLIyxkTIpZcmRiBfJYk3IHA5t/ZWrqOd8qs1r2BNuJsN1JK6sbCWGVz41PtbiWHfem+ydjNL05gcvBDpftbs7KYLjYnkE+IUF7XRbDKl9ejYantNz3bqi2nykzaILV5bdH0sUnwNppliAAtfgNAKVYjat+NZ3F7SJFyd28nQUpOMkZugMwtvIIF+sDutRRuG4wV5Ggn2hck6m3bpSPaG2BrkOZjwHsjvaupsiaU9O5HVuA8KbYTks3VXVU+zzz8n/kzMO0JQPZv1XJ/cK8zYqdt2Ve5Qf2r1vIeSnZVheS9uFXgRxdab5PmE+HlexZma27Ww8lsKjcTD33H6xFfVDya7KrYnkroSbADeToB3k1tkRjl2fLZMRKNb3I3Eix17RTvZm2YgAGDI3abjz/jWh/FqKS4jPOEb8liPvEhfWpcJ/R1mP1jBR1L028yAB5GuUsB6Kc6v5K2F2sMy5SGJ0Fjff3Vr9l4AC0kg0HsId5b4m7uA7b93dmbAwuDF0QZuLnpOfHh4V4xm0bnTyrg7cHpxOW5bxGJJNyfCqUuKHCq5l4mq82JA3VNmUrE08xpfLIa62KFVZsQK1IzcjnlNLppjUs84pdNJetsUkdllqJpdOwV0LeqWJieW6roo0v19dVGN9BUqRgrsaT7TUSMpYDRd+m8Bv3ivabST40P6wqLFbEeSViPsjyUD91X8JyOlb/8rs6SbPFHy2laxGu0BwZfMV18bfj6im8PIRjvHoKsr/R8fh9BU5JfrPgZz6ae2uHaJrTf9Hh+EelRvyAfgD94j5GmSzfVx5RnRtM9dd/CJ66cvyDm4FvQ/MVWl5GYgbreK/wIqXRZa8qmyiMdU2Gxd2FeJeTeIXgD4kfuNQxbPmVheNvCzfLWpymuC1VpvZn2Lk414RXai5Kn6kVyvXHY+ZP3mO6KKKokxXKLknIzlsPlyk3MZOWxO8qd1uw7vSlGF5DYp26ZSJesnnCe5V08zX0yioy4nZV5pWuZDCcgYFsXZpG62tp3DcPCm0PJyBdy05oqrI5Nt6spR7LjG5RUy4VRwqeitMIuYFRzKigliFA3kkAeZqeRwASdAAST2DfWAxu2ZJTnC6+6Tcqg6kXi3W3XfhUylhOlOm5s0eI2otvq1v8AbcFV8Aek3kAeuqU8ccgvMBIBqM4BUH7K7h86SNiysZdullOVjYgjMNG3nQXqjJtW4FzXnlKT3PZClFbD3nEXWIBLXsBorWFypHAnrrzjNsWtkb2lzL26Xse3fWUxe2AFNt+h8j/C9K5doErf4TmHcd49T51CSRckaWfarOLseGveNDS99oCkwYhbuwRb3uT28KiOKX3VkfttlHrW2vsMSjuNpNpmqr48mqWeQ7oPNz+5aliwk7f1aj7x/hW5bIz4Lk9nFmonxXbV/D8mcS+/IP1WPpmpvhOQzn23P6qhfnc1uWx6mKMmZCa6tr6nXqGrHuA1r6JhOQUWhZS36RZh5E29K0GA5Lwx7kUdwAq1SIl5fSPmWztgyzH2Skf+Nuz7I9e6tjsrkiABcWFbFcNHGpJsAASSdwAFyTVPA7YMixSCFhFL0lcsAyoVLK7ofZBAGlyRmFwNa6RikeSc3N3ZBsTZSZSSLnnZx92aRR8hTpIVG4ClsG0sNEhviIgpeVszSIBdyZmG/grg91jxqziNqRKSvOIXsSqZ1DNZc1gL6mxB7iDVkly1dpbgdsRyKHJVQUiexdcw55cyqyjUHq6+FSrtfDllQTxFmClVDqWIe+QgXuQ2VrddjQF2iiigC1cKiu0UBE+HU7wKqy7KjPCr9FAQ4aAILCu1LRQBRRRQBRRRQBRRRQBRRRQEeIizKyn3lK+YtXzFMdlhF9GVmRh1MCTb1PlX1KsttjkXHNI0iSNEX1dQAyMfisdzeNRONztSmo3uYF9p3DqdzDW+7S/8aSQFjpvr6bH/AEb4fTnJZnPGxRR5BdPOr+H5B4Fd8Rc9bu59L29KlwbOq8iK2PlBjG5jc/COkx8BrVzBcmsRNqqtEhFumCHOoNwvDq18q+x4TZEEYtHEiDsAFXFjA3ACiprk5yryex85wPIS5zPdj1tr5dXhT7DckEXeBWqorpZHFtsRpyaiHAVYi2JGOFNKK2xhWjwSDhUyxgcK90UAUUUUBHPCrqyMLqwKkdYYWI8jSFeTzhIEaYFcNfm2KDORzTxJzhLZWsHBOguVG6tCTSuJfpDBz+QUhox+dYG4lP2BYFRx9r4aAVYbko6lyZgS7Fz9WfaODTC6XkOlow3iR3eMBsWRZmGUW9nOUIBthkh54WltchALFb2Fr8a1tFAZzDcmmRo3EozRLh1ToEA8xFLE2YZ9QyzN3EA61HFySyuzLLbO+GcjJfWDFTYlgOnoGadgB7oA31ocTi44xeR0QdbMFHmTSccr8I2kLtiDu+ojknFxwLxqVB7yKAeiu1n/AMO4ljaPZ+It8Uj4eJfISs48VrwMTtRjph8HGOtsRK7fdWAD1oDR0UgVNpne+CX+7mf/AIi1JzO0fz2D/wDDzf8A2KAd0UuhGKHtmBj2CRB6lqvRFrdIAHjYkjzIFAe6KKKAKKKKAKKKKAKKKKAKKKgxmMjiUvK6RoNS7sEUd5Y2FAT0UkHKHnNMNDNP9vLzUPeJJbBx2pmrgTaD2JfC4frULJiTbqDlohftymgHlcvSf8H4r+2Ht+pi9P8AO9K9oYfDIR9NmlxBNwscrAI/WFwseUS+KMfOsuLDbE8pcKhI53nGG9IVfEOO9IVYjyqA8rIN5jxdjx+hYw+giuPEV5i2lLkC4TBMFA6POkYWPuy5WkX7lcnO02ByfQozwDGaUDvICX8qXNsevxuw/BMYf9hxo9TCBUv4xA+zhsW39yU/9wrS/D4bGk2xQZhuvh8QqL2kjm43Xuzt307iwEa8ZD+lLK582c1phRbbs3DAYs+OGHznry3KGUf/AM/F/wDpz/xqdK4At/E14bFoN5A79PnWXRtmKF5RP72Bxi/qxN+zKaG5VRjRsPjB/sszfsKaZPtOIe+n3gKW4/lKIwWEbOo94Zgv3yuXzIqXUiuTVBs5JtqeUZcLhZAT/W4gczEnaUJ5xz9kKL21ZaXYnk5zylp5ZJywvZrZCD1Q/k1XqFi1rXY042ft6KZWzHmiBqGZQLHS4a9jY6HqNeoMfEwtziXUAEZl4cRrqD11SaexqVnqYOLY0MMyxc1lhlcQu0Y+jsTILBRzWXMvSFz4A+1fapsPEJ+Tx0+XgsiQy27A2QMf1iT21V2tzayRSS+wh5wWFyzAZUCjibtfwv215xHKuUapheidAXlCse5UR/U1LnGO5bg5P2UXX2Rim0OPkUdaQwKfAsrfKuJyXQ/lcRi5j9udkB70hyJ6VFh+VFyVeEgjLfI6OBmvYXbKSdOqpxymj/NzfdX+apzqfZOVPokw/JbBI2dcLBn/ADhRWkPe7AsfOm6i2g0HVSf8Y4/gl+6P40fjHF8Mv3f863Nh2jMufQ5opMeUcXwS/c/zrz+MsXwS/c/zpmw7Qy59DuikR5UR/m5vur/NUZ5WR/mZvJP56ZsO0blT6NDRSKDlIrHSKQd+T+ameHxeb3SO+1UpxezJcJLctUVwGiqJO0UUUAUUkxG3C7mPCJz7qSryE5cPERvDya5mHwICdNctRybJkfXF4p3HGGIcxEfukynuMluysbtuNy1jOUEEbmMMZZRvhiBllF92ZV9gab2sO2q5xuOktzeGihUjVp5byL1fVQqyt3c4O+pcNJFCgjhWOFBuRQFHgoqhjNtktzcAeeUEZkS1l1H5RzZY+4nNbcDXPNT0jqdMt86Ev4BEgviMRiZm+xLJhUF+Crh2TT9IsesmvUewsPDZwiKV3SzM00g/vJmJHnVGFp5rc5M4H5vCrlU8LNiJRd9fejyV6j5OxlsxjiUjc8l8TN/vJi1u6pc+3+wwk34ew7XyTPiSNCMOrzAEbwTCMq+Jqu+12P5OBVN/+sTqptxISDnWPcbeFMpMJBpzhMlt2Y6DuXcPAVYieECwVbVzdRfll4H8f2EUzM4POYrLfQQwI2Hzk6BDM933kaoVNW8JsloBePm47+0wXM57XkfM7ntJNc5QvG0ZQWUuCoPUx0jOnU1j4VW2ljlmhUrMUVlINtekNCh6iDeolVk19i409V/IydZv7Vb9SP8AelebSjfjD9yL+Svn+Gwk+IdljMkuU20IUd5LEBRwA3mx0p3h+QeIYdN407M0kp8bZB60iqktvq/uU8Ed38l9jRtnP/XGP6sf8tRnBSndiie9U/clKR/R4f7SR+ihA9ZDQ3IGUezjG8Vb90la6VX/ADMU6ffy/oaHB4sezNG3YV/eCKid8cvuQt+s6/8AxNZ/FclNoR6xuZB9mTpeUmUetUH2tjYDaYuvD6xbA9xIAPgTXKUZR3TOkWns0a4YvEnRliQ9YzSHyKr86X4raWIhkjiXm5GlJs75oxuZiGPStbKdOI3bjVbZ3KFm1dFGnC4uaWbTnd5HZLtIxTmkHxIQwO+wsRv3WvffXFSbep0cEkeZMTKqoJYwjxO9spB+qYnKUYe0oJC38CNbVf8AwiQUeXMkZUKkkahjmY2yuW9jhY6gk8NBS7HzfWFRe5e4jbokFyEO/gQxBIuNQeArXfQWhVC+ULDdwFJYsxBW5JUbsx067dVa+zHZaGY2rKHhfm2Y2+sX6xMyuoIDhVUBCdxG4gnjrTvk6TPs6J/Zcxi57bXPzv40u5a8y2RZT0SFVjezDpx5gG3i6lhTHGcooIYsoJJFwigaADQDwAAq8zFG7YwarCjuBhRbkbwcxHXoqnXssPOmH0uIncKxmG29K2aQZVVTxAsRf2e3StHs+NCpckC1+OgA467q4xvwdZJLcaiRD7td6Hw1m8RykW/N4dWnfcQis1vIVyCDa0mqwrGOHOMq+guR4iukYyey+Rxdlu7Gk6HCP0rluqP0pOnJ/ax34iBO7Ox/ZFehyNx7e3tC36MZ+eauqoz6+hDqR7+o0Z2/NioZMQw9xR5VWH9HzH28diT3ZFHyNef+jWM78Ziz+tH/ACVWRMzOj2X8PjTfcvpT3CSXHCs/hOQMMevPYhu9k/claDCbMWMWBY95B/dXelTlHc41JxexdWihVtRXoOAu2vtJosiRpzk0pKxpfKvRF3d2scqKN5sdSALkiqbbGkk1xeJdgd8MX1EPcbEyMOGr2PEVZ21gpGaKaDKZYi1kY2WRHWzxlgDkJspDWOqDgTWd2rtjD88q4oY6GRxZcOsckgbLvyHDq9x3Gslfg1W5GW0dtRYZBHDkjVQALABEUEAhQNBYE24aUnxW2lkkCvLlBICxxfWYiUndlRfZH2jZR52uSbOEgvzQwmHHvkA4uY/Ct7mIdty5voEtc+udjijCYeIRqzMFVReWRwbMXYXIN73Nyx6xXCUdbzf6HaL4iv1IIdkNIbOpjUW/0eNry8f9ZxV7LvByR2/SYGr2PVIICqGONURiuHi6CaKTYkWLbuFr9tWsHsiRlHPSFF/NR2UDvbif+b1NLyaw7WurG3W7m/ZqT6VVpNaKxN4p6u5n02vMQsMGQgZUjAIZiqgAMQDoLC9zYU7g2NKw+tnIPVGAPDMwN/IV3ae24cNJFFpdrlkRGd1jCNZisYJALZACRrrXn8a4b2WLFsezB4q33jGFHia1UY86mOq+NCZeTsPEyN2l2H7Nq43JyG3RaVe0SMfRrj0ry21sQ35LByX4GaSOFPHKXcfdo+gYuQ3lxIiX83h0Fx2GWXMW8FWrwR6Jxy7FeN5HO5AE5y9ZBzDt0NifIdlMsTyXgYLkvEVAW6WGYAW6QIIJ7d9e/wADzr+Txs3dIsUo/YDetRnBbRvpi8Nbtwbk+YxQ+VYqcVwa5yfJdwGHhw5WFBYuHe/FipXMWPFukPAdlMayu2cNjgqymfB5oW5xWdJIE9kq6u3OMArKzDjY2PCpNm8qXxCn6PhZGYaZ2ZUwx7UxAvzqHgUVu0CrINHLIFBZiAACSSbAAakkncKobP2mZzeONhDwle6Z+2NCMxX7RsDoRcG9VX2W8pDYyRWQG4gQFYb8OcLG81u2y7jluL1ffacQ3NnPUgL+eUG3jWNpCxcrkigghrEcb7vG9Ln2hIfYjt2ufXKt7+JFLMdArf6w/OfYa3N/7v2fO5rlKtFbanSNJsX7Y2dgpCVwy/W3teAhYlN9ecNjHfssW7KQ4TBy4J3XEEM0hDLMNLqBrHb3bEXtx38KfT7WjiHQG7d1Du6vCsdyl2w0im5JKkOD1Za8VSak9j20oOPJodqxI6q9rk2ubXsVN1kB3BhYEHsrxtTlQTEFdSH1z2FwChsbdl9R13FLdl7TzwNHDmmlcZQkYMltNCxGiDfqbCtNyM5LlLy4qMc5dObVjmy5FtnK3Khye8gKuvAKdKU9BVnCGpkpeQ20MQy86oRXILMWU5FbeCAblgOob6ebd5B2QtgmLgaNAzBj0dDzbsdD9lj4rW72ptBMPDJNKcqRqXY9gG4dZO4DrNZ7k9t4CFRzOKdyXkcjDzKmeV2kcI8iqGUFiAQbEAV7V48LWseR153vcx0PJ3EsuQYKQsdM8rIqKOv2r+AvWu2dyOvrinzjhAlxEOxjvf0HfTY8oLb8Lix/dZvRGJqNOVuFteRpIAN5xEM2GXvzTIq27b1MfGpxdypeTUkrDfC4VI1yxoqKNyqAo8hUtqjw2JSRQ0bK6ncykMp7iNKlr0HnCiiigCiiigCiiigCiiigOGstyYU/QxMihsVIB9JJIMgmBtPHdjpkbOqpcAWHjqqV43YEEjmSzRyEAGSJ3idrbsxQjPbhmvagKQ2RNKS0zlAdMoIZyDvzNbKvcotUX+h4SWwZ5JyLiFS00u4DMIl9nSwzkAa79at/i2h/KTYqQfC08ijxCFb+NMdn7OhgXJDGka3vZFCgk7ybbz2mpUEinJilMVtFyWXD4eOMhcqyzNzw+LOIo2S+7QOe+pDgcZLpLiFhXiuHTpkdRllzWHaqg9RFPKKokp7M2XFApWJbXN2Yku7n4ndiWdu1iTVyiigCiqO1NqxwBc5JZzZI0BeRz1Ig1Padw3kgUv8AouKxGsrnCxn+qiIM5HVJNqE7o9R8ZoC9tHbUEBCyOOcYErEoLysBvKxoCxGo1tbWqQxOMmP1ca4WPXpzWkmOvuwocqg77s9xpdeqfCw4bCgrEgQkjNlUlndt2eQ+05J3sb6617k2gwaxyL4lu7qqJTjHcpRb2IMPydhDCSYviZBb6yc57Ee8kYAjjPaiirr4ktpFu/Oe7+r8R9O/dS+fGxDWV85+Hco7l/jeqGK5RBtF0Fc5VlwXGk+TuMxGkmbpuNUYgXy6KRbcLEX0A9oVYwONXL7N2trc2FZvFbRs4a/R3HsDdE+uU+FeMHhZZnypc+OgHAk8K86xN33PRaMUNNp7fYEqpA7v40mM0srWUM7HWwuT32G4dp0rTYLkgoN5XJ+yungWOvlatHhcKka5Y1CjqAt4nrNdVQb95nN1or3UfPvxNxUgucidSsxv/hDD1qHA8gJ3lAnyJCDdyrZ3kA9xRlAVTxJ16hxH02qO0NsYeCwmmjjJ3KzDMf0V3nwFdF48E7kOvO1i1DCqiyqFHUAAPSvZIFJPw3LJ/q2GlcEaSTf6NF4hxzp8I7dteW2LLP8A67KHT+zRApAernSSXlt1XVTxWuxxIsOfp0iyEXwkTBoerESqdJrcYk0KH3m6W5UJ0dcUW0GgrtAFcIrtFAKcVybwzktzWRzqXiZ4JDx1eIqx8TUX4IxCG8OMltwSZI5kHiAsh8XNO6KARjEY9D04YJlt7UUjRyE/9lIpX/zK6vKNV/LQYmD9KIyDvLwF1Hiad0UAuwG3cLMSIZ4pGBsVV1LA9RW9wew0xqrjtmwzC00Uco3WdVceopd+LEC/kTLh+oQyuiDujJKeGWgHdFJF2djEFo8WJP8AvEKOT4wGIennVmCfFD8pFER8Uchv35XQW+8aAZUVwV2gCiiigCiiigCiiigCvMjgAk7gCT3CvVeXUEEHUEWI7DQGe5OBBEuLm/L4lRITYsyo3SjgQC5CKpGg0Jux1NM58Wba/VLxZrZj+iovbvPlWa2aZVTmUGafDKuHa9s4Rc3NTKGIusiZDmHvIy+6bWoNgzy9KeQr2aM3dbVV/wAXhXGUp3tFHSMY2u2WNp7Si5sqpBHHXU33m++/G/XSKTEs+TJdmOZTbXpKxUWG/W17dtPMdsfCwpmln5leLu8aL4lhauYPacC6YTDyztYDnEiyKw6ziJcqvrvsxPZUZMm/aOmbGK9koQ8m5n1che83P3Vv86nxOwsNCubEYgINwPQQE8AM2Yk9gph9Hxs35SRMKmt0h+ulOun1sihU03gId+jaa2tn7BghbOqZpNfrpGaWbU3I5yQlgOwG3ZXVUoo5urJmeweGBcHDYaWUDUS4k/R4Qd1whTnGPV0Ldu6m0Wy8UQQ+JWEX0XDQoluwtLnzHtCr3U+oq0ktiG29xMNgHjisWT184q+ioB6Ufi8DvxGLP9+6/s2pzRWmCVeTEHvGeTskxGIkHk0hFXNn7Hw8F+YhiivqciKhJO8kgamr1FAFFFFAFFFFAFFFFAFFFFAFFFFAFFFFAFFFFAFFFFAFFFFAFFFFAFFFFAFFFFAL9pbHjmZXbMkiXySxsUkUHeLj2lPwtdbgG2gqmmwZb9PH4t1+G2Gj/wAUUCv61yigLOA5PYaJsyxgv+dkLTS/7yUs3rTSiigCiiigCiiigCiiigCiiigCiiigCiiigCiiigCiiigCiiigCiiigCiiigCiiig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4279" name="AutoShape 7" descr="data:image/jpeg;base64,/9j/4AAQSkZJRgABAQAAAQABAAD/2wCEAAkGBxMTEhUUEhQVFBUXFRUUFhQYGBcVFRcYFBUWFxQVFhcYHCggGBolHBQUIjEhJSkrLi4uFx8zODMsNygtLi0BCgoKDg0OGhAQGywkICQsLiwsLC0sLSwsLCwsLCwsLCwsLCwsLCwsLCwsLCwsLCwsLCwsLCwsLCwsLCwsLCwsLP/AABEIALUBFgMBIgACEQEDEQH/xAAbAAACAwEBAQAAAAAAAAAAAAAABQMEBgECB//EAFEQAAIBAgMDCQQECgYGCwEAAAECAwARBBIhBTFBBhMiUWFxgZGhMkJSsRQjYpIVFjNTcoKywdHSB0NUg6LhJDSEk8PwF0RzdJSjpLPC1PFF/8QAGQEBAQEBAQEAAAAAAAAAAAAAAAIBAwQF/8QALREAAgECBgEBBwUBAAAAAAAAAAECAxESEyExQVEEFCIyYaGx0fGBkcHh8FL/2gAMAwEAAhEDEQA/APuNFFFAFFFFAFFFQYnFontsF7OJ7hvNAT0Umk26L9BLjrY5fSxPyqq23nvboeAJPkDXN1YLk6qhN8GjorNPtaVtxI7ky+rXrwmJxB95vEgfIVLrxLXjS5NPegtbfWXYzH2pSO4kfI1TkEIP1j5jwDNe/cDvqX5C6KXjPs1j4+Ib5EHZmF/nVeba6D2QznqUWH3msKQrOP6tPPoD5X9Kimlk4vl7EUD/ABNf5Cpz29kUvGXLG8+2JeEar2sxb0UD51UPKCXgIz4Mv7zVBQ599rdpv+6vPNW3kmpzZdnVUIdF1uUc/wAMfk381e4uU8nvRoe4kfO9UTGDwrz9HFZmT7NyafQ8i5Sp70bjuysPmKtLt6A++R3q38KzHMdleGh7K1V5EPxoGxTasJ3SL4m3zq0kgO4g9xvWAMHfXEjKm4JHaNDVryHyiH4q4Z9BvResKuKlG6WQfrE/OuNtCY6CSQ9xI+VV6hdE+ll2jdM4AudB1nSlmK5RYZN8oP6AZ/2Aax8xc+3c/pXb5mvaWt/yKl+Q+EXHxVyzURcqMM24v4xv/CrQ21h7X5xR33B8iKyK175qpVeRr8WPZrBtnD/no/vCuHbeH/PR/eFZB46j5ut9Q+jPSx7NY/KXCj+tB7ldvkKgl5Vwj2VkbuUD9og1mTEeqvP0YmpfkSKXiw5HkvK4+7Cf1mt8hUA5UzE2CxjwYn9qli4QmposJYiszZvkrJprg2uAlLIC28+FFc2cLIKK9i2Pny3LVFFFaYFFQY3FLGhdtwtu3kk2UDtJIFIcVtU2vJJzQPuIOl4sdfK1TKSRcKblsd2vtE88yZmypluqaMxIvqRuGvXVYIW3IsY6yQzn/nvNK5MYvuX69a8ri3c5Vux6hrbvO4eNeSUm2fRhSUUNDBEurEE/aN/TcKrzY5R7GXwqt+DmJvK1h8K7z3tw8POrEWBgvfLfvZyPIm1c2UuyJMcb6anq3nyFWQ2IbqRes7/IV2XGxx6DKvYLXPcBvqMPLJ7CEdr3Hku/ztQfE9/RPjct42HpUaIn9WuftUDL97dUkezmJu/TPUdFHcu7zvUsjECxFu7dUs1HgYadvZaKPwL+txUcmAnHtTRsOICZT8zUiE8PU1KdRrW4kY4u4R6Drrpa9csKMlZiNsRmOuBe+pgLV0sK25lyDm/tGu5O2vTMK6sgrTLs8ha8vHUjSDrrwcQKWFyu0N/lTLA4dRpw+faaXS4mo02hbjWxaTMkm0OMXEg4ClE6pvGlQT7W35juZx4BiB6AVQTHlzpVSeohHQawqOup9Kr4eSw1tXpsQOqudzpYsC1dOWqYkvwqQGlzLE9x1V6VqgzV3OK0wnvXpWF6rFuqvcK6itMZrMEegKK5gPYFFe+Ox8yW7LNFFVsZjljHS3nco1Y9w/fWt2MSuG0cGssZRiQDY3GhBBupHaCBXz7aWxZRJlGIVxfU2IKjqI1BPcfKtPtTaunTbIOEam7n9JuA7B51mcbtG44Io4CvPUknse3x6clqyzhMLhlFnMkh43Nh5LarGJ2qiDLGoRRwFhSHArNOegMifGQbW7D7x7BWk2fsiKMZm6bD3m6+sDcK42O8lFasWqssmoGUdZvr3Df4nTvphBsmNvazXHWxIPeNB6VZxG0F3KAO2lM20bcalo1XfwHMUMMOqqo7gK5PtXqFqQybQHxeFUMVtdRupqFBc6mhfHdtRHEmslJt026hcDzNQTbZkIphOiibKHFhmy3131aABG83r5hh9pS86Cp1a667tNbn1rXbL2iEGpzt1nd4DqrcKIaZo44mr2CeNKodokkDdfyq3icYoG8WG81DihqWy4qJ5BwqouHlcX/Jp1sCXI7F4ePlUwUKLDzqbDQ6XqNpKHaqcuIAqkhsSyS1VlnqCbEVRlxFbYwtSSE7jVCWN+BrwcYBXg46pKRbbClma50zHTxplhcHYaUvWfptr7x9SasnaIFXLd3JjfCrDEr11GZaVHaDE6CvQdjvNqnQqzGqv3edBlqghUa3vVgYocKG2LIYnj6V2x66rDEjrrjYsddYYXPGpIXsaUti65Fi9a25jPpGzj0BRUWxWvGKK+hHY+VP3mMKynLIyxkTIpZcmRiBfJYk3IHA5t/ZWrqOd8qs1r2BNuJsN1JK6sbCWGVz41PtbiWHfem+ydjNL05gcvBDpftbs7KYLjYnkE+IUF7XRbDKl9ejYantNz3bqi2nykzaILV5bdH0sUnwNppliAAtfgNAKVYjat+NZ3F7SJFyd28nQUpOMkZugMwtvIIF+sDutRRuG4wV5Ggn2hck6m3bpSPaG2BrkOZjwHsjvaupsiaU9O5HVuA8KbYTks3VXVU+zzz8n/kzMO0JQPZv1XJ/cK8zYqdt2Ve5Qf2r1vIeSnZVheS9uFXgRxdab5PmE+HlexZma27Ww8lsKjcTD33H6xFfVDya7KrYnkroSbADeToB3k1tkRjl2fLZMRKNb3I3Eix17RTvZm2YgAGDI3abjz/jWh/FqKS4jPOEb8liPvEhfWpcJ/R1mP1jBR1L028yAB5GuUsB6Kc6v5K2F2sMy5SGJ0Fjff3Vr9l4AC0kg0HsId5b4m7uA7b93dmbAwuDF0QZuLnpOfHh4V4xm0bnTyrg7cHpxOW5bxGJJNyfCqUuKHCq5l4mq82JA3VNmUrE08xpfLIa62KFVZsQK1IzcjnlNLppjUs84pdNJetsUkdllqJpdOwV0LeqWJieW6roo0v19dVGN9BUqRgrsaT7TUSMpYDRd+m8Bv3ivabST40P6wqLFbEeSViPsjyUD91X8JyOlb/8rs6SbPFHy2laxGu0BwZfMV18bfj6im8PIRjvHoKsr/R8fh9BU5JfrPgZz6ae2uHaJrTf9Hh+EelRvyAfgD94j5GmSzfVx5RnRtM9dd/CJ66cvyDm4FvQ/MVWl5GYgbreK/wIqXRZa8qmyiMdU2Gxd2FeJeTeIXgD4kfuNQxbPmVheNvCzfLWpymuC1VpvZn2Lk414RXai5Kn6kVyvXHY+ZP3mO6KKKokxXKLknIzlsPlyk3MZOWxO8qd1uw7vSlGF5DYp26ZSJesnnCe5V08zX0yioy4nZV5pWuZDCcgYFsXZpG62tp3DcPCm0PJyBdy05oqrI5Nt6spR7LjG5RUy4VRwqeitMIuYFRzKigliFA3kkAeZqeRwASdAAST2DfWAxu2ZJTnC6+6Tcqg6kXi3W3XfhUylhOlOm5s0eI2otvq1v8AbcFV8Aek3kAeuqU8ccgvMBIBqM4BUH7K7h86SNiysZdullOVjYgjMNG3nQXqjJtW4FzXnlKT3PZClFbD3nEXWIBLXsBorWFypHAnrrzjNsWtkb2lzL26Xse3fWUxe2AFNt+h8j/C9K5doErf4TmHcd49T51CSRckaWfarOLseGveNDS99oCkwYhbuwRb3uT28KiOKX3VkfttlHrW2vsMSjuNpNpmqr48mqWeQ7oPNz+5aliwk7f1aj7x/hW5bIz4Lk9nFmonxXbV/D8mcS+/IP1WPpmpvhOQzn23P6qhfnc1uWx6mKMmZCa6tr6nXqGrHuA1r6JhOQUWhZS36RZh5E29K0GA5Lwx7kUdwAq1SIl5fSPmWztgyzH2Skf+Nuz7I9e6tjsrkiABcWFbFcNHGpJsAASSdwAFyTVPA7YMixSCFhFL0lcsAyoVLK7ofZBAGlyRmFwNa6RikeSc3N3ZBsTZSZSSLnnZx92aRR8hTpIVG4ClsG0sNEhviIgpeVszSIBdyZmG/grg91jxqziNqRKSvOIXsSqZ1DNZc1gL6mxB7iDVkly1dpbgdsRyKHJVQUiexdcw55cyqyjUHq6+FSrtfDllQTxFmClVDqWIe+QgXuQ2VrddjQF2iiigC1cKiu0UBE+HU7wKqy7KjPCr9FAQ4aAILCu1LRQBRRRQBRRRQBRRRQBRRRQEeIizKyn3lK+YtXzFMdlhF9GVmRh1MCTb1PlX1KsttjkXHNI0iSNEX1dQAyMfisdzeNRONztSmo3uYF9p3DqdzDW+7S/8aSQFjpvr6bH/AEb4fTnJZnPGxRR5BdPOr+H5B4Fd8Rc9bu59L29KlwbOq8iK2PlBjG5jc/COkx8BrVzBcmsRNqqtEhFumCHOoNwvDq18q+x4TZEEYtHEiDsAFXFjA3ACiprk5yryex85wPIS5zPdj1tr5dXhT7DckEXeBWqorpZHFtsRpyaiHAVYi2JGOFNKK2xhWjwSDhUyxgcK90UAUUUUBHPCrqyMLqwKkdYYWI8jSFeTzhIEaYFcNfm2KDORzTxJzhLZWsHBOguVG6tCTSuJfpDBz+QUhox+dYG4lP2BYFRx9r4aAVYbko6lyZgS7Fz9WfaODTC6XkOlow3iR3eMBsWRZmGUW9nOUIBthkh54WltchALFb2Fr8a1tFAZzDcmmRo3EozRLh1ToEA8xFLE2YZ9QyzN3EA61HFySyuzLLbO+GcjJfWDFTYlgOnoGadgB7oA31ocTi44xeR0QdbMFHmTSccr8I2kLtiDu+ojknFxwLxqVB7yKAeiu1n/AMO4ljaPZ+It8Uj4eJfISs48VrwMTtRjph8HGOtsRK7fdWAD1oDR0UgVNpne+CX+7mf/AIi1JzO0fz2D/wDDzf8A2KAd0UuhGKHtmBj2CRB6lqvRFrdIAHjYkjzIFAe6KKKAKKKKAKKKKAKKKKAKKKgxmMjiUvK6RoNS7sEUd5Y2FAT0UkHKHnNMNDNP9vLzUPeJJbBx2pmrgTaD2JfC4frULJiTbqDlohftymgHlcvSf8H4r+2Ht+pi9P8AO9K9oYfDIR9NmlxBNwscrAI/WFwseUS+KMfOsuLDbE8pcKhI53nGG9IVfEOO9IVYjyqA8rIN5jxdjx+hYw+giuPEV5i2lLkC4TBMFA6POkYWPuy5WkX7lcnO02ByfQozwDGaUDvICX8qXNsevxuw/BMYf9hxo9TCBUv4xA+zhsW39yU/9wrS/D4bGk2xQZhuvh8QqL2kjm43Xuzt307iwEa8ZD+lLK582c1phRbbs3DAYs+OGHznry3KGUf/AM/F/wDpz/xqdK4At/E14bFoN5A79PnWXRtmKF5RP72Bxi/qxN+zKaG5VRjRsPjB/sszfsKaZPtOIe+n3gKW4/lKIwWEbOo94Zgv3yuXzIqXUiuTVBs5JtqeUZcLhZAT/W4gczEnaUJ5xz9kKL21ZaXYnk5zylp5ZJywvZrZCD1Q/k1XqFi1rXY042ft6KZWzHmiBqGZQLHS4a9jY6HqNeoMfEwtziXUAEZl4cRrqD11SaexqVnqYOLY0MMyxc1lhlcQu0Y+jsTILBRzWXMvSFz4A+1fapsPEJ+Tx0+XgsiQy27A2QMf1iT21V2tzayRSS+wh5wWFyzAZUCjibtfwv215xHKuUapheidAXlCse5UR/U1LnGO5bg5P2UXX2Rim0OPkUdaQwKfAsrfKuJyXQ/lcRi5j9udkB70hyJ6VFh+VFyVeEgjLfI6OBmvYXbKSdOqpxymj/NzfdX+apzqfZOVPokw/JbBI2dcLBn/ADhRWkPe7AsfOm6i2g0HVSf8Y4/gl+6P40fjHF8Mv3f863Nh2jMufQ5opMeUcXwS/c/zrz+MsXwS/c/zpmw7Qy59DuikR5UR/m5vur/NUZ5WR/mZvJP56ZsO0blT6NDRSKDlIrHSKQd+T+ameHxeb3SO+1UpxezJcJLctUVwGiqJO0UUUAUUkxG3C7mPCJz7qSryE5cPERvDya5mHwICdNctRybJkfXF4p3HGGIcxEfukynuMluysbtuNy1jOUEEbmMMZZRvhiBllF92ZV9gab2sO2q5xuOktzeGihUjVp5byL1fVQqyt3c4O+pcNJFCgjhWOFBuRQFHgoqhjNtktzcAeeUEZkS1l1H5RzZY+4nNbcDXPNT0jqdMt86Ev4BEgviMRiZm+xLJhUF+Crh2TT9IsesmvUewsPDZwiKV3SzM00g/vJmJHnVGFp5rc5M4H5vCrlU8LNiJRd9fejyV6j5OxlsxjiUjc8l8TN/vJi1u6pc+3+wwk34ew7XyTPiSNCMOrzAEbwTCMq+Jqu+12P5OBVN/+sTqptxISDnWPcbeFMpMJBpzhMlt2Y6DuXcPAVYieECwVbVzdRfll4H8f2EUzM4POYrLfQQwI2Hzk6BDM933kaoVNW8JsloBePm47+0wXM57XkfM7ntJNc5QvG0ZQWUuCoPUx0jOnU1j4VW2ljlmhUrMUVlINtekNCh6iDeolVk19i409V/IydZv7Vb9SP8AelebSjfjD9yL+Svn+Gwk+IdljMkuU20IUd5LEBRwA3mx0p3h+QeIYdN407M0kp8bZB60iqktvq/uU8Ed38l9jRtnP/XGP6sf8tRnBSndiie9U/clKR/R4f7SR+ihA9ZDQ3IGUezjG8Vb90la6VX/ADMU6ffy/oaHB4sezNG3YV/eCKid8cvuQt+s6/8AxNZ/FclNoR6xuZB9mTpeUmUetUH2tjYDaYuvD6xbA9xIAPgTXKUZR3TOkWns0a4YvEnRliQ9YzSHyKr86X4raWIhkjiXm5GlJs75oxuZiGPStbKdOI3bjVbZ3KFm1dFGnC4uaWbTnd5HZLtIxTmkHxIQwO+wsRv3WvffXFSbep0cEkeZMTKqoJYwjxO9spB+qYnKUYe0oJC38CNbVf8AwiQUeXMkZUKkkahjmY2yuW9jhY6gk8NBS7HzfWFRe5e4jbokFyEO/gQxBIuNQeArXfQWhVC+ULDdwFJYsxBW5JUbsx067dVa+zHZaGY2rKHhfm2Y2+sX6xMyuoIDhVUBCdxG4gnjrTvk6TPs6J/Zcxi57bXPzv40u5a8y2RZT0SFVjezDpx5gG3i6lhTHGcooIYsoJJFwigaADQDwAAq8zFG7YwarCjuBhRbkbwcxHXoqnXssPOmH0uIncKxmG29K2aQZVVTxAsRf2e3StHs+NCpckC1+OgA467q4xvwdZJLcaiRD7td6Hw1m8RykW/N4dWnfcQis1vIVyCDa0mqwrGOHOMq+guR4iukYyey+Rxdlu7Gk6HCP0rluqP0pOnJ/ax34iBO7Ox/ZFehyNx7e3tC36MZ+eauqoz6+hDqR7+o0Z2/NioZMQw9xR5VWH9HzH28diT3ZFHyNef+jWM78Ziz+tH/ACVWRMzOj2X8PjTfcvpT3CSXHCs/hOQMMevPYhu9k/claDCbMWMWBY95B/dXelTlHc41JxexdWihVtRXoOAu2vtJosiRpzk0pKxpfKvRF3d2scqKN5sdSALkiqbbGkk1xeJdgd8MX1EPcbEyMOGr2PEVZ21gpGaKaDKZYi1kY2WRHWzxlgDkJspDWOqDgTWd2rtjD88q4oY6GRxZcOsckgbLvyHDq9x3Gslfg1W5GW0dtRYZBHDkjVQALABEUEAhQNBYE24aUnxW2lkkCvLlBICxxfWYiUndlRfZH2jZR52uSbOEgvzQwmHHvkA4uY/Ct7mIdty5voEtc+udjijCYeIRqzMFVReWRwbMXYXIN73Nyx6xXCUdbzf6HaL4iv1IIdkNIbOpjUW/0eNry8f9ZxV7LvByR2/SYGr2PVIICqGONURiuHi6CaKTYkWLbuFr9tWsHsiRlHPSFF/NR2UDvbif+b1NLyaw7WurG3W7m/ZqT6VVpNaKxN4p6u5n02vMQsMGQgZUjAIZiqgAMQDoLC9zYU7g2NKw+tnIPVGAPDMwN/IV3ae24cNJFFpdrlkRGd1jCNZisYJALZACRrrXn8a4b2WLFsezB4q33jGFHia1UY86mOq+NCZeTsPEyN2l2H7Nq43JyG3RaVe0SMfRrj0ry21sQ35LByX4GaSOFPHKXcfdo+gYuQ3lxIiX83h0Fx2GWXMW8FWrwR6Jxy7FeN5HO5AE5y9ZBzDt0NifIdlMsTyXgYLkvEVAW6WGYAW6QIIJ7d9e/wADzr+Txs3dIsUo/YDetRnBbRvpi8Nbtwbk+YxQ+VYqcVwa5yfJdwGHhw5WFBYuHe/FipXMWPFukPAdlMayu2cNjgqymfB5oW5xWdJIE9kq6u3OMArKzDjY2PCpNm8qXxCn6PhZGYaZ2ZUwx7UxAvzqHgUVu0CrINHLIFBZiAACSSbAAakkncKobP2mZzeONhDwle6Z+2NCMxX7RsDoRcG9VX2W8pDYyRWQG4gQFYb8OcLG81u2y7jluL1ffacQ3NnPUgL+eUG3jWNpCxcrkigghrEcb7vG9Ln2hIfYjt2ufXKt7+JFLMdArf6w/OfYa3N/7v2fO5rlKtFbanSNJsX7Y2dgpCVwy/W3teAhYlN9ecNjHfssW7KQ4TBy4J3XEEM0hDLMNLqBrHb3bEXtx38KfT7WjiHQG7d1Du6vCsdyl2w0im5JKkOD1Za8VSak9j20oOPJodqxI6q9rk2ubXsVN1kB3BhYEHsrxtTlQTEFdSH1z2FwChsbdl9R13FLdl7TzwNHDmmlcZQkYMltNCxGiDfqbCtNyM5LlLy4qMc5dObVjmy5FtnK3Khye8gKuvAKdKU9BVnCGpkpeQ20MQy86oRXILMWU5FbeCAblgOob6ebd5B2QtgmLgaNAzBj0dDzbsdD9lj4rW72ptBMPDJNKcqRqXY9gG4dZO4DrNZ7k9t4CFRzOKdyXkcjDzKmeV2kcI8iqGUFiAQbEAV7V48LWseR153vcx0PJ3EsuQYKQsdM8rIqKOv2r+AvWu2dyOvrinzjhAlxEOxjvf0HfTY8oLb8Lix/dZvRGJqNOVuFteRpIAN5xEM2GXvzTIq27b1MfGpxdypeTUkrDfC4VI1yxoqKNyqAo8hUtqjw2JSRQ0bK6ncykMp7iNKlr0HnCiiigCiiigCiiigCiiigOGstyYU/QxMihsVIB9JJIMgmBtPHdjpkbOqpcAWHjqqV43YEEjmSzRyEAGSJ3idrbsxQjPbhmvagKQ2RNKS0zlAdMoIZyDvzNbKvcotUX+h4SWwZ5JyLiFS00u4DMIl9nSwzkAa79at/i2h/KTYqQfC08ijxCFb+NMdn7OhgXJDGka3vZFCgk7ybbz2mpUEinJilMVtFyWXD4eOMhcqyzNzw+LOIo2S+7QOe+pDgcZLpLiFhXiuHTpkdRllzWHaqg9RFPKKokp7M2XFApWJbXN2Yku7n4ndiWdu1iTVyiigCiqO1NqxwBc5JZzZI0BeRz1Ig1Padw3kgUv8AouKxGsrnCxn+qiIM5HVJNqE7o9R8ZoC9tHbUEBCyOOcYErEoLysBvKxoCxGo1tbWqQxOMmP1ca4WPXpzWkmOvuwocqg77s9xpdeqfCw4bCgrEgQkjNlUlndt2eQ+05J3sb6617k2gwaxyL4lu7qqJTjHcpRb2IMPydhDCSYviZBb6yc57Ee8kYAjjPaiirr4ktpFu/Oe7+r8R9O/dS+fGxDWV85+Hco7l/jeqGK5RBtF0Fc5VlwXGk+TuMxGkmbpuNUYgXy6KRbcLEX0A9oVYwONXL7N2trc2FZvFbRs4a/R3HsDdE+uU+FeMHhZZnypc+OgHAk8K86xN33PRaMUNNp7fYEqpA7v40mM0srWUM7HWwuT32G4dp0rTYLkgoN5XJ+yungWOvlatHhcKka5Y1CjqAt4nrNdVQb95nN1or3UfPvxNxUgucidSsxv/hDD1qHA8gJ3lAnyJCDdyrZ3kA9xRlAVTxJ16hxH02qO0NsYeCwmmjjJ3KzDMf0V3nwFdF48E7kOvO1i1DCqiyqFHUAAPSvZIFJPw3LJ/q2GlcEaSTf6NF4hxzp8I7dteW2LLP8A67KHT+zRApAernSSXlt1XVTxWuxxIsOfp0iyEXwkTBoerESqdJrcYk0KH3m6W5UJ0dcUW0GgrtAFcIrtFAKcVybwzktzWRzqXiZ4JDx1eIqx8TUX4IxCG8OMltwSZI5kHiAsh8XNO6KARjEY9D04YJlt7UUjRyE/9lIpX/zK6vKNV/LQYmD9KIyDvLwF1Hiad0UAuwG3cLMSIZ4pGBsVV1LA9RW9wew0xqrjtmwzC00Uco3WdVceopd+LEC/kTLh+oQyuiDujJKeGWgHdFJF2djEFo8WJP8AvEKOT4wGIennVmCfFD8pFER8Uchv35XQW+8aAZUVwV2gCiiigCiiigCiiigCvMjgAk7gCT3CvVeXUEEHUEWI7DQGe5OBBEuLm/L4lRITYsyo3SjgQC5CKpGg0Jux1NM58Wba/VLxZrZj+iovbvPlWa2aZVTmUGafDKuHa9s4Rc3NTKGIusiZDmHvIy+6bWoNgzy9KeQr2aM3dbVV/wAXhXGUp3tFHSMY2u2WNp7Si5sqpBHHXU33m++/G/XSKTEs+TJdmOZTbXpKxUWG/W17dtPMdsfCwpmln5leLu8aL4lhauYPacC6YTDyztYDnEiyKw6ziJcqvrvsxPZUZMm/aOmbGK9koQ8m5n1che83P3Vv86nxOwsNCubEYgINwPQQE8AM2Yk9gph9Hxs35SRMKmt0h+ulOun1sihU03gId+jaa2tn7BghbOqZpNfrpGaWbU3I5yQlgOwG3ZXVUoo5urJmeweGBcHDYaWUDUS4k/R4Qd1whTnGPV0Ldu6m0Wy8UQQ+JWEX0XDQoluwtLnzHtCr3U+oq0ktiG29xMNgHjisWT184q+ioB6Ufi8DvxGLP9+6/s2pzRWmCVeTEHvGeTskxGIkHk0hFXNn7Hw8F+YhiivqciKhJO8kgamr1FAFFFFAFFFFAFFFFAFFFFAFFFFAFFFFAFFFFAFFFFAFFFFAFFFFAFFFFAFFFFAL9pbHjmZXbMkiXySxsUkUHeLj2lPwtdbgG2gqmmwZb9PH4t1+G2Gj/wAUUCv61yigLOA5PYaJsyxgv+dkLTS/7yUs3rTSiigCiiigCiiigCiiigCiiigCiiigCiiigCiiigCiiigCiiigCiiigCiiigCiiig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1" name="TextBox 10"/>
          <p:cNvSpPr txBox="1"/>
          <p:nvPr/>
        </p:nvSpPr>
        <p:spPr>
          <a:xfrm>
            <a:off x="2051720" y="1628800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/>
              <a:t>Ínhüvelyganglionok</a:t>
            </a:r>
            <a:endParaRPr lang="hu-HU" sz="3600" dirty="0"/>
          </a:p>
        </p:txBody>
      </p:sp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916832"/>
            <a:ext cx="2313717" cy="3096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 flipV="1">
            <a:off x="3095416" y="2457312"/>
            <a:ext cx="1708894" cy="1924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5686402" y="2746646"/>
            <a:ext cx="2951012" cy="244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http://semmelweis.hu/wp-content/themes/se_uj/images/logo/egyetem_cimer_atl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96250" y="260648"/>
            <a:ext cx="1047750" cy="1047751"/>
          </a:xfrm>
          <a:prstGeom prst="rect">
            <a:avLst/>
          </a:prstGeom>
          <a:noFill/>
        </p:spPr>
      </p:pic>
      <p:pic>
        <p:nvPicPr>
          <p:cNvPr id="13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8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9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altLang="hu-HU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A kéz tumorszerű elváltozásai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528" y="1772816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Ganglionok </a:t>
            </a:r>
            <a:r>
              <a:rPr lang="hu-HU" dirty="0" smtClean="0"/>
              <a:t>:</a:t>
            </a:r>
          </a:p>
        </p:txBody>
      </p:sp>
      <p:sp>
        <p:nvSpPr>
          <p:cNvPr id="54277" name="AutoShape 5" descr="data:image/jpeg;base64,/9j/4AAQSkZJRgABAQAAAQABAAD/2wCEAAkGBxMTEhUUEhQVFBUXFRUUFhQYGBcVFRcYFBUWFxQVFhcYHCggGBolHBQUIjEhJSkrLi4uFx8zODMsNygtLi0BCgoKDg0OGhAQGywkICQsLiwsLC0sLSwsLCwsLCwsLCwsLCwsLCwsLCwsLCwsLCwsLCwsLCwsLCwsLCwsLCwsLP/AABEIALUBFgMBIgACEQEDEQH/xAAbAAACAwEBAQAAAAAAAAAAAAAABQMEBgECB//EAFEQAAIBAgMDCQQECgYGCwEAAAECAwARBBIhBTFBBhMiUWFxgZGhMkJSsRQjYpIVFjNTcoKywdHSB0NUg6LhJDSEk8PwF0RzdJSjpLPC1PFF/8QAGQEBAQEBAQEAAAAAAAAAAAAAAAIBAwQF/8QALREAAgECBgEBBwUBAAAAAAAAAAECAxESEyExQVEEFCIyYaGx0fGBkcHh8FL/2gAMAwEAAhEDEQA/APuNFFFAFFFFAFFFQYnFontsF7OJ7hvNAT0Umk26L9BLjrY5fSxPyqq23nvboeAJPkDXN1YLk6qhN8GjorNPtaVtxI7ky+rXrwmJxB95vEgfIVLrxLXjS5NPegtbfWXYzH2pSO4kfI1TkEIP1j5jwDNe/cDvqX5C6KXjPs1j4+Ib5EHZmF/nVeba6D2QznqUWH3msKQrOP6tPPoD5X9Kimlk4vl7EUD/ABNf5Cpz29kUvGXLG8+2JeEar2sxb0UD51UPKCXgIz4Mv7zVBQ599rdpv+6vPNW3kmpzZdnVUIdF1uUc/wAMfk381e4uU8nvRoe4kfO9UTGDwrz9HFZmT7NyafQ8i5Sp70bjuysPmKtLt6A++R3q38KzHMdleGh7K1V5EPxoGxTasJ3SL4m3zq0kgO4g9xvWAMHfXEjKm4JHaNDVryHyiH4q4Z9BvResKuKlG6WQfrE/OuNtCY6CSQ9xI+VV6hdE+ll2jdM4AudB1nSlmK5RYZN8oP6AZ/2Aax8xc+3c/pXb5mvaWt/yKl+Q+EXHxVyzURcqMM24v4xv/CrQ21h7X5xR33B8iKyK175qpVeRr8WPZrBtnD/no/vCuHbeH/PR/eFZB46j5ut9Q+jPSx7NY/KXCj+tB7ldvkKgl5Vwj2VkbuUD9og1mTEeqvP0YmpfkSKXiw5HkvK4+7Cf1mt8hUA5UzE2CxjwYn9qli4QmposJYiszZvkrJprg2uAlLIC28+FFc2cLIKK9i2Pny3LVFFFaYFFQY3FLGhdtwtu3kk2UDtJIFIcVtU2vJJzQPuIOl4sdfK1TKSRcKblsd2vtE88yZmypluqaMxIvqRuGvXVYIW3IsY6yQzn/nvNK5MYvuX69a8ri3c5Vux6hrbvO4eNeSUm2fRhSUUNDBEurEE/aN/TcKrzY5R7GXwqt+DmJvK1h8K7z3tw8POrEWBgvfLfvZyPIm1c2UuyJMcb6anq3nyFWQ2IbqRes7/IV2XGxx6DKvYLXPcBvqMPLJ7CEdr3Hku/ztQfE9/RPjct42HpUaIn9WuftUDL97dUkezmJu/TPUdFHcu7zvUsjECxFu7dUs1HgYadvZaKPwL+txUcmAnHtTRsOICZT8zUiE8PU1KdRrW4kY4u4R6Drrpa9csKMlZiNsRmOuBe+pgLV0sK25lyDm/tGu5O2vTMK6sgrTLs8ha8vHUjSDrrwcQKWFyu0N/lTLA4dRpw+faaXS4mo02hbjWxaTMkm0OMXEg4ClE6pvGlQT7W35juZx4BiB6AVQTHlzpVSeohHQawqOup9Kr4eSw1tXpsQOqudzpYsC1dOWqYkvwqQGlzLE9x1V6VqgzV3OK0wnvXpWF6rFuqvcK6itMZrMEegKK5gPYFFe+Ox8yW7LNFFVsZjljHS3nco1Y9w/fWt2MSuG0cGssZRiQDY3GhBBupHaCBXz7aWxZRJlGIVxfU2IKjqI1BPcfKtPtTaunTbIOEam7n9JuA7B51mcbtG44Io4CvPUknse3x6clqyzhMLhlFnMkh43Nh5LarGJ2qiDLGoRRwFhSHArNOegMifGQbW7D7x7BWk2fsiKMZm6bD3m6+sDcK42O8lFasWqssmoGUdZvr3Df4nTvphBsmNvazXHWxIPeNB6VZxG0F3KAO2lM20bcalo1XfwHMUMMOqqo7gK5PtXqFqQybQHxeFUMVtdRupqFBc6mhfHdtRHEmslJt026hcDzNQTbZkIphOiibKHFhmy3131aABG83r5hh9pS86Cp1a667tNbn1rXbL2iEGpzt1nd4DqrcKIaZo44mr2CeNKodokkDdfyq3icYoG8WG81DihqWy4qJ5BwqouHlcX/Jp1sCXI7F4ePlUwUKLDzqbDQ6XqNpKHaqcuIAqkhsSyS1VlnqCbEVRlxFbYwtSSE7jVCWN+BrwcYBXg46pKRbbClma50zHTxplhcHYaUvWfptr7x9SasnaIFXLd3JjfCrDEr11GZaVHaDE6CvQdjvNqnQqzGqv3edBlqghUa3vVgYocKG2LIYnj6V2x66rDEjrrjYsddYYXPGpIXsaUti65Fi9a25jPpGzj0BRUWxWvGKK+hHY+VP3mMKynLIyxkTIpZcmRiBfJYk3IHA5t/ZWrqOd8qs1r2BNuJsN1JK6sbCWGVz41PtbiWHfem+ydjNL05gcvBDpftbs7KYLjYnkE+IUF7XRbDKl9ejYantNz3bqi2nykzaILV5bdH0sUnwNppliAAtfgNAKVYjat+NZ3F7SJFyd28nQUpOMkZugMwtvIIF+sDutRRuG4wV5Ggn2hck6m3bpSPaG2BrkOZjwHsjvaupsiaU9O5HVuA8KbYTks3VXVU+zzz8n/kzMO0JQPZv1XJ/cK8zYqdt2Ve5Qf2r1vIeSnZVheS9uFXgRxdab5PmE+HlexZma27Ww8lsKjcTD33H6xFfVDya7KrYnkroSbADeToB3k1tkRjl2fLZMRKNb3I3Eix17RTvZm2YgAGDI3abjz/jWh/FqKS4jPOEb8liPvEhfWpcJ/R1mP1jBR1L028yAB5GuUsB6Kc6v5K2F2sMy5SGJ0Fjff3Vr9l4AC0kg0HsId5b4m7uA7b93dmbAwuDF0QZuLnpOfHh4V4xm0bnTyrg7cHpxOW5bxGJJNyfCqUuKHCq5l4mq82JA3VNmUrE08xpfLIa62KFVZsQK1IzcjnlNLppjUs84pdNJetsUkdllqJpdOwV0LeqWJieW6roo0v19dVGN9BUqRgrsaT7TUSMpYDRd+m8Bv3ivabST40P6wqLFbEeSViPsjyUD91X8JyOlb/8rs6SbPFHy2laxGu0BwZfMV18bfj6im8PIRjvHoKsr/R8fh9BU5JfrPgZz6ae2uHaJrTf9Hh+EelRvyAfgD94j5GmSzfVx5RnRtM9dd/CJ66cvyDm4FvQ/MVWl5GYgbreK/wIqXRZa8qmyiMdU2Gxd2FeJeTeIXgD4kfuNQxbPmVheNvCzfLWpymuC1VpvZn2Lk414RXai5Kn6kVyvXHY+ZP3mO6KKKokxXKLknIzlsPlyk3MZOWxO8qd1uw7vSlGF5DYp26ZSJesnnCe5V08zX0yioy4nZV5pWuZDCcgYFsXZpG62tp3DcPCm0PJyBdy05oqrI5Nt6spR7LjG5RUy4VRwqeitMIuYFRzKigliFA3kkAeZqeRwASdAAST2DfWAxu2ZJTnC6+6Tcqg6kXi3W3XfhUylhOlOm5s0eI2otvq1v8AbcFV8Aek3kAeuqU8ccgvMBIBqM4BUH7K7h86SNiysZdullOVjYgjMNG3nQXqjJtW4FzXnlKT3PZClFbD3nEXWIBLXsBorWFypHAnrrzjNsWtkb2lzL26Xse3fWUxe2AFNt+h8j/C9K5doErf4TmHcd49T51CSRckaWfarOLseGveNDS99oCkwYhbuwRb3uT28KiOKX3VkfttlHrW2vsMSjuNpNpmqr48mqWeQ7oPNz+5aliwk7f1aj7x/hW5bIz4Lk9nFmonxXbV/D8mcS+/IP1WPpmpvhOQzn23P6qhfnc1uWx6mKMmZCa6tr6nXqGrHuA1r6JhOQUWhZS36RZh5E29K0GA5Lwx7kUdwAq1SIl5fSPmWztgyzH2Skf+Nuz7I9e6tjsrkiABcWFbFcNHGpJsAASSdwAFyTVPA7YMixSCFhFL0lcsAyoVLK7ofZBAGlyRmFwNa6RikeSc3N3ZBsTZSZSSLnnZx92aRR8hTpIVG4ClsG0sNEhviIgpeVszSIBdyZmG/grg91jxqziNqRKSvOIXsSqZ1DNZc1gL6mxB7iDVkly1dpbgdsRyKHJVQUiexdcw55cyqyjUHq6+FSrtfDllQTxFmClVDqWIe+QgXuQ2VrddjQF2iiigC1cKiu0UBE+HU7wKqy7KjPCr9FAQ4aAILCu1LRQBRRRQBRRRQBRRRQBRRRQEeIizKyn3lK+YtXzFMdlhF9GVmRh1MCTb1PlX1KsttjkXHNI0iSNEX1dQAyMfisdzeNRONztSmo3uYF9p3DqdzDW+7S/8aSQFjpvr6bH/AEb4fTnJZnPGxRR5BdPOr+H5B4Fd8Rc9bu59L29KlwbOq8iK2PlBjG5jc/COkx8BrVzBcmsRNqqtEhFumCHOoNwvDq18q+x4TZEEYtHEiDsAFXFjA3ACiprk5yryex85wPIS5zPdj1tr5dXhT7DckEXeBWqorpZHFtsRpyaiHAVYi2JGOFNKK2xhWjwSDhUyxgcK90UAUUUUBHPCrqyMLqwKkdYYWI8jSFeTzhIEaYFcNfm2KDORzTxJzhLZWsHBOguVG6tCTSuJfpDBz+QUhox+dYG4lP2BYFRx9r4aAVYbko6lyZgS7Fz9WfaODTC6XkOlow3iR3eMBsWRZmGUW9nOUIBthkh54WltchALFb2Fr8a1tFAZzDcmmRo3EozRLh1ToEA8xFLE2YZ9QyzN3EA61HFySyuzLLbO+GcjJfWDFTYlgOnoGadgB7oA31ocTi44xeR0QdbMFHmTSccr8I2kLtiDu+ojknFxwLxqVB7yKAeiu1n/AMO4ljaPZ+It8Uj4eJfISs48VrwMTtRjph8HGOtsRK7fdWAD1oDR0UgVNpne+CX+7mf/AIi1JzO0fz2D/wDDzf8A2KAd0UuhGKHtmBj2CRB6lqvRFrdIAHjYkjzIFAe6KKKAKKKKAKKKKAKKKKAKKKgxmMjiUvK6RoNS7sEUd5Y2FAT0UkHKHnNMNDNP9vLzUPeJJbBx2pmrgTaD2JfC4frULJiTbqDlohftymgHlcvSf8H4r+2Ht+pi9P8AO9K9oYfDIR9NmlxBNwscrAI/WFwseUS+KMfOsuLDbE8pcKhI53nGG9IVfEOO9IVYjyqA8rIN5jxdjx+hYw+giuPEV5i2lLkC4TBMFA6POkYWPuy5WkX7lcnO02ByfQozwDGaUDvICX8qXNsevxuw/BMYf9hxo9TCBUv4xA+zhsW39yU/9wrS/D4bGk2xQZhuvh8QqL2kjm43Xuzt307iwEa8ZD+lLK582c1phRbbs3DAYs+OGHznry3KGUf/AM/F/wDpz/xqdK4At/E14bFoN5A79PnWXRtmKF5RP72Bxi/qxN+zKaG5VRjRsPjB/sszfsKaZPtOIe+n3gKW4/lKIwWEbOo94Zgv3yuXzIqXUiuTVBs5JtqeUZcLhZAT/W4gczEnaUJ5xz9kKL21ZaXYnk5zylp5ZJywvZrZCD1Q/k1XqFi1rXY042ft6KZWzHmiBqGZQLHS4a9jY6HqNeoMfEwtziXUAEZl4cRrqD11SaexqVnqYOLY0MMyxc1lhlcQu0Y+jsTILBRzWXMvSFz4A+1fapsPEJ+Tx0+XgsiQy27A2QMf1iT21V2tzayRSS+wh5wWFyzAZUCjibtfwv215xHKuUapheidAXlCse5UR/U1LnGO5bg5P2UXX2Rim0OPkUdaQwKfAsrfKuJyXQ/lcRi5j9udkB70hyJ6VFh+VFyVeEgjLfI6OBmvYXbKSdOqpxymj/NzfdX+apzqfZOVPokw/JbBI2dcLBn/ADhRWkPe7AsfOm6i2g0HVSf8Y4/gl+6P40fjHF8Mv3f863Nh2jMufQ5opMeUcXwS/c/zrz+MsXwS/c/zpmw7Qy59DuikR5UR/m5vur/NUZ5WR/mZvJP56ZsO0blT6NDRSKDlIrHSKQd+T+ameHxeb3SO+1UpxezJcJLctUVwGiqJO0UUUAUUkxG3C7mPCJz7qSryE5cPERvDya5mHwICdNctRybJkfXF4p3HGGIcxEfukynuMluysbtuNy1jOUEEbmMMZZRvhiBllF92ZV9gab2sO2q5xuOktzeGihUjVp5byL1fVQqyt3c4O+pcNJFCgjhWOFBuRQFHgoqhjNtktzcAeeUEZkS1l1H5RzZY+4nNbcDXPNT0jqdMt86Ev4BEgviMRiZm+xLJhUF+Crh2TT9IsesmvUewsPDZwiKV3SzM00g/vJmJHnVGFp5rc5M4H5vCrlU8LNiJRd9fejyV6j5OxlsxjiUjc8l8TN/vJi1u6pc+3+wwk34ew7XyTPiSNCMOrzAEbwTCMq+Jqu+12P5OBVN/+sTqptxISDnWPcbeFMpMJBpzhMlt2Y6DuXcPAVYieECwVbVzdRfll4H8f2EUzM4POYrLfQQwI2Hzk6BDM933kaoVNW8JsloBePm47+0wXM57XkfM7ntJNc5QvG0ZQWUuCoPUx0jOnU1j4VW2ljlmhUrMUVlINtekNCh6iDeolVk19i409V/IydZv7Vb9SP8AelebSjfjD9yL+Svn+Gwk+IdljMkuU20IUd5LEBRwA3mx0p3h+QeIYdN407M0kp8bZB60iqktvq/uU8Ed38l9jRtnP/XGP6sf8tRnBSndiie9U/clKR/R4f7SR+ihA9ZDQ3IGUezjG8Vb90la6VX/ADMU6ffy/oaHB4sezNG3YV/eCKid8cvuQt+s6/8AxNZ/FclNoR6xuZB9mTpeUmUetUH2tjYDaYuvD6xbA9xIAPgTXKUZR3TOkWns0a4YvEnRliQ9YzSHyKr86X4raWIhkjiXm5GlJs75oxuZiGPStbKdOI3bjVbZ3KFm1dFGnC4uaWbTnd5HZLtIxTmkHxIQwO+wsRv3WvffXFSbep0cEkeZMTKqoJYwjxO9spB+qYnKUYe0oJC38CNbVf8AwiQUeXMkZUKkkahjmY2yuW9jhY6gk8NBS7HzfWFRe5e4jbokFyEO/gQxBIuNQeArXfQWhVC+ULDdwFJYsxBW5JUbsx067dVa+zHZaGY2rKHhfm2Y2+sX6xMyuoIDhVUBCdxG4gnjrTvk6TPs6J/Zcxi57bXPzv40u5a8y2RZT0SFVjezDpx5gG3i6lhTHGcooIYsoJJFwigaADQDwAAq8zFG7YwarCjuBhRbkbwcxHXoqnXssPOmH0uIncKxmG29K2aQZVVTxAsRf2e3StHs+NCpckC1+OgA467q4xvwdZJLcaiRD7td6Hw1m8RykW/N4dWnfcQis1vIVyCDa0mqwrGOHOMq+guR4iukYyey+Rxdlu7Gk6HCP0rluqP0pOnJ/ax34iBO7Ox/ZFehyNx7e3tC36MZ+eauqoz6+hDqR7+o0Z2/NioZMQw9xR5VWH9HzH28diT3ZFHyNef+jWM78Ziz+tH/ACVWRMzOj2X8PjTfcvpT3CSXHCs/hOQMMevPYhu9k/claDCbMWMWBY95B/dXelTlHc41JxexdWihVtRXoOAu2vtJosiRpzk0pKxpfKvRF3d2scqKN5sdSALkiqbbGkk1xeJdgd8MX1EPcbEyMOGr2PEVZ21gpGaKaDKZYi1kY2WRHWzxlgDkJspDWOqDgTWd2rtjD88q4oY6GRxZcOsckgbLvyHDq9x3Gslfg1W5GW0dtRYZBHDkjVQALABEUEAhQNBYE24aUnxW2lkkCvLlBICxxfWYiUndlRfZH2jZR52uSbOEgvzQwmHHvkA4uY/Ct7mIdty5voEtc+udjijCYeIRqzMFVReWRwbMXYXIN73Nyx6xXCUdbzf6HaL4iv1IIdkNIbOpjUW/0eNry8f9ZxV7LvByR2/SYGr2PVIICqGONURiuHi6CaKTYkWLbuFr9tWsHsiRlHPSFF/NR2UDvbif+b1NLyaw7WurG3W7m/ZqT6VVpNaKxN4p6u5n02vMQsMGQgZUjAIZiqgAMQDoLC9zYU7g2NKw+tnIPVGAPDMwN/IV3ae24cNJFFpdrlkRGd1jCNZisYJALZACRrrXn8a4b2WLFsezB4q33jGFHia1UY86mOq+NCZeTsPEyN2l2H7Nq43JyG3RaVe0SMfRrj0ry21sQ35LByX4GaSOFPHKXcfdo+gYuQ3lxIiX83h0Fx2GWXMW8FWrwR6Jxy7FeN5HO5AE5y9ZBzDt0NifIdlMsTyXgYLkvEVAW6WGYAW6QIIJ7d9e/wADzr+Txs3dIsUo/YDetRnBbRvpi8Nbtwbk+YxQ+VYqcVwa5yfJdwGHhw5WFBYuHe/FipXMWPFukPAdlMayu2cNjgqymfB5oW5xWdJIE9kq6u3OMArKzDjY2PCpNm8qXxCn6PhZGYaZ2ZUwx7UxAvzqHgUVu0CrINHLIFBZiAACSSbAAakkncKobP2mZzeONhDwle6Z+2NCMxX7RsDoRcG9VX2W8pDYyRWQG4gQFYb8OcLG81u2y7jluL1ffacQ3NnPUgL+eUG3jWNpCxcrkigghrEcb7vG9Ln2hIfYjt2ufXKt7+JFLMdArf6w/OfYa3N/7v2fO5rlKtFbanSNJsX7Y2dgpCVwy/W3teAhYlN9ecNjHfssW7KQ4TBy4J3XEEM0hDLMNLqBrHb3bEXtx38KfT7WjiHQG7d1Du6vCsdyl2w0im5JKkOD1Za8VSak9j20oOPJodqxI6q9rk2ubXsVN1kB3BhYEHsrxtTlQTEFdSH1z2FwChsbdl9R13FLdl7TzwNHDmmlcZQkYMltNCxGiDfqbCtNyM5LlLy4qMc5dObVjmy5FtnK3Khye8gKuvAKdKU9BVnCGpkpeQ20MQy86oRXILMWU5FbeCAblgOob6ebd5B2QtgmLgaNAzBj0dDzbsdD9lj4rW72ptBMPDJNKcqRqXY9gG4dZO4DrNZ7k9t4CFRzOKdyXkcjDzKmeV2kcI8iqGUFiAQbEAV7V48LWseR153vcx0PJ3EsuQYKQsdM8rIqKOv2r+AvWu2dyOvrinzjhAlxEOxjvf0HfTY8oLb8Lix/dZvRGJqNOVuFteRpIAN5xEM2GXvzTIq27b1MfGpxdypeTUkrDfC4VI1yxoqKNyqAo8hUtqjw2JSRQ0bK6ncykMp7iNKlr0HnCiiigCiiigCiiigCiiigOGstyYU/QxMihsVIB9JJIMgmBtPHdjpkbOqpcAWHjqqV43YEEjmSzRyEAGSJ3idrbsxQjPbhmvagKQ2RNKS0zlAdMoIZyDvzNbKvcotUX+h4SWwZ5JyLiFS00u4DMIl9nSwzkAa79at/i2h/KTYqQfC08ijxCFb+NMdn7OhgXJDGka3vZFCgk7ybbz2mpUEinJilMVtFyWXD4eOMhcqyzNzw+LOIo2S+7QOe+pDgcZLpLiFhXiuHTpkdRllzWHaqg9RFPKKokp7M2XFApWJbXN2Yku7n4ndiWdu1iTVyiigCiqO1NqxwBc5JZzZI0BeRz1Ig1Padw3kgUv8AouKxGsrnCxn+qiIM5HVJNqE7o9R8ZoC9tHbUEBCyOOcYErEoLysBvKxoCxGo1tbWqQxOMmP1ca4WPXpzWkmOvuwocqg77s9xpdeqfCw4bCgrEgQkjNlUlndt2eQ+05J3sb6617k2gwaxyL4lu7qqJTjHcpRb2IMPydhDCSYviZBb6yc57Ee8kYAjjPaiirr4ktpFu/Oe7+r8R9O/dS+fGxDWV85+Hco7l/jeqGK5RBtF0Fc5VlwXGk+TuMxGkmbpuNUYgXy6KRbcLEX0A9oVYwONXL7N2trc2FZvFbRs4a/R3HsDdE+uU+FeMHhZZnypc+OgHAk8K86xN33PRaMUNNp7fYEqpA7v40mM0srWUM7HWwuT32G4dp0rTYLkgoN5XJ+yungWOvlatHhcKka5Y1CjqAt4nrNdVQb95nN1or3UfPvxNxUgucidSsxv/hDD1qHA8gJ3lAnyJCDdyrZ3kA9xRlAVTxJ16hxH02qO0NsYeCwmmjjJ3KzDMf0V3nwFdF48E7kOvO1i1DCqiyqFHUAAPSvZIFJPw3LJ/q2GlcEaSTf6NF4hxzp8I7dteW2LLP8A67KHT+zRApAernSSXlt1XVTxWuxxIsOfp0iyEXwkTBoerESqdJrcYk0KH3m6W5UJ0dcUW0GgrtAFcIrtFAKcVybwzktzWRzqXiZ4JDx1eIqx8TUX4IxCG8OMltwSZI5kHiAsh8XNO6KARjEY9D04YJlt7UUjRyE/9lIpX/zK6vKNV/LQYmD9KIyDvLwF1Hiad0UAuwG3cLMSIZ4pGBsVV1LA9RW9wew0xqrjtmwzC00Uco3WdVceopd+LEC/kTLh+oQyuiDujJKeGWgHdFJF2djEFo8WJP8AvEKOT4wGIennVmCfFD8pFER8Uchv35XQW+8aAZUVwV2gCiiigCiiigCiiigCvMjgAk7gCT3CvVeXUEEHUEWI7DQGe5OBBEuLm/L4lRITYsyo3SjgQC5CKpGg0Jux1NM58Wba/VLxZrZj+iovbvPlWa2aZVTmUGafDKuHa9s4Rc3NTKGIusiZDmHvIy+6bWoNgzy9KeQr2aM3dbVV/wAXhXGUp3tFHSMY2u2WNp7Si5sqpBHHXU33m++/G/XSKTEs+TJdmOZTbXpKxUWG/W17dtPMdsfCwpmln5leLu8aL4lhauYPacC6YTDyztYDnEiyKw6ziJcqvrvsxPZUZMm/aOmbGK9koQ8m5n1che83P3Vv86nxOwsNCubEYgINwPQQE8AM2Yk9gph9Hxs35SRMKmt0h+ulOun1sihU03gId+jaa2tn7BghbOqZpNfrpGaWbU3I5yQlgOwG3ZXVUoo5urJmeweGBcHDYaWUDUS4k/R4Qd1whTnGPV0Ldu6m0Wy8UQQ+JWEX0XDQoluwtLnzHtCr3U+oq0ktiG29xMNgHjisWT184q+ioB6Ufi8DvxGLP9+6/s2pzRWmCVeTEHvGeTskxGIkHk0hFXNn7Hw8F+YhiivqciKhJO8kgamr1FAFFFFAFFFFAFFFFAFFFFAFFFFAFFFFAFFFFAFFFFAFFFFAFFFFAFFFFAFFFFAL9pbHjmZXbMkiXySxsUkUHeLj2lPwtdbgG2gqmmwZb9PH4t1+G2Gj/wAUUCv61yigLOA5PYaJsyxgv+dkLTS/7yUs3rTSiigCiiigCiiigCiiigCiiigCiiigCiiigCiiigCiiigCiiigCiiigCiiigCiiig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4279" name="AutoShape 7" descr="data:image/jpeg;base64,/9j/4AAQSkZJRgABAQAAAQABAAD/2wCEAAkGBxMTEhUUEhQVFBUXFRUUFhQYGBcVFRcYFBUWFxQVFhcYHCggGBolHBQUIjEhJSkrLi4uFx8zODMsNygtLi0BCgoKDg0OGhAQGywkICQsLiwsLC0sLSwsLCwsLCwsLCwsLCwsLCwsLCwsLCwsLCwsLCwsLCwsLCwsLCwsLCwsLP/AABEIALUBFgMBIgACEQEDEQH/xAAbAAACAwEBAQAAAAAAAAAAAAAABQMEBgECB//EAFEQAAIBAgMDCQQECgYGCwEAAAECAwARBBIhBTFBBhMiUWFxgZGhMkJSsRQjYpIVFjNTcoKywdHSB0NUg6LhJDSEk8PwF0RzdJSjpLPC1PFF/8QAGQEBAQEBAQEAAAAAAAAAAAAAAAIBAwQF/8QALREAAgECBgEBBwUBAAAAAAAAAAECAxESEyExQVEEFCIyYaGx0fGBkcHh8FL/2gAMAwEAAhEDEQA/APuNFFFAFFFFAFFFQYnFontsF7OJ7hvNAT0Umk26L9BLjrY5fSxPyqq23nvboeAJPkDXN1YLk6qhN8GjorNPtaVtxI7ky+rXrwmJxB95vEgfIVLrxLXjS5NPegtbfWXYzH2pSO4kfI1TkEIP1j5jwDNe/cDvqX5C6KXjPs1j4+Ib5EHZmF/nVeba6D2QznqUWH3msKQrOP6tPPoD5X9Kimlk4vl7EUD/ABNf5Cpz29kUvGXLG8+2JeEar2sxb0UD51UPKCXgIz4Mv7zVBQ599rdpv+6vPNW3kmpzZdnVUIdF1uUc/wAMfk381e4uU8nvRoe4kfO9UTGDwrz9HFZmT7NyafQ8i5Sp70bjuysPmKtLt6A++R3q38KzHMdleGh7K1V5EPxoGxTasJ3SL4m3zq0kgO4g9xvWAMHfXEjKm4JHaNDVryHyiH4q4Z9BvResKuKlG6WQfrE/OuNtCY6CSQ9xI+VV6hdE+ll2jdM4AudB1nSlmK5RYZN8oP6AZ/2Aax8xc+3c/pXb5mvaWt/yKl+Q+EXHxVyzURcqMM24v4xv/CrQ21h7X5xR33B8iKyK175qpVeRr8WPZrBtnD/no/vCuHbeH/PR/eFZB46j5ut9Q+jPSx7NY/KXCj+tB7ldvkKgl5Vwj2VkbuUD9og1mTEeqvP0YmpfkSKXiw5HkvK4+7Cf1mt8hUA5UzE2CxjwYn9qli4QmposJYiszZvkrJprg2uAlLIC28+FFc2cLIKK9i2Pny3LVFFFaYFFQY3FLGhdtwtu3kk2UDtJIFIcVtU2vJJzQPuIOl4sdfK1TKSRcKblsd2vtE88yZmypluqaMxIvqRuGvXVYIW3IsY6yQzn/nvNK5MYvuX69a8ri3c5Vux6hrbvO4eNeSUm2fRhSUUNDBEurEE/aN/TcKrzY5R7GXwqt+DmJvK1h8K7z3tw8POrEWBgvfLfvZyPIm1c2UuyJMcb6anq3nyFWQ2IbqRes7/IV2XGxx6DKvYLXPcBvqMPLJ7CEdr3Hku/ztQfE9/RPjct42HpUaIn9WuftUDL97dUkezmJu/TPUdFHcu7zvUsjECxFu7dUs1HgYadvZaKPwL+txUcmAnHtTRsOICZT8zUiE8PU1KdRrW4kY4u4R6Drrpa9csKMlZiNsRmOuBe+pgLV0sK25lyDm/tGu5O2vTMK6sgrTLs8ha8vHUjSDrrwcQKWFyu0N/lTLA4dRpw+faaXS4mo02hbjWxaTMkm0OMXEg4ClE6pvGlQT7W35juZx4BiB6AVQTHlzpVSeohHQawqOup9Kr4eSw1tXpsQOqudzpYsC1dOWqYkvwqQGlzLE9x1V6VqgzV3OK0wnvXpWF6rFuqvcK6itMZrMEegKK5gPYFFe+Ox8yW7LNFFVsZjljHS3nco1Y9w/fWt2MSuG0cGssZRiQDY3GhBBupHaCBXz7aWxZRJlGIVxfU2IKjqI1BPcfKtPtTaunTbIOEam7n9JuA7B51mcbtG44Io4CvPUknse3x6clqyzhMLhlFnMkh43Nh5LarGJ2qiDLGoRRwFhSHArNOegMifGQbW7D7x7BWk2fsiKMZm6bD3m6+sDcK42O8lFasWqssmoGUdZvr3Df4nTvphBsmNvazXHWxIPeNB6VZxG0F3KAO2lM20bcalo1XfwHMUMMOqqo7gK5PtXqFqQybQHxeFUMVtdRupqFBc6mhfHdtRHEmslJt026hcDzNQTbZkIphOiibKHFhmy3131aABG83r5hh9pS86Cp1a667tNbn1rXbL2iEGpzt1nd4DqrcKIaZo44mr2CeNKodokkDdfyq3icYoG8WG81DihqWy4qJ5BwqouHlcX/Jp1sCXI7F4ePlUwUKLDzqbDQ6XqNpKHaqcuIAqkhsSyS1VlnqCbEVRlxFbYwtSSE7jVCWN+BrwcYBXg46pKRbbClma50zHTxplhcHYaUvWfptr7x9SasnaIFXLd3JjfCrDEr11GZaVHaDE6CvQdjvNqnQqzGqv3edBlqghUa3vVgYocKG2LIYnj6V2x66rDEjrrjYsddYYXPGpIXsaUti65Fi9a25jPpGzj0BRUWxWvGKK+hHY+VP3mMKynLIyxkTIpZcmRiBfJYk3IHA5t/ZWrqOd8qs1r2BNuJsN1JK6sbCWGVz41PtbiWHfem+ydjNL05gcvBDpftbs7KYLjYnkE+IUF7XRbDKl9ejYantNz3bqi2nykzaILV5bdH0sUnwNppliAAtfgNAKVYjat+NZ3F7SJFyd28nQUpOMkZugMwtvIIF+sDutRRuG4wV5Ggn2hck6m3bpSPaG2BrkOZjwHsjvaupsiaU9O5HVuA8KbYTks3VXVU+zzz8n/kzMO0JQPZv1XJ/cK8zYqdt2Ve5Qf2r1vIeSnZVheS9uFXgRxdab5PmE+HlexZma27Ww8lsKjcTD33H6xFfVDya7KrYnkroSbADeToB3k1tkRjl2fLZMRKNb3I3Eix17RTvZm2YgAGDI3abjz/jWh/FqKS4jPOEb8liPvEhfWpcJ/R1mP1jBR1L028yAB5GuUsB6Kc6v5K2F2sMy5SGJ0Fjff3Vr9l4AC0kg0HsId5b4m7uA7b93dmbAwuDF0QZuLnpOfHh4V4xm0bnTyrg7cHpxOW5bxGJJNyfCqUuKHCq5l4mq82JA3VNmUrE08xpfLIa62KFVZsQK1IzcjnlNLppjUs84pdNJetsUkdllqJpdOwV0LeqWJieW6roo0v19dVGN9BUqRgrsaT7TUSMpYDRd+m8Bv3ivabST40P6wqLFbEeSViPsjyUD91X8JyOlb/8rs6SbPFHy2laxGu0BwZfMV18bfj6im8PIRjvHoKsr/R8fh9BU5JfrPgZz6ae2uHaJrTf9Hh+EelRvyAfgD94j5GmSzfVx5RnRtM9dd/CJ66cvyDm4FvQ/MVWl5GYgbreK/wIqXRZa8qmyiMdU2Gxd2FeJeTeIXgD4kfuNQxbPmVheNvCzfLWpymuC1VpvZn2Lk414RXai5Kn6kVyvXHY+ZP3mO6KKKokxXKLknIzlsPlyk3MZOWxO8qd1uw7vSlGF5DYp26ZSJesnnCe5V08zX0yioy4nZV5pWuZDCcgYFsXZpG62tp3DcPCm0PJyBdy05oqrI5Nt6spR7LjG5RUy4VRwqeitMIuYFRzKigliFA3kkAeZqeRwASdAAST2DfWAxu2ZJTnC6+6Tcqg6kXi3W3XfhUylhOlOm5s0eI2otvq1v8AbcFV8Aek3kAeuqU8ccgvMBIBqM4BUH7K7h86SNiysZdullOVjYgjMNG3nQXqjJtW4FzXnlKT3PZClFbD3nEXWIBLXsBorWFypHAnrrzjNsWtkb2lzL26Xse3fWUxe2AFNt+h8j/C9K5doErf4TmHcd49T51CSRckaWfarOLseGveNDS99oCkwYhbuwRb3uT28KiOKX3VkfttlHrW2vsMSjuNpNpmqr48mqWeQ7oPNz+5aliwk7f1aj7x/hW5bIz4Lk9nFmonxXbV/D8mcS+/IP1WPpmpvhOQzn23P6qhfnc1uWx6mKMmZCa6tr6nXqGrHuA1r6JhOQUWhZS36RZh5E29K0GA5Lwx7kUdwAq1SIl5fSPmWztgyzH2Skf+Nuz7I9e6tjsrkiABcWFbFcNHGpJsAASSdwAFyTVPA7YMixSCFhFL0lcsAyoVLK7ofZBAGlyRmFwNa6RikeSc3N3ZBsTZSZSSLnnZx92aRR8hTpIVG4ClsG0sNEhviIgpeVszSIBdyZmG/grg91jxqziNqRKSvOIXsSqZ1DNZc1gL6mxB7iDVkly1dpbgdsRyKHJVQUiexdcw55cyqyjUHq6+FSrtfDllQTxFmClVDqWIe+QgXuQ2VrddjQF2iiigC1cKiu0UBE+HU7wKqy7KjPCr9FAQ4aAILCu1LRQBRRRQBRRRQBRRRQBRRRQEeIizKyn3lK+YtXzFMdlhF9GVmRh1MCTb1PlX1KsttjkXHNI0iSNEX1dQAyMfisdzeNRONztSmo3uYF9p3DqdzDW+7S/8aSQFjpvr6bH/AEb4fTnJZnPGxRR5BdPOr+H5B4Fd8Rc9bu59L29KlwbOq8iK2PlBjG5jc/COkx8BrVzBcmsRNqqtEhFumCHOoNwvDq18q+x4TZEEYtHEiDsAFXFjA3ACiprk5yryex85wPIS5zPdj1tr5dXhT7DckEXeBWqorpZHFtsRpyaiHAVYi2JGOFNKK2xhWjwSDhUyxgcK90UAUUUUBHPCrqyMLqwKkdYYWI8jSFeTzhIEaYFcNfm2KDORzTxJzhLZWsHBOguVG6tCTSuJfpDBz+QUhox+dYG4lP2BYFRx9r4aAVYbko6lyZgS7Fz9WfaODTC6XkOlow3iR3eMBsWRZmGUW9nOUIBthkh54WltchALFb2Fr8a1tFAZzDcmmRo3EozRLh1ToEA8xFLE2YZ9QyzN3EA61HFySyuzLLbO+GcjJfWDFTYlgOnoGadgB7oA31ocTi44xeR0QdbMFHmTSccr8I2kLtiDu+ojknFxwLxqVB7yKAeiu1n/AMO4ljaPZ+It8Uj4eJfISs48VrwMTtRjph8HGOtsRK7fdWAD1oDR0UgVNpne+CX+7mf/AIi1JzO0fz2D/wDDzf8A2KAd0UuhGKHtmBj2CRB6lqvRFrdIAHjYkjzIFAe6KKKAKKKKAKKKKAKKKKAKKKgxmMjiUvK6RoNS7sEUd5Y2FAT0UkHKHnNMNDNP9vLzUPeJJbBx2pmrgTaD2JfC4frULJiTbqDlohftymgHlcvSf8H4r+2Ht+pi9P8AO9K9oYfDIR9NmlxBNwscrAI/WFwseUS+KMfOsuLDbE8pcKhI53nGG9IVfEOO9IVYjyqA8rIN5jxdjx+hYw+giuPEV5i2lLkC4TBMFA6POkYWPuy5WkX7lcnO02ByfQozwDGaUDvICX8qXNsevxuw/BMYf9hxo9TCBUv4xA+zhsW39yU/9wrS/D4bGk2xQZhuvh8QqL2kjm43Xuzt307iwEa8ZD+lLK582c1phRbbs3DAYs+OGHznry3KGUf/AM/F/wDpz/xqdK4At/E14bFoN5A79PnWXRtmKF5RP72Bxi/qxN+zKaG5VRjRsPjB/sszfsKaZPtOIe+n3gKW4/lKIwWEbOo94Zgv3yuXzIqXUiuTVBs5JtqeUZcLhZAT/W4gczEnaUJ5xz9kKL21ZaXYnk5zylp5ZJywvZrZCD1Q/k1XqFi1rXY042ft6KZWzHmiBqGZQLHS4a9jY6HqNeoMfEwtziXUAEZl4cRrqD11SaexqVnqYOLY0MMyxc1lhlcQu0Y+jsTILBRzWXMvSFz4A+1fapsPEJ+Tx0+XgsiQy27A2QMf1iT21V2tzayRSS+wh5wWFyzAZUCjibtfwv215xHKuUapheidAXlCse5UR/U1LnGO5bg5P2UXX2Rim0OPkUdaQwKfAsrfKuJyXQ/lcRi5j9udkB70hyJ6VFh+VFyVeEgjLfI6OBmvYXbKSdOqpxymj/NzfdX+apzqfZOVPokw/JbBI2dcLBn/ADhRWkPe7AsfOm6i2g0HVSf8Y4/gl+6P40fjHF8Mv3f863Nh2jMufQ5opMeUcXwS/c/zrz+MsXwS/c/zpmw7Qy59DuikR5UR/m5vur/NUZ5WR/mZvJP56ZsO0blT6NDRSKDlIrHSKQd+T+ameHxeb3SO+1UpxezJcJLctUVwGiqJO0UUUAUUkxG3C7mPCJz7qSryE5cPERvDya5mHwICdNctRybJkfXF4p3HGGIcxEfukynuMluysbtuNy1jOUEEbmMMZZRvhiBllF92ZV9gab2sO2q5xuOktzeGihUjVp5byL1fVQqyt3c4O+pcNJFCgjhWOFBuRQFHgoqhjNtktzcAeeUEZkS1l1H5RzZY+4nNbcDXPNT0jqdMt86Ev4BEgviMRiZm+xLJhUF+Crh2TT9IsesmvUewsPDZwiKV3SzM00g/vJmJHnVGFp5rc5M4H5vCrlU8LNiJRd9fejyV6j5OxlsxjiUjc8l8TN/vJi1u6pc+3+wwk34ew7XyTPiSNCMOrzAEbwTCMq+Jqu+12P5OBVN/+sTqptxISDnWPcbeFMpMJBpzhMlt2Y6DuXcPAVYieECwVbVzdRfll4H8f2EUzM4POYrLfQQwI2Hzk6BDM933kaoVNW8JsloBePm47+0wXM57XkfM7ntJNc5QvG0ZQWUuCoPUx0jOnU1j4VW2ljlmhUrMUVlINtekNCh6iDeolVk19i409V/IydZv7Vb9SP8AelebSjfjD9yL+Svn+Gwk+IdljMkuU20IUd5LEBRwA3mx0p3h+QeIYdN407M0kp8bZB60iqktvq/uU8Ed38l9jRtnP/XGP6sf8tRnBSndiie9U/clKR/R4f7SR+ihA9ZDQ3IGUezjG8Vb90la6VX/ADMU6ffy/oaHB4sezNG3YV/eCKid8cvuQt+s6/8AxNZ/FclNoR6xuZB9mTpeUmUetUH2tjYDaYuvD6xbA9xIAPgTXKUZR3TOkWns0a4YvEnRliQ9YzSHyKr86X4raWIhkjiXm5GlJs75oxuZiGPStbKdOI3bjVbZ3KFm1dFGnC4uaWbTnd5HZLtIxTmkHxIQwO+wsRv3WvffXFSbep0cEkeZMTKqoJYwjxO9spB+qYnKUYe0oJC38CNbVf8AwiQUeXMkZUKkkahjmY2yuW9jhY6gk8NBS7HzfWFRe5e4jbokFyEO/gQxBIuNQeArXfQWhVC+ULDdwFJYsxBW5JUbsx067dVa+zHZaGY2rKHhfm2Y2+sX6xMyuoIDhVUBCdxG4gnjrTvk6TPs6J/Zcxi57bXPzv40u5a8y2RZT0SFVjezDpx5gG3i6lhTHGcooIYsoJJFwigaADQDwAAq8zFG7YwarCjuBhRbkbwcxHXoqnXssPOmH0uIncKxmG29K2aQZVVTxAsRf2e3StHs+NCpckC1+OgA467q4xvwdZJLcaiRD7td6Hw1m8RykW/N4dWnfcQis1vIVyCDa0mqwrGOHOMq+guR4iukYyey+Rxdlu7Gk6HCP0rluqP0pOnJ/ax34iBO7Ox/ZFehyNx7e3tC36MZ+eauqoz6+hDqR7+o0Z2/NioZMQw9xR5VWH9HzH28diT3ZFHyNef+jWM78Ziz+tH/ACVWRMzOj2X8PjTfcvpT3CSXHCs/hOQMMevPYhu9k/claDCbMWMWBY95B/dXelTlHc41JxexdWihVtRXoOAu2vtJosiRpzk0pKxpfKvRF3d2scqKN5sdSALkiqbbGkk1xeJdgd8MX1EPcbEyMOGr2PEVZ21gpGaKaDKZYi1kY2WRHWzxlgDkJspDWOqDgTWd2rtjD88q4oY6GRxZcOsckgbLvyHDq9x3Gslfg1W5GW0dtRYZBHDkjVQALABEUEAhQNBYE24aUnxW2lkkCvLlBICxxfWYiUndlRfZH2jZR52uSbOEgvzQwmHHvkA4uY/Ct7mIdty5voEtc+udjijCYeIRqzMFVReWRwbMXYXIN73Nyx6xXCUdbzf6HaL4iv1IIdkNIbOpjUW/0eNry8f9ZxV7LvByR2/SYGr2PVIICqGONURiuHi6CaKTYkWLbuFr9tWsHsiRlHPSFF/NR2UDvbif+b1NLyaw7WurG3W7m/ZqT6VVpNaKxN4p6u5n02vMQsMGQgZUjAIZiqgAMQDoLC9zYU7g2NKw+tnIPVGAPDMwN/IV3ae24cNJFFpdrlkRGd1jCNZisYJALZACRrrXn8a4b2WLFsezB4q33jGFHia1UY86mOq+NCZeTsPEyN2l2H7Nq43JyG3RaVe0SMfRrj0ry21sQ35LByX4GaSOFPHKXcfdo+gYuQ3lxIiX83h0Fx2GWXMW8FWrwR6Jxy7FeN5HO5AE5y9ZBzDt0NifIdlMsTyXgYLkvEVAW6WGYAW6QIIJ7d9e/wADzr+Txs3dIsUo/YDetRnBbRvpi8Nbtwbk+YxQ+VYqcVwa5yfJdwGHhw5WFBYuHe/FipXMWPFukPAdlMayu2cNjgqymfB5oW5xWdJIE9kq6u3OMArKzDjY2PCpNm8qXxCn6PhZGYaZ2ZUwx7UxAvzqHgUVu0CrINHLIFBZiAACSSbAAakkncKobP2mZzeONhDwle6Z+2NCMxX7RsDoRcG9VX2W8pDYyRWQG4gQFYb8OcLG81u2y7jluL1ffacQ3NnPUgL+eUG3jWNpCxcrkigghrEcb7vG9Ln2hIfYjt2ufXKt7+JFLMdArf6w/OfYa3N/7v2fO5rlKtFbanSNJsX7Y2dgpCVwy/W3teAhYlN9ecNjHfssW7KQ4TBy4J3XEEM0hDLMNLqBrHb3bEXtx38KfT7WjiHQG7d1Du6vCsdyl2w0im5JKkOD1Za8VSak9j20oOPJodqxI6q9rk2ubXsVN1kB3BhYEHsrxtTlQTEFdSH1z2FwChsbdl9R13FLdl7TzwNHDmmlcZQkYMltNCxGiDfqbCtNyM5LlLy4qMc5dObVjmy5FtnK3Khye8gKuvAKdKU9BVnCGpkpeQ20MQy86oRXILMWU5FbeCAblgOob6ebd5B2QtgmLgaNAzBj0dDzbsdD9lj4rW72ptBMPDJNKcqRqXY9gG4dZO4DrNZ7k9t4CFRzOKdyXkcjDzKmeV2kcI8iqGUFiAQbEAV7V48LWseR153vcx0PJ3EsuQYKQsdM8rIqKOv2r+AvWu2dyOvrinzjhAlxEOxjvf0HfTY8oLb8Lix/dZvRGJqNOVuFteRpIAN5xEM2GXvzTIq27b1MfGpxdypeTUkrDfC4VI1yxoqKNyqAo8hUtqjw2JSRQ0bK6ncykMp7iNKlr0HnCiiigCiiigCiiigCiiigOGstyYU/QxMihsVIB9JJIMgmBtPHdjpkbOqpcAWHjqqV43YEEjmSzRyEAGSJ3idrbsxQjPbhmvagKQ2RNKS0zlAdMoIZyDvzNbKvcotUX+h4SWwZ5JyLiFS00u4DMIl9nSwzkAa79at/i2h/KTYqQfC08ijxCFb+NMdn7OhgXJDGka3vZFCgk7ybbz2mpUEinJilMVtFyWXD4eOMhcqyzNzw+LOIo2S+7QOe+pDgcZLpLiFhXiuHTpkdRllzWHaqg9RFPKKokp7M2XFApWJbXN2Yku7n4ndiWdu1iTVyiigCiqO1NqxwBc5JZzZI0BeRz1Ig1Padw3kgUv8AouKxGsrnCxn+qiIM5HVJNqE7o9R8ZoC9tHbUEBCyOOcYErEoLysBvKxoCxGo1tbWqQxOMmP1ca4WPXpzWkmOvuwocqg77s9xpdeqfCw4bCgrEgQkjNlUlndt2eQ+05J3sb6617k2gwaxyL4lu7qqJTjHcpRb2IMPydhDCSYviZBb6yc57Ee8kYAjjPaiirr4ktpFu/Oe7+r8R9O/dS+fGxDWV85+Hco7l/jeqGK5RBtF0Fc5VlwXGk+TuMxGkmbpuNUYgXy6KRbcLEX0A9oVYwONXL7N2trc2FZvFbRs4a/R3HsDdE+uU+FeMHhZZnypc+OgHAk8K86xN33PRaMUNNp7fYEqpA7v40mM0srWUM7HWwuT32G4dp0rTYLkgoN5XJ+yungWOvlatHhcKka5Y1CjqAt4nrNdVQb95nN1or3UfPvxNxUgucidSsxv/hDD1qHA8gJ3lAnyJCDdyrZ3kA9xRlAVTxJ16hxH02qO0NsYeCwmmjjJ3KzDMf0V3nwFdF48E7kOvO1i1DCqiyqFHUAAPSvZIFJPw3LJ/q2GlcEaSTf6NF4hxzp8I7dteW2LLP8A67KHT+zRApAernSSXlt1XVTxWuxxIsOfp0iyEXwkTBoerESqdJrcYk0KH3m6W5UJ0dcUW0GgrtAFcIrtFAKcVybwzktzWRzqXiZ4JDx1eIqx8TUX4IxCG8OMltwSZI5kHiAsh8XNO6KARjEY9D04YJlt7UUjRyE/9lIpX/zK6vKNV/LQYmD9KIyDvLwF1Hiad0UAuwG3cLMSIZ4pGBsVV1LA9RW9wew0xqrjtmwzC00Uco3WdVceopd+LEC/kTLh+oQyuiDujJKeGWgHdFJF2djEFo8WJP8AvEKOT4wGIennVmCfFD8pFER8Uchv35XQW+8aAZUVwV2gCiiigCiiigCiiigCvMjgAk7gCT3CvVeXUEEHUEWI7DQGe5OBBEuLm/L4lRITYsyo3SjgQC5CKpGg0Jux1NM58Wba/VLxZrZj+iovbvPlWa2aZVTmUGafDKuHa9s4Rc3NTKGIusiZDmHvIy+6bWoNgzy9KeQr2aM3dbVV/wAXhXGUp3tFHSMY2u2WNp7Si5sqpBHHXU33m++/G/XSKTEs+TJdmOZTbXpKxUWG/W17dtPMdsfCwpmln5leLu8aL4lhauYPacC6YTDyztYDnEiyKw6ziJcqvrvsxPZUZMm/aOmbGK9koQ8m5n1che83P3Vv86nxOwsNCubEYgINwPQQE8AM2Yk9gph9Hxs35SRMKmt0h+ulOun1sihU03gId+jaa2tn7BghbOqZpNfrpGaWbU3I5yQlgOwG3ZXVUoo5urJmeweGBcHDYaWUDUS4k/R4Qd1whTnGPV0Ldu6m0Wy8UQQ+JWEX0XDQoluwtLnzHtCr3U+oq0ktiG29xMNgHjisWT184q+ioB6Ufi8DvxGLP9+6/s2pzRWmCVeTEHvGeTskxGIkHk0hFXNn7Hw8F+YhiivqciKhJO8kgamr1FAFFFFAFFFFAFFFFAFFFFAFFFFAFFFFAFFFFAFFFFAFFFFAFFFFAFFFFAFFFFAL9pbHjmZXbMkiXySxsUkUHeLj2lPwtdbgG2gqmmwZb9PH4t1+G2Gj/wAUUCv61yigLOA5PYaJsyxgv+dkLTS/7yUs3rTSiigCiiigCiiigCiiigCiiigCiiigCiiigCiiigCiiigCiiigCiiigCiiigCiiig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8" name="TextBox 7"/>
          <p:cNvSpPr txBox="1"/>
          <p:nvPr/>
        </p:nvSpPr>
        <p:spPr>
          <a:xfrm>
            <a:off x="539552" y="2708920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DIP ganglionok</a:t>
            </a:r>
            <a:endParaRPr lang="hu-HU" sz="2400" dirty="0">
              <a:solidFill>
                <a:srgbClr val="FF0000"/>
              </a:solidFill>
            </a:endParaRPr>
          </a:p>
        </p:txBody>
      </p:sp>
      <p:pic>
        <p:nvPicPr>
          <p:cNvPr id="105476" name="Picture 4" descr="https://encrypted-tbn2.gstatic.com/images?q=tbn:ANd9GcTmdzjC0n9Rxes7kwSWHTVexmBLDQVjYaYzGMmXK1bo-OLABFQ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539552" y="3789040"/>
            <a:ext cx="3312368" cy="2592289"/>
          </a:xfrm>
          <a:prstGeom prst="rect">
            <a:avLst/>
          </a:prstGeom>
          <a:noFill/>
        </p:spPr>
      </p:pic>
      <p:pic>
        <p:nvPicPr>
          <p:cNvPr id="105481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1844824"/>
            <a:ext cx="2160240" cy="1867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2204864"/>
            <a:ext cx="1786756" cy="341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http://semmelweis.hu/wp-content/themes/se_uj/images/logo/egyetem_cimer_at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96250" y="260648"/>
            <a:ext cx="1047750" cy="1047751"/>
          </a:xfrm>
          <a:prstGeom prst="rect">
            <a:avLst/>
          </a:prstGeom>
          <a:noFill/>
        </p:spPr>
      </p:pic>
      <p:pic>
        <p:nvPicPr>
          <p:cNvPr id="11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7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hu-HU" altLang="hu-HU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A kéz tumorszerű elváltozásai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528" y="1556792"/>
            <a:ext cx="8820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err="1" smtClean="0"/>
              <a:t>Tophus</a:t>
            </a:r>
            <a:endParaRPr lang="hu-HU" dirty="0"/>
          </a:p>
        </p:txBody>
      </p:sp>
      <p:sp>
        <p:nvSpPr>
          <p:cNvPr id="54277" name="AutoShape 5" descr="data:image/jpeg;base64,/9j/4AAQSkZJRgABAQAAAQABAAD/2wCEAAkGBxMTEhUUEhQVFBUXFRUUFhQYGBcVFRcYFBUWFxQVFhcYHCggGBolHBQUIjEhJSkrLi4uFx8zODMsNygtLi0BCgoKDg0OGhAQGywkICQsLiwsLC0sLSwsLCwsLCwsLCwsLCwsLCwsLCwsLCwsLCwsLCwsLCwsLCwsLCwsLCwsLP/AABEIALUBFgMBIgACEQEDEQH/xAAbAAACAwEBAQAAAAAAAAAAAAAABQMEBgECB//EAFEQAAIBAgMDCQQECgYGCwEAAAECAwARBBIhBTFBBhMiUWFxgZGhMkJSsRQjYpIVFjNTcoKywdHSB0NUg6LhJDSEk8PwF0RzdJSjpLPC1PFF/8QAGQEBAQEBAQEAAAAAAAAAAAAAAAIBAwQF/8QALREAAgECBgEBBwUBAAAAAAAAAAECAxESEyExQVEEFCIyYaGx0fGBkcHh8FL/2gAMAwEAAhEDEQA/APuNFFFAFFFFAFFFQYnFontsF7OJ7hvNAT0Umk26L9BLjrY5fSxPyqq23nvboeAJPkDXN1YLk6qhN8GjorNPtaVtxI7ky+rXrwmJxB95vEgfIVLrxLXjS5NPegtbfWXYzH2pSO4kfI1TkEIP1j5jwDNe/cDvqX5C6KXjPs1j4+Ib5EHZmF/nVeba6D2QznqUWH3msKQrOP6tPPoD5X9Kimlk4vl7EUD/ABNf5Cpz29kUvGXLG8+2JeEar2sxb0UD51UPKCXgIz4Mv7zVBQ599rdpv+6vPNW3kmpzZdnVUIdF1uUc/wAMfk381e4uU8nvRoe4kfO9UTGDwrz9HFZmT7NyafQ8i5Sp70bjuysPmKtLt6A++R3q38KzHMdleGh7K1V5EPxoGxTasJ3SL4m3zq0kgO4g9xvWAMHfXEjKm4JHaNDVryHyiH4q4Z9BvResKuKlG6WQfrE/OuNtCY6CSQ9xI+VV6hdE+ll2jdM4AudB1nSlmK5RYZN8oP6AZ/2Aax8xc+3c/pXb5mvaWt/yKl+Q+EXHxVyzURcqMM24v4xv/CrQ21h7X5xR33B8iKyK175qpVeRr8WPZrBtnD/no/vCuHbeH/PR/eFZB46j5ut9Q+jPSx7NY/KXCj+tB7ldvkKgl5Vwj2VkbuUD9og1mTEeqvP0YmpfkSKXiw5HkvK4+7Cf1mt8hUA5UzE2CxjwYn9qli4QmposJYiszZvkrJprg2uAlLIC28+FFc2cLIKK9i2Pny3LVFFFaYFFQY3FLGhdtwtu3kk2UDtJIFIcVtU2vJJzQPuIOl4sdfK1TKSRcKblsd2vtE88yZmypluqaMxIvqRuGvXVYIW3IsY6yQzn/nvNK5MYvuX69a8ri3c5Vux6hrbvO4eNeSUm2fRhSUUNDBEurEE/aN/TcKrzY5R7GXwqt+DmJvK1h8K7z3tw8POrEWBgvfLfvZyPIm1c2UuyJMcb6anq3nyFWQ2IbqRes7/IV2XGxx6DKvYLXPcBvqMPLJ7CEdr3Hku/ztQfE9/RPjct42HpUaIn9WuftUDL97dUkezmJu/TPUdFHcu7zvUsjECxFu7dUs1HgYadvZaKPwL+txUcmAnHtTRsOICZT8zUiE8PU1KdRrW4kY4u4R6Drrpa9csKMlZiNsRmOuBe+pgLV0sK25lyDm/tGu5O2vTMK6sgrTLs8ha8vHUjSDrrwcQKWFyu0N/lTLA4dRpw+faaXS4mo02hbjWxaTMkm0OMXEg4ClE6pvGlQT7W35juZx4BiB6AVQTHlzpVSeohHQawqOup9Kr4eSw1tXpsQOqudzpYsC1dOWqYkvwqQGlzLE9x1V6VqgzV3OK0wnvXpWF6rFuqvcK6itMZrMEegKK5gPYFFe+Ox8yW7LNFFVsZjljHS3nco1Y9w/fWt2MSuG0cGssZRiQDY3GhBBupHaCBXz7aWxZRJlGIVxfU2IKjqI1BPcfKtPtTaunTbIOEam7n9JuA7B51mcbtG44Io4CvPUknse3x6clqyzhMLhlFnMkh43Nh5LarGJ2qiDLGoRRwFhSHArNOegMifGQbW7D7x7BWk2fsiKMZm6bD3m6+sDcK42O8lFasWqssmoGUdZvr3Df4nTvphBsmNvazXHWxIPeNB6VZxG0F3KAO2lM20bcalo1XfwHMUMMOqqo7gK5PtXqFqQybQHxeFUMVtdRupqFBc6mhfHdtRHEmslJt026hcDzNQTbZkIphOiibKHFhmy3131aABG83r5hh9pS86Cp1a667tNbn1rXbL2iEGpzt1nd4DqrcKIaZo44mr2CeNKodokkDdfyq3icYoG8WG81DihqWy4qJ5BwqouHlcX/Jp1sCXI7F4ePlUwUKLDzqbDQ6XqNpKHaqcuIAqkhsSyS1VlnqCbEVRlxFbYwtSSE7jVCWN+BrwcYBXg46pKRbbClma50zHTxplhcHYaUvWfptr7x9SasnaIFXLd3JjfCrDEr11GZaVHaDE6CvQdjvNqnQqzGqv3edBlqghUa3vVgYocKG2LIYnj6V2x66rDEjrrjYsddYYXPGpIXsaUti65Fi9a25jPpGzj0BRUWxWvGKK+hHY+VP3mMKynLIyxkTIpZcmRiBfJYk3IHA5t/ZWrqOd8qs1r2BNuJsN1JK6sbCWGVz41PtbiWHfem+ydjNL05gcvBDpftbs7KYLjYnkE+IUF7XRbDKl9ejYantNz3bqi2nykzaILV5bdH0sUnwNppliAAtfgNAKVYjat+NZ3F7SJFyd28nQUpOMkZugMwtvIIF+sDutRRuG4wV5Ggn2hck6m3bpSPaG2BrkOZjwHsjvaupsiaU9O5HVuA8KbYTks3VXVU+zzz8n/kzMO0JQPZv1XJ/cK8zYqdt2Ve5Qf2r1vIeSnZVheS9uFXgRxdab5PmE+HlexZma27Ww8lsKjcTD33H6xFfVDya7KrYnkroSbADeToB3k1tkRjl2fLZMRKNb3I3Eix17RTvZm2YgAGDI3abjz/jWh/FqKS4jPOEb8liPvEhfWpcJ/R1mP1jBR1L028yAB5GuUsB6Kc6v5K2F2sMy5SGJ0Fjff3Vr9l4AC0kg0HsId5b4m7uA7b93dmbAwuDF0QZuLnpOfHh4V4xm0bnTyrg7cHpxOW5bxGJJNyfCqUuKHCq5l4mq82JA3VNmUrE08xpfLIa62KFVZsQK1IzcjnlNLppjUs84pdNJetsUkdllqJpdOwV0LeqWJieW6roo0v19dVGN9BUqRgrsaT7TUSMpYDRd+m8Bv3ivabST40P6wqLFbEeSViPsjyUD91X8JyOlb/8rs6SbPFHy2laxGu0BwZfMV18bfj6im8PIRjvHoKsr/R8fh9BU5JfrPgZz6ae2uHaJrTf9Hh+EelRvyAfgD94j5GmSzfVx5RnRtM9dd/CJ66cvyDm4FvQ/MVWl5GYgbreK/wIqXRZa8qmyiMdU2Gxd2FeJeTeIXgD4kfuNQxbPmVheNvCzfLWpymuC1VpvZn2Lk414RXai5Kn6kVyvXHY+ZP3mO6KKKokxXKLknIzlsPlyk3MZOWxO8qd1uw7vSlGF5DYp26ZSJesnnCe5V08zX0yioy4nZV5pWuZDCcgYFsXZpG62tp3DcPCm0PJyBdy05oqrI5Nt6spR7LjG5RUy4VRwqeitMIuYFRzKigliFA3kkAeZqeRwASdAAST2DfWAxu2ZJTnC6+6Tcqg6kXi3W3XfhUylhOlOm5s0eI2otvq1v8AbcFV8Aek3kAeuqU8ccgvMBIBqM4BUH7K7h86SNiysZdullOVjYgjMNG3nQXqjJtW4FzXnlKT3PZClFbD3nEXWIBLXsBorWFypHAnrrzjNsWtkb2lzL26Xse3fWUxe2AFNt+h8j/C9K5doErf4TmHcd49T51CSRckaWfarOLseGveNDS99oCkwYhbuwRb3uT28KiOKX3VkfttlHrW2vsMSjuNpNpmqr48mqWeQ7oPNz+5aliwk7f1aj7x/hW5bIz4Lk9nFmonxXbV/D8mcS+/IP1WPpmpvhOQzn23P6qhfnc1uWx6mKMmZCa6tr6nXqGrHuA1r6JhOQUWhZS36RZh5E29K0GA5Lwx7kUdwAq1SIl5fSPmWztgyzH2Skf+Nuz7I9e6tjsrkiABcWFbFcNHGpJsAASSdwAFyTVPA7YMixSCFhFL0lcsAyoVLK7ofZBAGlyRmFwNa6RikeSc3N3ZBsTZSZSSLnnZx92aRR8hTpIVG4ClsG0sNEhviIgpeVszSIBdyZmG/grg91jxqziNqRKSvOIXsSqZ1DNZc1gL6mxB7iDVkly1dpbgdsRyKHJVQUiexdcw55cyqyjUHq6+FSrtfDllQTxFmClVDqWIe+QgXuQ2VrddjQF2iiigC1cKiu0UBE+HU7wKqy7KjPCr9FAQ4aAILCu1LRQBRRRQBRRRQBRRRQBRRRQEeIizKyn3lK+YtXzFMdlhF9GVmRh1MCTb1PlX1KsttjkXHNI0iSNEX1dQAyMfisdzeNRONztSmo3uYF9p3DqdzDW+7S/8aSQFjpvr6bH/AEb4fTnJZnPGxRR5BdPOr+H5B4Fd8Rc9bu59L29KlwbOq8iK2PlBjG5jc/COkx8BrVzBcmsRNqqtEhFumCHOoNwvDq18q+x4TZEEYtHEiDsAFXFjA3ACiprk5yryex85wPIS5zPdj1tr5dXhT7DckEXeBWqorpZHFtsRpyaiHAVYi2JGOFNKK2xhWjwSDhUyxgcK90UAUUUUBHPCrqyMLqwKkdYYWI8jSFeTzhIEaYFcNfm2KDORzTxJzhLZWsHBOguVG6tCTSuJfpDBz+QUhox+dYG4lP2BYFRx9r4aAVYbko6lyZgS7Fz9WfaODTC6XkOlow3iR3eMBsWRZmGUW9nOUIBthkh54WltchALFb2Fr8a1tFAZzDcmmRo3EozRLh1ToEA8xFLE2YZ9QyzN3EA61HFySyuzLLbO+GcjJfWDFTYlgOnoGadgB7oA31ocTi44xeR0QdbMFHmTSccr8I2kLtiDu+ojknFxwLxqVB7yKAeiu1n/AMO4ljaPZ+It8Uj4eJfISs48VrwMTtRjph8HGOtsRK7fdWAD1oDR0UgVNpne+CX+7mf/AIi1JzO0fz2D/wDDzf8A2KAd0UuhGKHtmBj2CRB6lqvRFrdIAHjYkjzIFAe6KKKAKKKKAKKKKAKKKKAKKKgxmMjiUvK6RoNS7sEUd5Y2FAT0UkHKHnNMNDNP9vLzUPeJJbBx2pmrgTaD2JfC4frULJiTbqDlohftymgHlcvSf8H4r+2Ht+pi9P8AO9K9oYfDIR9NmlxBNwscrAI/WFwseUS+KMfOsuLDbE8pcKhI53nGG9IVfEOO9IVYjyqA8rIN5jxdjx+hYw+giuPEV5i2lLkC4TBMFA6POkYWPuy5WkX7lcnO02ByfQozwDGaUDvICX8qXNsevxuw/BMYf9hxo9TCBUv4xA+zhsW39yU/9wrS/D4bGk2xQZhuvh8QqL2kjm43Xuzt307iwEa8ZD+lLK582c1phRbbs3DAYs+OGHznry3KGUf/AM/F/wDpz/xqdK4At/E14bFoN5A79PnWXRtmKF5RP72Bxi/qxN+zKaG5VRjRsPjB/sszfsKaZPtOIe+n3gKW4/lKIwWEbOo94Zgv3yuXzIqXUiuTVBs5JtqeUZcLhZAT/W4gczEnaUJ5xz9kKL21ZaXYnk5zylp5ZJywvZrZCD1Q/k1XqFi1rXY042ft6KZWzHmiBqGZQLHS4a9jY6HqNeoMfEwtziXUAEZl4cRrqD11SaexqVnqYOLY0MMyxc1lhlcQu0Y+jsTILBRzWXMvSFz4A+1fapsPEJ+Tx0+XgsiQy27A2QMf1iT21V2tzayRSS+wh5wWFyzAZUCjibtfwv215xHKuUapheidAXlCse5UR/U1LnGO5bg5P2UXX2Rim0OPkUdaQwKfAsrfKuJyXQ/lcRi5j9udkB70hyJ6VFh+VFyVeEgjLfI6OBmvYXbKSdOqpxymj/NzfdX+apzqfZOVPokw/JbBI2dcLBn/ADhRWkPe7AsfOm6i2g0HVSf8Y4/gl+6P40fjHF8Mv3f863Nh2jMufQ5opMeUcXwS/c/zrz+MsXwS/c/zpmw7Qy59DuikR5UR/m5vur/NUZ5WR/mZvJP56ZsO0blT6NDRSKDlIrHSKQd+T+ameHxeb3SO+1UpxezJcJLctUVwGiqJO0UUUAUUkxG3C7mPCJz7qSryE5cPERvDya5mHwICdNctRybJkfXF4p3HGGIcxEfukynuMluysbtuNy1jOUEEbmMMZZRvhiBllF92ZV9gab2sO2q5xuOktzeGihUjVp5byL1fVQqyt3c4O+pcNJFCgjhWOFBuRQFHgoqhjNtktzcAeeUEZkS1l1H5RzZY+4nNbcDXPNT0jqdMt86Ev4BEgviMRiZm+xLJhUF+Crh2TT9IsesmvUewsPDZwiKV3SzM00g/vJmJHnVGFp5rc5M4H5vCrlU8LNiJRd9fejyV6j5OxlsxjiUjc8l8TN/vJi1u6pc+3+wwk34ew7XyTPiSNCMOrzAEbwTCMq+Jqu+12P5OBVN/+sTqptxISDnWPcbeFMpMJBpzhMlt2Y6DuXcPAVYieECwVbVzdRfll4H8f2EUzM4POYrLfQQwI2Hzk6BDM933kaoVNW8JsloBePm47+0wXM57XkfM7ntJNc5QvG0ZQWUuCoPUx0jOnU1j4VW2ljlmhUrMUVlINtekNCh6iDeolVk19i409V/IydZv7Vb9SP8AelebSjfjD9yL+Svn+Gwk+IdljMkuU20IUd5LEBRwA3mx0p3h+QeIYdN407M0kp8bZB60iqktvq/uU8Ed38l9jRtnP/XGP6sf8tRnBSndiie9U/clKR/R4f7SR+ihA9ZDQ3IGUezjG8Vb90la6VX/ADMU6ffy/oaHB4sezNG3YV/eCKid8cvuQt+s6/8AxNZ/FclNoR6xuZB9mTpeUmUetUH2tjYDaYuvD6xbA9xIAPgTXKUZR3TOkWns0a4YvEnRliQ9YzSHyKr86X4raWIhkjiXm5GlJs75oxuZiGPStbKdOI3bjVbZ3KFm1dFGnC4uaWbTnd5HZLtIxTmkHxIQwO+wsRv3WvffXFSbep0cEkeZMTKqoJYwjxO9spB+qYnKUYe0oJC38CNbVf8AwiQUeXMkZUKkkahjmY2yuW9jhY6gk8NBS7HzfWFRe5e4jbokFyEO/gQxBIuNQeArXfQWhVC+ULDdwFJYsxBW5JUbsx067dVa+zHZaGY2rKHhfm2Y2+sX6xMyuoIDhVUBCdxG4gnjrTvk6TPs6J/Zcxi57bXPzv40u5a8y2RZT0SFVjezDpx5gG3i6lhTHGcooIYsoJJFwigaADQDwAAq8zFG7YwarCjuBhRbkbwcxHXoqnXssPOmH0uIncKxmG29K2aQZVVTxAsRf2e3StHs+NCpckC1+OgA467q4xvwdZJLcaiRD7td6Hw1m8RykW/N4dWnfcQis1vIVyCDa0mqwrGOHOMq+guR4iukYyey+Rxdlu7Gk6HCP0rluqP0pOnJ/ax34iBO7Ox/ZFehyNx7e3tC36MZ+eauqoz6+hDqR7+o0Z2/NioZMQw9xR5VWH9HzH28diT3ZFHyNef+jWM78Ziz+tH/ACVWRMzOj2X8PjTfcvpT3CSXHCs/hOQMMevPYhu9k/claDCbMWMWBY95B/dXelTlHc41JxexdWihVtRXoOAu2vtJosiRpzk0pKxpfKvRF3d2scqKN5sdSALkiqbbGkk1xeJdgd8MX1EPcbEyMOGr2PEVZ21gpGaKaDKZYi1kY2WRHWzxlgDkJspDWOqDgTWd2rtjD88q4oY6GRxZcOsckgbLvyHDq9x3Gslfg1W5GW0dtRYZBHDkjVQALABEUEAhQNBYE24aUnxW2lkkCvLlBICxxfWYiUndlRfZH2jZR52uSbOEgvzQwmHHvkA4uY/Ct7mIdty5voEtc+udjijCYeIRqzMFVReWRwbMXYXIN73Nyx6xXCUdbzf6HaL4iv1IIdkNIbOpjUW/0eNry8f9ZxV7LvByR2/SYGr2PVIICqGONURiuHi6CaKTYkWLbuFr9tWsHsiRlHPSFF/NR2UDvbif+b1NLyaw7WurG3W7m/ZqT6VVpNaKxN4p6u5n02vMQsMGQgZUjAIZiqgAMQDoLC9zYU7g2NKw+tnIPVGAPDMwN/IV3ae24cNJFFpdrlkRGd1jCNZisYJALZACRrrXn8a4b2WLFsezB4q33jGFHia1UY86mOq+NCZeTsPEyN2l2H7Nq43JyG3RaVe0SMfRrj0ry21sQ35LByX4GaSOFPHKXcfdo+gYuQ3lxIiX83h0Fx2GWXMW8FWrwR6Jxy7FeN5HO5AE5y9ZBzDt0NifIdlMsTyXgYLkvEVAW6WGYAW6QIIJ7d9e/wADzr+Txs3dIsUo/YDetRnBbRvpi8Nbtwbk+YxQ+VYqcVwa5yfJdwGHhw5WFBYuHe/FipXMWPFukPAdlMayu2cNjgqymfB5oW5xWdJIE9kq6u3OMArKzDjY2PCpNm8qXxCn6PhZGYaZ2ZUwx7UxAvzqHgUVu0CrINHLIFBZiAACSSbAAakkncKobP2mZzeONhDwle6Z+2NCMxX7RsDoRcG9VX2W8pDYyRWQG4gQFYb8OcLG81u2y7jluL1ffacQ3NnPUgL+eUG3jWNpCxcrkigghrEcb7vG9Ln2hIfYjt2ufXKt7+JFLMdArf6w/OfYa3N/7v2fO5rlKtFbanSNJsX7Y2dgpCVwy/W3teAhYlN9ecNjHfssW7KQ4TBy4J3XEEM0hDLMNLqBrHb3bEXtx38KfT7WjiHQG7d1Du6vCsdyl2w0im5JKkOD1Za8VSak9j20oOPJodqxI6q9rk2ubXsVN1kB3BhYEHsrxtTlQTEFdSH1z2FwChsbdl9R13FLdl7TzwNHDmmlcZQkYMltNCxGiDfqbCtNyM5LlLy4qMc5dObVjmy5FtnK3Khye8gKuvAKdKU9BVnCGpkpeQ20MQy86oRXILMWU5FbeCAblgOob6ebd5B2QtgmLgaNAzBj0dDzbsdD9lj4rW72ptBMPDJNKcqRqXY9gG4dZO4DrNZ7k9t4CFRzOKdyXkcjDzKmeV2kcI8iqGUFiAQbEAV7V48LWseR153vcx0PJ3EsuQYKQsdM8rIqKOv2r+AvWu2dyOvrinzjhAlxEOxjvf0HfTY8oLb8Lix/dZvRGJqNOVuFteRpIAN5xEM2GXvzTIq27b1MfGpxdypeTUkrDfC4VI1yxoqKNyqAo8hUtqjw2JSRQ0bK6ncykMp7iNKlr0HnCiiigCiiigCiiigCiiigOGstyYU/QxMihsVIB9JJIMgmBtPHdjpkbOqpcAWHjqqV43YEEjmSzRyEAGSJ3idrbsxQjPbhmvagKQ2RNKS0zlAdMoIZyDvzNbKvcotUX+h4SWwZ5JyLiFS00u4DMIl9nSwzkAa79at/i2h/KTYqQfC08ijxCFb+NMdn7OhgXJDGka3vZFCgk7ybbz2mpUEinJilMVtFyWXD4eOMhcqyzNzw+LOIo2S+7QOe+pDgcZLpLiFhXiuHTpkdRllzWHaqg9RFPKKokp7M2XFApWJbXN2Yku7n4ndiWdu1iTVyiigCiqO1NqxwBc5JZzZI0BeRz1Ig1Padw3kgUv8AouKxGsrnCxn+qiIM5HVJNqE7o9R8ZoC9tHbUEBCyOOcYErEoLysBvKxoCxGo1tbWqQxOMmP1ca4WPXpzWkmOvuwocqg77s9xpdeqfCw4bCgrEgQkjNlUlndt2eQ+05J3sb6617k2gwaxyL4lu7qqJTjHcpRb2IMPydhDCSYviZBb6yc57Ee8kYAjjPaiirr4ktpFu/Oe7+r8R9O/dS+fGxDWV85+Hco7l/jeqGK5RBtF0Fc5VlwXGk+TuMxGkmbpuNUYgXy6KRbcLEX0A9oVYwONXL7N2trc2FZvFbRs4a/R3HsDdE+uU+FeMHhZZnypc+OgHAk8K86xN33PRaMUNNp7fYEqpA7v40mM0srWUM7HWwuT32G4dp0rTYLkgoN5XJ+yungWOvlatHhcKka5Y1CjqAt4nrNdVQb95nN1or3UfPvxNxUgucidSsxv/hDD1qHA8gJ3lAnyJCDdyrZ3kA9xRlAVTxJ16hxH02qO0NsYeCwmmjjJ3KzDMf0V3nwFdF48E7kOvO1i1DCqiyqFHUAAPSvZIFJPw3LJ/q2GlcEaSTf6NF4hxzp8I7dteW2LLP8A67KHT+zRApAernSSXlt1XVTxWuxxIsOfp0iyEXwkTBoerESqdJrcYk0KH3m6W5UJ0dcUW0GgrtAFcIrtFAKcVybwzktzWRzqXiZ4JDx1eIqx8TUX4IxCG8OMltwSZI5kHiAsh8XNO6KARjEY9D04YJlt7UUjRyE/9lIpX/zK6vKNV/LQYmD9KIyDvLwF1Hiad0UAuwG3cLMSIZ4pGBsVV1LA9RW9wew0xqrjtmwzC00Uco3WdVceopd+LEC/kTLh+oQyuiDujJKeGWgHdFJF2djEFo8WJP8AvEKOT4wGIennVmCfFD8pFER8Uchv35XQW+8aAZUVwV2gCiiigCiiigCiiigCvMjgAk7gCT3CvVeXUEEHUEWI7DQGe5OBBEuLm/L4lRITYsyo3SjgQC5CKpGg0Jux1NM58Wba/VLxZrZj+iovbvPlWa2aZVTmUGafDKuHa9s4Rc3NTKGIusiZDmHvIy+6bWoNgzy9KeQr2aM3dbVV/wAXhXGUp3tFHSMY2u2WNp7Si5sqpBHHXU33m++/G/XSKTEs+TJdmOZTbXpKxUWG/W17dtPMdsfCwpmln5leLu8aL4lhauYPacC6YTDyztYDnEiyKw6ziJcqvrvsxPZUZMm/aOmbGK9koQ8m5n1che83P3Vv86nxOwsNCubEYgINwPQQE8AM2Yk9gph9Hxs35SRMKmt0h+ulOun1sihU03gId+jaa2tn7BghbOqZpNfrpGaWbU3I5yQlgOwG3ZXVUoo5urJmeweGBcHDYaWUDUS4k/R4Qd1whTnGPV0Ldu6m0Wy8UQQ+JWEX0XDQoluwtLnzHtCr3U+oq0ktiG29xMNgHjisWT184q+ioB6Ufi8DvxGLP9+6/s2pzRWmCVeTEHvGeTskxGIkHk0hFXNn7Hw8F+YhiivqciKhJO8kgamr1FAFFFFAFFFFAFFFFAFFFFAFFFFAFFFFAFFFFAFFFFAFFFFAFFFFAFFFFAFFFFAL9pbHjmZXbMkiXySxsUkUHeLj2lPwtdbgG2gqmmwZb9PH4t1+G2Gj/wAUUCv61yigLOA5PYaJsyxgv+dkLTS/7yUs3rTSiigCiiigCiiigCiiigCiiigCiiigCiiigCiiigCiiigCiiigCiiigCiiigCiiig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4279" name="AutoShape 7" descr="data:image/jpeg;base64,/9j/4AAQSkZJRgABAQAAAQABAAD/2wCEAAkGBxMTEhUUEhQVFBUXFRUUFhQYGBcVFRcYFBUWFxQVFhcYHCggGBolHBQUIjEhJSkrLi4uFx8zODMsNygtLi0BCgoKDg0OGhAQGywkICQsLiwsLC0sLSwsLCwsLCwsLCwsLCwsLCwsLCwsLCwsLCwsLCwsLCwsLCwsLCwsLCwsLP/AABEIALUBFgMBIgACEQEDEQH/xAAbAAACAwEBAQAAAAAAAAAAAAAABQMEBgECB//EAFEQAAIBAgMDCQQECgYGCwEAAAECAwARBBIhBTFBBhMiUWFxgZGhMkJSsRQjYpIVFjNTcoKywdHSB0NUg6LhJDSEk8PwF0RzdJSjpLPC1PFF/8QAGQEBAQEBAQEAAAAAAAAAAAAAAAIBAwQF/8QALREAAgECBgEBBwUBAAAAAAAAAAECAxESEyExQVEEFCIyYaGx0fGBkcHh8FL/2gAMAwEAAhEDEQA/APuNFFFAFFFFAFFFQYnFontsF7OJ7hvNAT0Umk26L9BLjrY5fSxPyqq23nvboeAJPkDXN1YLk6qhN8GjorNPtaVtxI7ky+rXrwmJxB95vEgfIVLrxLXjS5NPegtbfWXYzH2pSO4kfI1TkEIP1j5jwDNe/cDvqX5C6KXjPs1j4+Ib5EHZmF/nVeba6D2QznqUWH3msKQrOP6tPPoD5X9Kimlk4vl7EUD/ABNf5Cpz29kUvGXLG8+2JeEar2sxb0UD51UPKCXgIz4Mv7zVBQ599rdpv+6vPNW3kmpzZdnVUIdF1uUc/wAMfk381e4uU8nvRoe4kfO9UTGDwrz9HFZmT7NyafQ8i5Sp70bjuysPmKtLt6A++R3q38KzHMdleGh7K1V5EPxoGxTasJ3SL4m3zq0kgO4g9xvWAMHfXEjKm4JHaNDVryHyiH4q4Z9BvResKuKlG6WQfrE/OuNtCY6CSQ9xI+VV6hdE+ll2jdM4AudB1nSlmK5RYZN8oP6AZ/2Aax8xc+3c/pXb5mvaWt/yKl+Q+EXHxVyzURcqMM24v4xv/CrQ21h7X5xR33B8iKyK175qpVeRr8WPZrBtnD/no/vCuHbeH/PR/eFZB46j5ut9Q+jPSx7NY/KXCj+tB7ldvkKgl5Vwj2VkbuUD9og1mTEeqvP0YmpfkSKXiw5HkvK4+7Cf1mt8hUA5UzE2CxjwYn9qli4QmposJYiszZvkrJprg2uAlLIC28+FFc2cLIKK9i2Pny3LVFFFaYFFQY3FLGhdtwtu3kk2UDtJIFIcVtU2vJJzQPuIOl4sdfK1TKSRcKblsd2vtE88yZmypluqaMxIvqRuGvXVYIW3IsY6yQzn/nvNK5MYvuX69a8ri3c5Vux6hrbvO4eNeSUm2fRhSUUNDBEurEE/aN/TcKrzY5R7GXwqt+DmJvK1h8K7z3tw8POrEWBgvfLfvZyPIm1c2UuyJMcb6anq3nyFWQ2IbqRes7/IV2XGxx6DKvYLXPcBvqMPLJ7CEdr3Hku/ztQfE9/RPjct42HpUaIn9WuftUDL97dUkezmJu/TPUdFHcu7zvUsjECxFu7dUs1HgYadvZaKPwL+txUcmAnHtTRsOICZT8zUiE8PU1KdRrW4kY4u4R6Drrpa9csKMlZiNsRmOuBe+pgLV0sK25lyDm/tGu5O2vTMK6sgrTLs8ha8vHUjSDrrwcQKWFyu0N/lTLA4dRpw+faaXS4mo02hbjWxaTMkm0OMXEg4ClE6pvGlQT7W35juZx4BiB6AVQTHlzpVSeohHQawqOup9Kr4eSw1tXpsQOqudzpYsC1dOWqYkvwqQGlzLE9x1V6VqgzV3OK0wnvXpWF6rFuqvcK6itMZrMEegKK5gPYFFe+Ox8yW7LNFFVsZjljHS3nco1Y9w/fWt2MSuG0cGssZRiQDY3GhBBupHaCBXz7aWxZRJlGIVxfU2IKjqI1BPcfKtPtTaunTbIOEam7n9JuA7B51mcbtG44Io4CvPUknse3x6clqyzhMLhlFnMkh43Nh5LarGJ2qiDLGoRRwFhSHArNOegMifGQbW7D7x7BWk2fsiKMZm6bD3m6+sDcK42O8lFasWqssmoGUdZvr3Df4nTvphBsmNvazXHWxIPeNB6VZxG0F3KAO2lM20bcalo1XfwHMUMMOqqo7gK5PtXqFqQybQHxeFUMVtdRupqFBc6mhfHdtRHEmslJt026hcDzNQTbZkIphOiibKHFhmy3131aABG83r5hh9pS86Cp1a667tNbn1rXbL2iEGpzt1nd4DqrcKIaZo44mr2CeNKodokkDdfyq3icYoG8WG81DihqWy4qJ5BwqouHlcX/Jp1sCXI7F4ePlUwUKLDzqbDQ6XqNpKHaqcuIAqkhsSyS1VlnqCbEVRlxFbYwtSSE7jVCWN+BrwcYBXg46pKRbbClma50zHTxplhcHYaUvWfptr7x9SasnaIFXLd3JjfCrDEr11GZaVHaDE6CvQdjvNqnQqzGqv3edBlqghUa3vVgYocKG2LIYnj6V2x66rDEjrrjYsddYYXPGpIXsaUti65Fi9a25jPpGzj0BRUWxWvGKK+hHY+VP3mMKynLIyxkTIpZcmRiBfJYk3IHA5t/ZWrqOd8qs1r2BNuJsN1JK6sbCWGVz41PtbiWHfem+ydjNL05gcvBDpftbs7KYLjYnkE+IUF7XRbDKl9ejYantNz3bqi2nykzaILV5bdH0sUnwNppliAAtfgNAKVYjat+NZ3F7SJFyd28nQUpOMkZugMwtvIIF+sDutRRuG4wV5Ggn2hck6m3bpSPaG2BrkOZjwHsjvaupsiaU9O5HVuA8KbYTks3VXVU+zzz8n/kzMO0JQPZv1XJ/cK8zYqdt2Ve5Qf2r1vIeSnZVheS9uFXgRxdab5PmE+HlexZma27Ww8lsKjcTD33H6xFfVDya7KrYnkroSbADeToB3k1tkRjl2fLZMRKNb3I3Eix17RTvZm2YgAGDI3abjz/jWh/FqKS4jPOEb8liPvEhfWpcJ/R1mP1jBR1L028yAB5GuUsB6Kc6v5K2F2sMy5SGJ0Fjff3Vr9l4AC0kg0HsId5b4m7uA7b93dmbAwuDF0QZuLnpOfHh4V4xm0bnTyrg7cHpxOW5bxGJJNyfCqUuKHCq5l4mq82JA3VNmUrE08xpfLIa62KFVZsQK1IzcjnlNLppjUs84pdNJetsUkdllqJpdOwV0LeqWJieW6roo0v19dVGN9BUqRgrsaT7TUSMpYDRd+m8Bv3ivabST40P6wqLFbEeSViPsjyUD91X8JyOlb/8rs6SbPFHy2laxGu0BwZfMV18bfj6im8PIRjvHoKsr/R8fh9BU5JfrPgZz6ae2uHaJrTf9Hh+EelRvyAfgD94j5GmSzfVx5RnRtM9dd/CJ66cvyDm4FvQ/MVWl5GYgbreK/wIqXRZa8qmyiMdU2Gxd2FeJeTeIXgD4kfuNQxbPmVheNvCzfLWpymuC1VpvZn2Lk414RXai5Kn6kVyvXHY+ZP3mO6KKKokxXKLknIzlsPlyk3MZOWxO8qd1uw7vSlGF5DYp26ZSJesnnCe5V08zX0yioy4nZV5pWuZDCcgYFsXZpG62tp3DcPCm0PJyBdy05oqrI5Nt6spR7LjG5RUy4VRwqeitMIuYFRzKigliFA3kkAeZqeRwASdAAST2DfWAxu2ZJTnC6+6Tcqg6kXi3W3XfhUylhOlOm5s0eI2otvq1v8AbcFV8Aek3kAeuqU8ccgvMBIBqM4BUH7K7h86SNiysZdullOVjYgjMNG3nQXqjJtW4FzXnlKT3PZClFbD3nEXWIBLXsBorWFypHAnrrzjNsWtkb2lzL26Xse3fWUxe2AFNt+h8j/C9K5doErf4TmHcd49T51CSRckaWfarOLseGveNDS99oCkwYhbuwRb3uT28KiOKX3VkfttlHrW2vsMSjuNpNpmqr48mqWeQ7oPNz+5aliwk7f1aj7x/hW5bIz4Lk9nFmonxXbV/D8mcS+/IP1WPpmpvhOQzn23P6qhfnc1uWx6mKMmZCa6tr6nXqGrHuA1r6JhOQUWhZS36RZh5E29K0GA5Lwx7kUdwAq1SIl5fSPmWztgyzH2Skf+Nuz7I9e6tjsrkiABcWFbFcNHGpJsAASSdwAFyTVPA7YMixSCFhFL0lcsAyoVLK7ofZBAGlyRmFwNa6RikeSc3N3ZBsTZSZSSLnnZx92aRR8hTpIVG4ClsG0sNEhviIgpeVszSIBdyZmG/grg91jxqziNqRKSvOIXsSqZ1DNZc1gL6mxB7iDVkly1dpbgdsRyKHJVQUiexdcw55cyqyjUHq6+FSrtfDllQTxFmClVDqWIe+QgXuQ2VrddjQF2iiigC1cKiu0UBE+HU7wKqy7KjPCr9FAQ4aAILCu1LRQBRRRQBRRRQBRRRQBRRRQEeIizKyn3lK+YtXzFMdlhF9GVmRh1MCTb1PlX1KsttjkXHNI0iSNEX1dQAyMfisdzeNRONztSmo3uYF9p3DqdzDW+7S/8aSQFjpvr6bH/AEb4fTnJZnPGxRR5BdPOr+H5B4Fd8Rc9bu59L29KlwbOq8iK2PlBjG5jc/COkx8BrVzBcmsRNqqtEhFumCHOoNwvDq18q+x4TZEEYtHEiDsAFXFjA3ACiprk5yryex85wPIS5zPdj1tr5dXhT7DckEXeBWqorpZHFtsRpyaiHAVYi2JGOFNKK2xhWjwSDhUyxgcK90UAUUUUBHPCrqyMLqwKkdYYWI8jSFeTzhIEaYFcNfm2KDORzTxJzhLZWsHBOguVG6tCTSuJfpDBz+QUhox+dYG4lP2BYFRx9r4aAVYbko6lyZgS7Fz9WfaODTC6XkOlow3iR3eMBsWRZmGUW9nOUIBthkh54WltchALFb2Fr8a1tFAZzDcmmRo3EozRLh1ToEA8xFLE2YZ9QyzN3EA61HFySyuzLLbO+GcjJfWDFTYlgOnoGadgB7oA31ocTi44xeR0QdbMFHmTSccr8I2kLtiDu+ojknFxwLxqVB7yKAeiu1n/AMO4ljaPZ+It8Uj4eJfISs48VrwMTtRjph8HGOtsRK7fdWAD1oDR0UgVNpne+CX+7mf/AIi1JzO0fz2D/wDDzf8A2KAd0UuhGKHtmBj2CRB6lqvRFrdIAHjYkjzIFAe6KKKAKKKKAKKKKAKKKKAKKKgxmMjiUvK6RoNS7sEUd5Y2FAT0UkHKHnNMNDNP9vLzUPeJJbBx2pmrgTaD2JfC4frULJiTbqDlohftymgHlcvSf8H4r+2Ht+pi9P8AO9K9oYfDIR9NmlxBNwscrAI/WFwseUS+KMfOsuLDbE8pcKhI53nGG9IVfEOO9IVYjyqA8rIN5jxdjx+hYw+giuPEV5i2lLkC4TBMFA6POkYWPuy5WkX7lcnO02ByfQozwDGaUDvICX8qXNsevxuw/BMYf9hxo9TCBUv4xA+zhsW39yU/9wrS/D4bGk2xQZhuvh8QqL2kjm43Xuzt307iwEa8ZD+lLK582c1phRbbs3DAYs+OGHznry3KGUf/AM/F/wDpz/xqdK4At/E14bFoN5A79PnWXRtmKF5RP72Bxi/qxN+zKaG5VRjRsPjB/sszfsKaZPtOIe+n3gKW4/lKIwWEbOo94Zgv3yuXzIqXUiuTVBs5JtqeUZcLhZAT/W4gczEnaUJ5xz9kKL21ZaXYnk5zylp5ZJywvZrZCD1Q/k1XqFi1rXY042ft6KZWzHmiBqGZQLHS4a9jY6HqNeoMfEwtziXUAEZl4cRrqD11SaexqVnqYOLY0MMyxc1lhlcQu0Y+jsTILBRzWXMvSFz4A+1fapsPEJ+Tx0+XgsiQy27A2QMf1iT21V2tzayRSS+wh5wWFyzAZUCjibtfwv215xHKuUapheidAXlCse5UR/U1LnGO5bg5P2UXX2Rim0OPkUdaQwKfAsrfKuJyXQ/lcRi5j9udkB70hyJ6VFh+VFyVeEgjLfI6OBmvYXbKSdOqpxymj/NzfdX+apzqfZOVPokw/JbBI2dcLBn/ADhRWkPe7AsfOm6i2g0HVSf8Y4/gl+6P40fjHF8Mv3f863Nh2jMufQ5opMeUcXwS/c/zrz+MsXwS/c/zpmw7Qy59DuikR5UR/m5vur/NUZ5WR/mZvJP56ZsO0blT6NDRSKDlIrHSKQd+T+ameHxeb3SO+1UpxezJcJLctUVwGiqJO0UUUAUUkxG3C7mPCJz7qSryE5cPERvDya5mHwICdNctRybJkfXF4p3HGGIcxEfukynuMluysbtuNy1jOUEEbmMMZZRvhiBllF92ZV9gab2sO2q5xuOktzeGihUjVp5byL1fVQqyt3c4O+pcNJFCgjhWOFBuRQFHgoqhjNtktzcAeeUEZkS1l1H5RzZY+4nNbcDXPNT0jqdMt86Ev4BEgviMRiZm+xLJhUF+Crh2TT9IsesmvUewsPDZwiKV3SzM00g/vJmJHnVGFp5rc5M4H5vCrlU8LNiJRd9fejyV6j5OxlsxjiUjc8l8TN/vJi1u6pc+3+wwk34ew7XyTPiSNCMOrzAEbwTCMq+Jqu+12P5OBVN/+sTqptxISDnWPcbeFMpMJBpzhMlt2Y6DuXcPAVYieECwVbVzdRfll4H8f2EUzM4POYrLfQQwI2Hzk6BDM933kaoVNW8JsloBePm47+0wXM57XkfM7ntJNc5QvG0ZQWUuCoPUx0jOnU1j4VW2ljlmhUrMUVlINtekNCh6iDeolVk19i409V/IydZv7Vb9SP8AelebSjfjD9yL+Svn+Gwk+IdljMkuU20IUd5LEBRwA3mx0p3h+QeIYdN407M0kp8bZB60iqktvq/uU8Ed38l9jRtnP/XGP6sf8tRnBSndiie9U/clKR/R4f7SR+ihA9ZDQ3IGUezjG8Vb90la6VX/ADMU6ffy/oaHB4sezNG3YV/eCKid8cvuQt+s6/8AxNZ/FclNoR6xuZB9mTpeUmUetUH2tjYDaYuvD6xbA9xIAPgTXKUZR3TOkWns0a4YvEnRliQ9YzSHyKr86X4raWIhkjiXm5GlJs75oxuZiGPStbKdOI3bjVbZ3KFm1dFGnC4uaWbTnd5HZLtIxTmkHxIQwO+wsRv3WvffXFSbep0cEkeZMTKqoJYwjxO9spB+qYnKUYe0oJC38CNbVf8AwiQUeXMkZUKkkahjmY2yuW9jhY6gk8NBS7HzfWFRe5e4jbokFyEO/gQxBIuNQeArXfQWhVC+ULDdwFJYsxBW5JUbsx067dVa+zHZaGY2rKHhfm2Y2+sX6xMyuoIDhVUBCdxG4gnjrTvk6TPs6J/Zcxi57bXPzv40u5a8y2RZT0SFVjezDpx5gG3i6lhTHGcooIYsoJJFwigaADQDwAAq8zFG7YwarCjuBhRbkbwcxHXoqnXssPOmH0uIncKxmG29K2aQZVVTxAsRf2e3StHs+NCpckC1+OgA467q4xvwdZJLcaiRD7td6Hw1m8RykW/N4dWnfcQis1vIVyCDa0mqwrGOHOMq+guR4iukYyey+Rxdlu7Gk6HCP0rluqP0pOnJ/ax34iBO7Ox/ZFehyNx7e3tC36MZ+eauqoz6+hDqR7+o0Z2/NioZMQw9xR5VWH9HzH28diT3ZFHyNef+jWM78Ziz+tH/ACVWRMzOj2X8PjTfcvpT3CSXHCs/hOQMMevPYhu9k/claDCbMWMWBY95B/dXelTlHc41JxexdWihVtRXoOAu2vtJosiRpzk0pKxpfKvRF3d2scqKN5sdSALkiqbbGkk1xeJdgd8MX1EPcbEyMOGr2PEVZ21gpGaKaDKZYi1kY2WRHWzxlgDkJspDWOqDgTWd2rtjD88q4oY6GRxZcOsckgbLvyHDq9x3Gslfg1W5GW0dtRYZBHDkjVQALABEUEAhQNBYE24aUnxW2lkkCvLlBICxxfWYiUndlRfZH2jZR52uSbOEgvzQwmHHvkA4uY/Ct7mIdty5voEtc+udjijCYeIRqzMFVReWRwbMXYXIN73Nyx6xXCUdbzf6HaL4iv1IIdkNIbOpjUW/0eNry8f9ZxV7LvByR2/SYGr2PVIICqGONURiuHi6CaKTYkWLbuFr9tWsHsiRlHPSFF/NR2UDvbif+b1NLyaw7WurG3W7m/ZqT6VVpNaKxN4p6u5n02vMQsMGQgZUjAIZiqgAMQDoLC9zYU7g2NKw+tnIPVGAPDMwN/IV3ae24cNJFFpdrlkRGd1jCNZisYJALZACRrrXn8a4b2WLFsezB4q33jGFHia1UY86mOq+NCZeTsPEyN2l2H7Nq43JyG3RaVe0SMfRrj0ry21sQ35LByX4GaSOFPHKXcfdo+gYuQ3lxIiX83h0Fx2GWXMW8FWrwR6Jxy7FeN5HO5AE5y9ZBzDt0NifIdlMsTyXgYLkvEVAW6WGYAW6QIIJ7d9e/wADzr+Txs3dIsUo/YDetRnBbRvpi8Nbtwbk+YxQ+VYqcVwa5yfJdwGHhw5WFBYuHe/FipXMWPFukPAdlMayu2cNjgqymfB5oW5xWdJIE9kq6u3OMArKzDjY2PCpNm8qXxCn6PhZGYaZ2ZUwx7UxAvzqHgUVu0CrINHLIFBZiAACSSbAAakkncKobP2mZzeONhDwle6Z+2NCMxX7RsDoRcG9VX2W8pDYyRWQG4gQFYb8OcLG81u2y7jluL1ffacQ3NnPUgL+eUG3jWNpCxcrkigghrEcb7vG9Ln2hIfYjt2ufXKt7+JFLMdArf6w/OfYa3N/7v2fO5rlKtFbanSNJsX7Y2dgpCVwy/W3teAhYlN9ecNjHfssW7KQ4TBy4J3XEEM0hDLMNLqBrHb3bEXtx38KfT7WjiHQG7d1Du6vCsdyl2w0im5JKkOD1Za8VSak9j20oOPJodqxI6q9rk2ubXsVN1kB3BhYEHsrxtTlQTEFdSH1z2FwChsbdl9R13FLdl7TzwNHDmmlcZQkYMltNCxGiDfqbCtNyM5LlLy4qMc5dObVjmy5FtnK3Khye8gKuvAKdKU9BVnCGpkpeQ20MQy86oRXILMWU5FbeCAblgOob6ebd5B2QtgmLgaNAzBj0dDzbsdD9lj4rW72ptBMPDJNKcqRqXY9gG4dZO4DrNZ7k9t4CFRzOKdyXkcjDzKmeV2kcI8iqGUFiAQbEAV7V48LWseR153vcx0PJ3EsuQYKQsdM8rIqKOv2r+AvWu2dyOvrinzjhAlxEOxjvf0HfTY8oLb8Lix/dZvRGJqNOVuFteRpIAN5xEM2GXvzTIq27b1MfGpxdypeTUkrDfC4VI1yxoqKNyqAo8hUtqjw2JSRQ0bK6ncykMp7iNKlr0HnCiiigCiiigCiiigCiiigOGstyYU/QxMihsVIB9JJIMgmBtPHdjpkbOqpcAWHjqqV43YEEjmSzRyEAGSJ3idrbsxQjPbhmvagKQ2RNKS0zlAdMoIZyDvzNbKvcotUX+h4SWwZ5JyLiFS00u4DMIl9nSwzkAa79at/i2h/KTYqQfC08ijxCFb+NMdn7OhgXJDGka3vZFCgk7ybbz2mpUEinJilMVtFyWXD4eOMhcqyzNzw+LOIo2S+7QOe+pDgcZLpLiFhXiuHTpkdRllzWHaqg9RFPKKokp7M2XFApWJbXN2Yku7n4ndiWdu1iTVyiigCiqO1NqxwBc5JZzZI0BeRz1Ig1Padw3kgUv8AouKxGsrnCxn+qiIM5HVJNqE7o9R8ZoC9tHbUEBCyOOcYErEoLysBvKxoCxGo1tbWqQxOMmP1ca4WPXpzWkmOvuwocqg77s9xpdeqfCw4bCgrEgQkjNlUlndt2eQ+05J3sb6617k2gwaxyL4lu7qqJTjHcpRb2IMPydhDCSYviZBb6yc57Ee8kYAjjPaiirr4ktpFu/Oe7+r8R9O/dS+fGxDWV85+Hco7l/jeqGK5RBtF0Fc5VlwXGk+TuMxGkmbpuNUYgXy6KRbcLEX0A9oVYwONXL7N2trc2FZvFbRs4a/R3HsDdE+uU+FeMHhZZnypc+OgHAk8K86xN33PRaMUNNp7fYEqpA7v40mM0srWUM7HWwuT32G4dp0rTYLkgoN5XJ+yungWOvlatHhcKka5Y1CjqAt4nrNdVQb95nN1or3UfPvxNxUgucidSsxv/hDD1qHA8gJ3lAnyJCDdyrZ3kA9xRlAVTxJ16hxH02qO0NsYeCwmmjjJ3KzDMf0V3nwFdF48E7kOvO1i1DCqiyqFHUAAPSvZIFJPw3LJ/q2GlcEaSTf6NF4hxzp8I7dteW2LLP8A67KHT+zRApAernSSXlt1XVTxWuxxIsOfp0iyEXwkTBoerESqdJrcYk0KH3m6W5UJ0dcUW0GgrtAFcIrtFAKcVybwzktzWRzqXiZ4JDx1eIqx8TUX4IxCG8OMltwSZI5kHiAsh8XNO6KARjEY9D04YJlt7UUjRyE/9lIpX/zK6vKNV/LQYmD9KIyDvLwF1Hiad0UAuwG3cLMSIZ4pGBsVV1LA9RW9wew0xqrjtmwzC00Uco3WdVceopd+LEC/kTLh+oQyuiDujJKeGWgHdFJF2djEFo8WJP8AvEKOT4wGIennVmCfFD8pFER8Uchv35XQW+8aAZUVwV2gCiiigCiiigCiiigCvMjgAk7gCT3CvVeXUEEHUEWI7DQGe5OBBEuLm/L4lRITYsyo3SjgQC5CKpGg0Jux1NM58Wba/VLxZrZj+iovbvPlWa2aZVTmUGafDKuHa9s4Rc3NTKGIusiZDmHvIy+6bWoNgzy9KeQr2aM3dbVV/wAXhXGUp3tFHSMY2u2WNp7Si5sqpBHHXU33m++/G/XSKTEs+TJdmOZTbXpKxUWG/W17dtPMdsfCwpmln5leLu8aL4lhauYPacC6YTDyztYDnEiyKw6ziJcqvrvsxPZUZMm/aOmbGK9koQ8m5n1che83P3Vv86nxOwsNCubEYgINwPQQE8AM2Yk9gph9Hxs35SRMKmt0h+ulOun1sihU03gId+jaa2tn7BghbOqZpNfrpGaWbU3I5yQlgOwG3ZXVUoo5urJmeweGBcHDYaWUDUS4k/R4Qd1whTnGPV0Ldu6m0Wy8UQQ+JWEX0XDQoluwtLnzHtCr3U+oq0ktiG29xMNgHjisWT184q+ioB6Ufi8DvxGLP9+6/s2pzRWmCVeTEHvGeTskxGIkHk0hFXNn7Hw8F+YhiivqciKhJO8kgamr1FAFFFFAFFFFAFFFFAFFFFAFFFFAFFFFAFFFFAFFFFAFFFFAFFFFAFFFFAFFFFAL9pbHjmZXbMkiXySxsUkUHeLj2lPwtdbgG2gqmmwZb9PH4t1+G2Gj/wAUUCv61yigLOA5PYaJsyxgv+dkLTS/7yUs3rTSiigCiiigCiiigCiiigCiiigCiiigCiiigCiiigCiiigCiiigCiiigCiiigCiiig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8" name="TextBox 7"/>
          <p:cNvSpPr txBox="1"/>
          <p:nvPr/>
        </p:nvSpPr>
        <p:spPr>
          <a:xfrm>
            <a:off x="323528" y="2060848"/>
            <a:ext cx="84969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Köszvényes érintetség.</a:t>
            </a:r>
          </a:p>
          <a:p>
            <a:pPr algn="ctr"/>
            <a:r>
              <a:rPr lang="hu-HU" dirty="0" smtClean="0"/>
              <a:t>Súlyosabb </a:t>
            </a:r>
            <a:r>
              <a:rPr lang="hu-HU" dirty="0"/>
              <a:t>esetekben az ízületek mozgását korlátozó a kéz megjelenését tozító elváltozások alalkulhatnak ki. </a:t>
            </a:r>
            <a:endParaRPr lang="hu-HU" dirty="0" smtClean="0"/>
          </a:p>
          <a:p>
            <a:pPr algn="ctr"/>
            <a:r>
              <a:rPr lang="hu-HU" dirty="0" smtClean="0"/>
              <a:t>A </a:t>
            </a:r>
            <a:r>
              <a:rPr lang="hu-HU" dirty="0"/>
              <a:t>topusok tömör tapintatú, jellemzően nem mobilis lobuláltnak tűnó elváltozások. A topusok eltávolításánál tokkal nem körülzárt a környező inakat, illetve szalagokat gyakran infiltráló krétafehér kenőcsös bennékkel találkozunk.</a:t>
            </a:r>
          </a:p>
        </p:txBody>
      </p:sp>
      <p:pic>
        <p:nvPicPr>
          <p:cNvPr id="107522" name="Picture 2" descr="http://www.eatonhand.com/jpg/1200_C10358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4077072"/>
            <a:ext cx="3672408" cy="2553824"/>
          </a:xfrm>
          <a:prstGeom prst="rect">
            <a:avLst/>
          </a:prstGeom>
          <a:noFill/>
        </p:spPr>
      </p:pic>
      <p:pic>
        <p:nvPicPr>
          <p:cNvPr id="107526" name="Picture 6" descr="https://encrypted-tbn1.gstatic.com/images?q=tbn:ANd9GcR9FTnXkOceUUH5K7KT4c5i-kbDO36xXlshBdgxCqUwQr6d2Gl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3485779" y="4443214"/>
            <a:ext cx="2619375" cy="1743076"/>
          </a:xfrm>
          <a:prstGeom prst="rect">
            <a:avLst/>
          </a:prstGeom>
          <a:noFill/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4149080"/>
            <a:ext cx="312116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semmelweis.hu/wp-content/themes/se_uj/images/logo/egyetem_cimer_at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96250" y="260648"/>
            <a:ext cx="1047750" cy="1047751"/>
          </a:xfrm>
          <a:prstGeom prst="rect">
            <a:avLst/>
          </a:prstGeom>
          <a:noFill/>
        </p:spPr>
      </p:pic>
      <p:pic>
        <p:nvPicPr>
          <p:cNvPr id="11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3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altLang="hu-HU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A kéz tumoros elváltozásai</a:t>
            </a:r>
          </a:p>
        </p:txBody>
      </p:sp>
      <p:sp>
        <p:nvSpPr>
          <p:cNvPr id="54277" name="AutoShape 5" descr="data:image/jpeg;base64,/9j/4AAQSkZJRgABAQAAAQABAAD/2wCEAAkGBxMTEhUUEhQVFBUXFRUUFhQYGBcVFRcYFBUWFxQVFhcYHCggGBolHBQUIjEhJSkrLi4uFx8zODMsNygtLi0BCgoKDg0OGhAQGywkICQsLiwsLC0sLSwsLCwsLCwsLCwsLCwsLCwsLCwsLCwsLCwsLCwsLCwsLCwsLCwsLCwsLP/AABEIALUBFgMBIgACEQEDEQH/xAAbAAACAwEBAQAAAAAAAAAAAAAABQMEBgECB//EAFEQAAIBAgMDCQQECgYGCwEAAAECAwARBBIhBTFBBhMiUWFxgZGhMkJSsRQjYpIVFjNTcoKywdHSB0NUg6LhJDSEk8PwF0RzdJSjpLPC1PFF/8QAGQEBAQEBAQEAAAAAAAAAAAAAAAIBAwQF/8QALREAAgECBgEBBwUBAAAAAAAAAAECAxESEyExQVEEFCIyYaGx0fGBkcHh8FL/2gAMAwEAAhEDEQA/APuNFFFAFFFFAFFFQYnFontsF7OJ7hvNAT0Umk26L9BLjrY5fSxPyqq23nvboeAJPkDXN1YLk6qhN8GjorNPtaVtxI7ky+rXrwmJxB95vEgfIVLrxLXjS5NPegtbfWXYzH2pSO4kfI1TkEIP1j5jwDNe/cDvqX5C6KXjPs1j4+Ib5EHZmF/nVeba6D2QznqUWH3msKQrOP6tPPoD5X9Kimlk4vl7EUD/ABNf5Cpz29kUvGXLG8+2JeEar2sxb0UD51UPKCXgIz4Mv7zVBQ599rdpv+6vPNW3kmpzZdnVUIdF1uUc/wAMfk381e4uU8nvRoe4kfO9UTGDwrz9HFZmT7NyafQ8i5Sp70bjuysPmKtLt6A++R3q38KzHMdleGh7K1V5EPxoGxTasJ3SL4m3zq0kgO4g9xvWAMHfXEjKm4JHaNDVryHyiH4q4Z9BvResKuKlG6WQfrE/OuNtCY6CSQ9xI+VV6hdE+ll2jdM4AudB1nSlmK5RYZN8oP6AZ/2Aax8xc+3c/pXb5mvaWt/yKl+Q+EXHxVyzURcqMM24v4xv/CrQ21h7X5xR33B8iKyK175qpVeRr8WPZrBtnD/no/vCuHbeH/PR/eFZB46j5ut9Q+jPSx7NY/KXCj+tB7ldvkKgl5Vwj2VkbuUD9og1mTEeqvP0YmpfkSKXiw5HkvK4+7Cf1mt8hUA5UzE2CxjwYn9qli4QmposJYiszZvkrJprg2uAlLIC28+FFc2cLIKK9i2Pny3LVFFFaYFFQY3FLGhdtwtu3kk2UDtJIFIcVtU2vJJzQPuIOl4sdfK1TKSRcKblsd2vtE88yZmypluqaMxIvqRuGvXVYIW3IsY6yQzn/nvNK5MYvuX69a8ri3c5Vux6hrbvO4eNeSUm2fRhSUUNDBEurEE/aN/TcKrzY5R7GXwqt+DmJvK1h8K7z3tw8POrEWBgvfLfvZyPIm1c2UuyJMcb6anq3nyFWQ2IbqRes7/IV2XGxx6DKvYLXPcBvqMPLJ7CEdr3Hku/ztQfE9/RPjct42HpUaIn9WuftUDL97dUkezmJu/TPUdFHcu7zvUsjECxFu7dUs1HgYadvZaKPwL+txUcmAnHtTRsOICZT8zUiE8PU1KdRrW4kY4u4R6Drrpa9csKMlZiNsRmOuBe+pgLV0sK25lyDm/tGu5O2vTMK6sgrTLs8ha8vHUjSDrrwcQKWFyu0N/lTLA4dRpw+faaXS4mo02hbjWxaTMkm0OMXEg4ClE6pvGlQT7W35juZx4BiB6AVQTHlzpVSeohHQawqOup9Kr4eSw1tXpsQOqudzpYsC1dOWqYkvwqQGlzLE9x1V6VqgzV3OK0wnvXpWF6rFuqvcK6itMZrMEegKK5gPYFFe+Ox8yW7LNFFVsZjljHS3nco1Y9w/fWt2MSuG0cGssZRiQDY3GhBBupHaCBXz7aWxZRJlGIVxfU2IKjqI1BPcfKtPtTaunTbIOEam7n9JuA7B51mcbtG44Io4CvPUknse3x6clqyzhMLhlFnMkh43Nh5LarGJ2qiDLGoRRwFhSHArNOegMifGQbW7D7x7BWk2fsiKMZm6bD3m6+sDcK42O8lFasWqssmoGUdZvr3Df4nTvphBsmNvazXHWxIPeNB6VZxG0F3KAO2lM20bcalo1XfwHMUMMOqqo7gK5PtXqFqQybQHxeFUMVtdRupqFBc6mhfHdtRHEmslJt026hcDzNQTbZkIphOiibKHFhmy3131aABG83r5hh9pS86Cp1a667tNbn1rXbL2iEGpzt1nd4DqrcKIaZo44mr2CeNKodokkDdfyq3icYoG8WG81DihqWy4qJ5BwqouHlcX/Jp1sCXI7F4ePlUwUKLDzqbDQ6XqNpKHaqcuIAqkhsSyS1VlnqCbEVRlxFbYwtSSE7jVCWN+BrwcYBXg46pKRbbClma50zHTxplhcHYaUvWfptr7x9SasnaIFXLd3JjfCrDEr11GZaVHaDE6CvQdjvNqnQqzGqv3edBlqghUa3vVgYocKG2LIYnj6V2x66rDEjrrjYsddYYXPGpIXsaUti65Fi9a25jPpGzj0BRUWxWvGKK+hHY+VP3mMKynLIyxkTIpZcmRiBfJYk3IHA5t/ZWrqOd8qs1r2BNuJsN1JK6sbCWGVz41PtbiWHfem+ydjNL05gcvBDpftbs7KYLjYnkE+IUF7XRbDKl9ejYantNz3bqi2nykzaILV5bdH0sUnwNppliAAtfgNAKVYjat+NZ3F7SJFyd28nQUpOMkZugMwtvIIF+sDutRRuG4wV5Ggn2hck6m3bpSPaG2BrkOZjwHsjvaupsiaU9O5HVuA8KbYTks3VXVU+zzz8n/kzMO0JQPZv1XJ/cK8zYqdt2Ve5Qf2r1vIeSnZVheS9uFXgRxdab5PmE+HlexZma27Ww8lsKjcTD33H6xFfVDya7KrYnkroSbADeToB3k1tkRjl2fLZMRKNb3I3Eix17RTvZm2YgAGDI3abjz/jWh/FqKS4jPOEb8liPvEhfWpcJ/R1mP1jBR1L028yAB5GuUsB6Kc6v5K2F2sMy5SGJ0Fjff3Vr9l4AC0kg0HsId5b4m7uA7b93dmbAwuDF0QZuLnpOfHh4V4xm0bnTyrg7cHpxOW5bxGJJNyfCqUuKHCq5l4mq82JA3VNmUrE08xpfLIa62KFVZsQK1IzcjnlNLppjUs84pdNJetsUkdllqJpdOwV0LeqWJieW6roo0v19dVGN9BUqRgrsaT7TUSMpYDRd+m8Bv3ivabST40P6wqLFbEeSViPsjyUD91X8JyOlb/8rs6SbPFHy2laxGu0BwZfMV18bfj6im8PIRjvHoKsr/R8fh9BU5JfrPgZz6ae2uHaJrTf9Hh+EelRvyAfgD94j5GmSzfVx5RnRtM9dd/CJ66cvyDm4FvQ/MVWl5GYgbreK/wIqXRZa8qmyiMdU2Gxd2FeJeTeIXgD4kfuNQxbPmVheNvCzfLWpymuC1VpvZn2Lk414RXai5Kn6kVyvXHY+ZP3mO6KKKokxXKLknIzlsPlyk3MZOWxO8qd1uw7vSlGF5DYp26ZSJesnnCe5V08zX0yioy4nZV5pWuZDCcgYFsXZpG62tp3DcPCm0PJyBdy05oqrI5Nt6spR7LjG5RUy4VRwqeitMIuYFRzKigliFA3kkAeZqeRwASdAAST2DfWAxu2ZJTnC6+6Tcqg6kXi3W3XfhUylhOlOm5s0eI2otvq1v8AbcFV8Aek3kAeuqU8ccgvMBIBqM4BUH7K7h86SNiysZdullOVjYgjMNG3nQXqjJtW4FzXnlKT3PZClFbD3nEXWIBLXsBorWFypHAnrrzjNsWtkb2lzL26Xse3fWUxe2AFNt+h8j/C9K5doErf4TmHcd49T51CSRckaWfarOLseGveNDS99oCkwYhbuwRb3uT28KiOKX3VkfttlHrW2vsMSjuNpNpmqr48mqWeQ7oPNz+5aliwk7f1aj7x/hW5bIz4Lk9nFmonxXbV/D8mcS+/IP1WPpmpvhOQzn23P6qhfnc1uWx6mKMmZCa6tr6nXqGrHuA1r6JhOQUWhZS36RZh5E29K0GA5Lwx7kUdwAq1SIl5fSPmWztgyzH2Skf+Nuz7I9e6tjsrkiABcWFbFcNHGpJsAASSdwAFyTVPA7YMixSCFhFL0lcsAyoVLK7ofZBAGlyRmFwNa6RikeSc3N3ZBsTZSZSSLnnZx92aRR8hTpIVG4ClsG0sNEhviIgpeVszSIBdyZmG/grg91jxqziNqRKSvOIXsSqZ1DNZc1gL6mxB7iDVkly1dpbgdsRyKHJVQUiexdcw55cyqyjUHq6+FSrtfDllQTxFmClVDqWIe+QgXuQ2VrddjQF2iiigC1cKiu0UBE+HU7wKqy7KjPCr9FAQ4aAILCu1LRQBRRRQBRRRQBRRRQBRRRQEeIizKyn3lK+YtXzFMdlhF9GVmRh1MCTb1PlX1KsttjkXHNI0iSNEX1dQAyMfisdzeNRONztSmo3uYF9p3DqdzDW+7S/8aSQFjpvr6bH/AEb4fTnJZnPGxRR5BdPOr+H5B4Fd8Rc9bu59L29KlwbOq8iK2PlBjG5jc/COkx8BrVzBcmsRNqqtEhFumCHOoNwvDq18q+x4TZEEYtHEiDsAFXFjA3ACiprk5yryex85wPIS5zPdj1tr5dXhT7DckEXeBWqorpZHFtsRpyaiHAVYi2JGOFNKK2xhWjwSDhUyxgcK90UAUUUUBHPCrqyMLqwKkdYYWI8jSFeTzhIEaYFcNfm2KDORzTxJzhLZWsHBOguVG6tCTSuJfpDBz+QUhox+dYG4lP2BYFRx9r4aAVYbko6lyZgS7Fz9WfaODTC6XkOlow3iR3eMBsWRZmGUW9nOUIBthkh54WltchALFb2Fr8a1tFAZzDcmmRo3EozRLh1ToEA8xFLE2YZ9QyzN3EA61HFySyuzLLbO+GcjJfWDFTYlgOnoGadgB7oA31ocTi44xeR0QdbMFHmTSccr8I2kLtiDu+ojknFxwLxqVB7yKAeiu1n/AMO4ljaPZ+It8Uj4eJfISs48VrwMTtRjph8HGOtsRK7fdWAD1oDR0UgVNpne+CX+7mf/AIi1JzO0fz2D/wDDzf8A2KAd0UuhGKHtmBj2CRB6lqvRFrdIAHjYkjzIFAe6KKKAKKKKAKKKKAKKKKAKKKgxmMjiUvK6RoNS7sEUd5Y2FAT0UkHKHnNMNDNP9vLzUPeJJbBx2pmrgTaD2JfC4frULJiTbqDlohftymgHlcvSf8H4r+2Ht+pi9P8AO9K9oYfDIR9NmlxBNwscrAI/WFwseUS+KMfOsuLDbE8pcKhI53nGG9IVfEOO9IVYjyqA8rIN5jxdjx+hYw+giuPEV5i2lLkC4TBMFA6POkYWPuy5WkX7lcnO02ByfQozwDGaUDvICX8qXNsevxuw/BMYf9hxo9TCBUv4xA+zhsW39yU/9wrS/D4bGk2xQZhuvh8QqL2kjm43Xuzt307iwEa8ZD+lLK582c1phRbbs3DAYs+OGHznry3KGUf/AM/F/wDpz/xqdK4At/E14bFoN5A79PnWXRtmKF5RP72Bxi/qxN+zKaG5VRjRsPjB/sszfsKaZPtOIe+n3gKW4/lKIwWEbOo94Zgv3yuXzIqXUiuTVBs5JtqeUZcLhZAT/W4gczEnaUJ5xz9kKL21ZaXYnk5zylp5ZJywvZrZCD1Q/k1XqFi1rXY042ft6KZWzHmiBqGZQLHS4a9jY6HqNeoMfEwtziXUAEZl4cRrqD11SaexqVnqYOLY0MMyxc1lhlcQu0Y+jsTILBRzWXMvSFz4A+1fapsPEJ+Tx0+XgsiQy27A2QMf1iT21V2tzayRSS+wh5wWFyzAZUCjibtfwv215xHKuUapheidAXlCse5UR/U1LnGO5bg5P2UXX2Rim0OPkUdaQwKfAsrfKuJyXQ/lcRi5j9udkB70hyJ6VFh+VFyVeEgjLfI6OBmvYXbKSdOqpxymj/NzfdX+apzqfZOVPokw/JbBI2dcLBn/ADhRWkPe7AsfOm6i2g0HVSf8Y4/gl+6P40fjHF8Mv3f863Nh2jMufQ5opMeUcXwS/c/zrz+MsXwS/c/zpmw7Qy59DuikR5UR/m5vur/NUZ5WR/mZvJP56ZsO0blT6NDRSKDlIrHSKQd+T+ameHxeb3SO+1UpxezJcJLctUVwGiqJO0UUUAUUkxG3C7mPCJz7qSryE5cPERvDya5mHwICdNctRybJkfXF4p3HGGIcxEfukynuMluysbtuNy1jOUEEbmMMZZRvhiBllF92ZV9gab2sO2q5xuOktzeGihUjVp5byL1fVQqyt3c4O+pcNJFCgjhWOFBuRQFHgoqhjNtktzcAeeUEZkS1l1H5RzZY+4nNbcDXPNT0jqdMt86Ev4BEgviMRiZm+xLJhUF+Crh2TT9IsesmvUewsPDZwiKV3SzM00g/vJmJHnVGFp5rc5M4H5vCrlU8LNiJRd9fejyV6j5OxlsxjiUjc8l8TN/vJi1u6pc+3+wwk34ew7XyTPiSNCMOrzAEbwTCMq+Jqu+12P5OBVN/+sTqptxISDnWPcbeFMpMJBpzhMlt2Y6DuXcPAVYieECwVbVzdRfll4H8f2EUzM4POYrLfQQwI2Hzk6BDM933kaoVNW8JsloBePm47+0wXM57XkfM7ntJNc5QvG0ZQWUuCoPUx0jOnU1j4VW2ljlmhUrMUVlINtekNCh6iDeolVk19i409V/IydZv7Vb9SP8AelebSjfjD9yL+Svn+Gwk+IdljMkuU20IUd5LEBRwA3mx0p3h+QeIYdN407M0kp8bZB60iqktvq/uU8Ed38l9jRtnP/XGP6sf8tRnBSndiie9U/clKR/R4f7SR+ihA9ZDQ3IGUezjG8Vb90la6VX/ADMU6ffy/oaHB4sezNG3YV/eCKid8cvuQt+s6/8AxNZ/FclNoR6xuZB9mTpeUmUetUH2tjYDaYuvD6xbA9xIAPgTXKUZR3TOkWns0a4YvEnRliQ9YzSHyKr86X4raWIhkjiXm5GlJs75oxuZiGPStbKdOI3bjVbZ3KFm1dFGnC4uaWbTnd5HZLtIxTmkHxIQwO+wsRv3WvffXFSbep0cEkeZMTKqoJYwjxO9spB+qYnKUYe0oJC38CNbVf8AwiQUeXMkZUKkkahjmY2yuW9jhY6gk8NBS7HzfWFRe5e4jbokFyEO/gQxBIuNQeArXfQWhVC+ULDdwFJYsxBW5JUbsx067dVa+zHZaGY2rKHhfm2Y2+sX6xMyuoIDhVUBCdxG4gnjrTvk6TPs6J/Zcxi57bXPzv40u5a8y2RZT0SFVjezDpx5gG3i6lhTHGcooIYsoJJFwigaADQDwAAq8zFG7YwarCjuBhRbkbwcxHXoqnXssPOmH0uIncKxmG29K2aQZVVTxAsRf2e3StHs+NCpckC1+OgA467q4xvwdZJLcaiRD7td6Hw1m8RykW/N4dWnfcQis1vIVyCDa0mqwrGOHOMq+guR4iukYyey+Rxdlu7Gk6HCP0rluqP0pOnJ/ax34iBO7Ox/ZFehyNx7e3tC36MZ+eauqoz6+hDqR7+o0Z2/NioZMQw9xR5VWH9HzH28diT3ZFHyNef+jWM78Ziz+tH/ACVWRMzOj2X8PjTfcvpT3CSXHCs/hOQMMevPYhu9k/claDCbMWMWBY95B/dXelTlHc41JxexdWihVtRXoOAu2vtJosiRpzk0pKxpfKvRF3d2scqKN5sdSALkiqbbGkk1xeJdgd8MX1EPcbEyMOGr2PEVZ21gpGaKaDKZYi1kY2WRHWzxlgDkJspDWOqDgTWd2rtjD88q4oY6GRxZcOsckgbLvyHDq9x3Gslfg1W5GW0dtRYZBHDkjVQALABEUEAhQNBYE24aUnxW2lkkCvLlBICxxfWYiUndlRfZH2jZR52uSbOEgvzQwmHHvkA4uY/Ct7mIdty5voEtc+udjijCYeIRqzMFVReWRwbMXYXIN73Nyx6xXCUdbzf6HaL4iv1IIdkNIbOpjUW/0eNry8f9ZxV7LvByR2/SYGr2PVIICqGONURiuHi6CaKTYkWLbuFr9tWsHsiRlHPSFF/NR2UDvbif+b1NLyaw7WurG3W7m/ZqT6VVpNaKxN4p6u5n02vMQsMGQgZUjAIZiqgAMQDoLC9zYU7g2NKw+tnIPVGAPDMwN/IV3ae24cNJFFpdrlkRGd1jCNZisYJALZACRrrXn8a4b2WLFsezB4q33jGFHia1UY86mOq+NCZeTsPEyN2l2H7Nq43JyG3RaVe0SMfRrj0ry21sQ35LByX4GaSOFPHKXcfdo+gYuQ3lxIiX83h0Fx2GWXMW8FWrwR6Jxy7FeN5HO5AE5y9ZBzDt0NifIdlMsTyXgYLkvEVAW6WGYAW6QIIJ7d9e/wADzr+Txs3dIsUo/YDetRnBbRvpi8Nbtwbk+YxQ+VYqcVwa5yfJdwGHhw5WFBYuHe/FipXMWPFukPAdlMayu2cNjgqymfB5oW5xWdJIE9kq6u3OMArKzDjY2PCpNm8qXxCn6PhZGYaZ2ZUwx7UxAvzqHgUVu0CrINHLIFBZiAACSSbAAakkncKobP2mZzeONhDwle6Z+2NCMxX7RsDoRcG9VX2W8pDYyRWQG4gQFYb8OcLG81u2y7jluL1ffacQ3NnPUgL+eUG3jWNpCxcrkigghrEcb7vG9Ln2hIfYjt2ufXKt7+JFLMdArf6w/OfYa3N/7v2fO5rlKtFbanSNJsX7Y2dgpCVwy/W3teAhYlN9ecNjHfssW7KQ4TBy4J3XEEM0hDLMNLqBrHb3bEXtx38KfT7WjiHQG7d1Du6vCsdyl2w0im5JKkOD1Za8VSak9j20oOPJodqxI6q9rk2ubXsVN1kB3BhYEHsrxtTlQTEFdSH1z2FwChsbdl9R13FLdl7TzwNHDmmlcZQkYMltNCxGiDfqbCtNyM5LlLy4qMc5dObVjmy5FtnK3Khye8gKuvAKdKU9BVnCGpkpeQ20MQy86oRXILMWU5FbeCAblgOob6ebd5B2QtgmLgaNAzBj0dDzbsdD9lj4rW72ptBMPDJNKcqRqXY9gG4dZO4DrNZ7k9t4CFRzOKdyXkcjDzKmeV2kcI8iqGUFiAQbEAV7V48LWseR153vcx0PJ3EsuQYKQsdM8rIqKOv2r+AvWu2dyOvrinzjhAlxEOxjvf0HfTY8oLb8Lix/dZvRGJqNOVuFteRpIAN5xEM2GXvzTIq27b1MfGpxdypeTUkrDfC4VI1yxoqKNyqAo8hUtqjw2JSRQ0bK6ncykMp7iNKlr0HnCiiigCiiigCiiigCiiigOGstyYU/QxMihsVIB9JJIMgmBtPHdjpkbOqpcAWHjqqV43YEEjmSzRyEAGSJ3idrbsxQjPbhmvagKQ2RNKS0zlAdMoIZyDvzNbKvcotUX+h4SWwZ5JyLiFS00u4DMIl9nSwzkAa79at/i2h/KTYqQfC08ijxCFb+NMdn7OhgXJDGka3vZFCgk7ybbz2mpUEinJilMVtFyWXD4eOMhcqyzNzw+LOIo2S+7QOe+pDgcZLpLiFhXiuHTpkdRllzWHaqg9RFPKKokp7M2XFApWJbXN2Yku7n4ndiWdu1iTVyiigCiqO1NqxwBc5JZzZI0BeRz1Ig1Padw3kgUv8AouKxGsrnCxn+qiIM5HVJNqE7o9R8ZoC9tHbUEBCyOOcYErEoLysBvKxoCxGo1tbWqQxOMmP1ca4WPXpzWkmOvuwocqg77s9xpdeqfCw4bCgrEgQkjNlUlndt2eQ+05J3sb6617k2gwaxyL4lu7qqJTjHcpRb2IMPydhDCSYviZBb6yc57Ee8kYAjjPaiirr4ktpFu/Oe7+r8R9O/dS+fGxDWV85+Hco7l/jeqGK5RBtF0Fc5VlwXGk+TuMxGkmbpuNUYgXy6KRbcLEX0A9oVYwONXL7N2trc2FZvFbRs4a/R3HsDdE+uU+FeMHhZZnypc+OgHAk8K86xN33PRaMUNNp7fYEqpA7v40mM0srWUM7HWwuT32G4dp0rTYLkgoN5XJ+yungWOvlatHhcKka5Y1CjqAt4nrNdVQb95nN1or3UfPvxNxUgucidSsxv/hDD1qHA8gJ3lAnyJCDdyrZ3kA9xRlAVTxJ16hxH02qO0NsYeCwmmjjJ3KzDMf0V3nwFdF48E7kOvO1i1DCqiyqFHUAAPSvZIFJPw3LJ/q2GlcEaSTf6NF4hxzp8I7dteW2LLP8A67KHT+zRApAernSSXlt1XVTxWuxxIsOfp0iyEXwkTBoerESqdJrcYk0KH3m6W5UJ0dcUW0GgrtAFcIrtFAKcVybwzktzWRzqXiZ4JDx1eIqx8TUX4IxCG8OMltwSZI5kHiAsh8XNO6KARjEY9D04YJlt7UUjRyE/9lIpX/zK6vKNV/LQYmD9KIyDvLwF1Hiad0UAuwG3cLMSIZ4pGBsVV1LA9RW9wew0xqrjtmwzC00Uco3WdVceopd+LEC/kTLh+oQyuiDujJKeGWgHdFJF2djEFo8WJP8AvEKOT4wGIennVmCfFD8pFER8Uchv35XQW+8aAZUVwV2gCiiigCiiigCiiigCvMjgAk7gCT3CvVeXUEEHUEWI7DQGe5OBBEuLm/L4lRITYsyo3SjgQC5CKpGg0Jux1NM58Wba/VLxZrZj+iovbvPlWa2aZVTmUGafDKuHa9s4Rc3NTKGIusiZDmHvIy+6bWoNgzy9KeQr2aM3dbVV/wAXhXGUp3tFHSMY2u2WNp7Si5sqpBHHXU33m++/G/XSKTEs+TJdmOZTbXpKxUWG/W17dtPMdsfCwpmln5leLu8aL4lhauYPacC6YTDyztYDnEiyKw6ziJcqvrvsxPZUZMm/aOmbGK9koQ8m5n1che83P3Vv86nxOwsNCubEYgINwPQQE8AM2Yk9gph9Hxs35SRMKmt0h+ulOun1sihU03gId+jaa2tn7BghbOqZpNfrpGaWbU3I5yQlgOwG3ZXVUoo5urJmeweGBcHDYaWUDUS4k/R4Qd1whTnGPV0Ldu6m0Wy8UQQ+JWEX0XDQoluwtLnzHtCr3U+oq0ktiG29xMNgHjisWT184q+ioB6Ufi8DvxGLP9+6/s2pzRWmCVeTEHvGeTskxGIkHk0hFXNn7Hw8F+YhiivqciKhJO8kgamr1FAFFFFAFFFFAFFFFAFFFFAFFFFAFFFFAFFFFAFFFFAFFFFAFFFFAFFFFAFFFFAL9pbHjmZXbMkiXySxsUkUHeLj2lPwtdbgG2gqmmwZb9PH4t1+G2Gj/wAUUCv61yigLOA5PYaJsyxgv+dkLTS/7yUs3rTSiigCiiigCiiigCiiigCiiigCiiigCiiigCiiigCiiigCiiigCiiigCiiigCiiig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4279" name="AutoShape 7" descr="data:image/jpeg;base64,/9j/4AAQSkZJRgABAQAAAQABAAD/2wCEAAkGBxMTEhUUEhQVFBUXFRUUFhQYGBcVFRcYFBUWFxQVFhcYHCggGBolHBQUIjEhJSkrLi4uFx8zODMsNygtLi0BCgoKDg0OGhAQGywkICQsLiwsLC0sLSwsLCwsLCwsLCwsLCwsLCwsLCwsLCwsLCwsLCwsLCwsLCwsLCwsLCwsLP/AABEIALUBFgMBIgACEQEDEQH/xAAbAAACAwEBAQAAAAAAAAAAAAAABQMEBgECB//EAFEQAAIBAgMDCQQECgYGCwEAAAECAwARBBIhBTFBBhMiUWFxgZGhMkJSsRQjYpIVFjNTcoKywdHSB0NUg6LhJDSEk8PwF0RzdJSjpLPC1PFF/8QAGQEBAQEBAQEAAAAAAAAAAAAAAAIBAwQF/8QALREAAgECBgEBBwUBAAAAAAAAAAECAxESEyExQVEEFCIyYaGx0fGBkcHh8FL/2gAMAwEAAhEDEQA/APuNFFFAFFFFAFFFQYnFontsF7OJ7hvNAT0Umk26L9BLjrY5fSxPyqq23nvboeAJPkDXN1YLk6qhN8GjorNPtaVtxI7ky+rXrwmJxB95vEgfIVLrxLXjS5NPegtbfWXYzH2pSO4kfI1TkEIP1j5jwDNe/cDvqX5C6KXjPs1j4+Ib5EHZmF/nVeba6D2QznqUWH3msKQrOP6tPPoD5X9Kimlk4vl7EUD/ABNf5Cpz29kUvGXLG8+2JeEar2sxb0UD51UPKCXgIz4Mv7zVBQ599rdpv+6vPNW3kmpzZdnVUIdF1uUc/wAMfk381e4uU8nvRoe4kfO9UTGDwrz9HFZmT7NyafQ8i5Sp70bjuysPmKtLt6A++R3q38KzHMdleGh7K1V5EPxoGxTasJ3SL4m3zq0kgO4g9xvWAMHfXEjKm4JHaNDVryHyiH4q4Z9BvResKuKlG6WQfrE/OuNtCY6CSQ9xI+VV6hdE+ll2jdM4AudB1nSlmK5RYZN8oP6AZ/2Aax8xc+3c/pXb5mvaWt/yKl+Q+EXHxVyzURcqMM24v4xv/CrQ21h7X5xR33B8iKyK175qpVeRr8WPZrBtnD/no/vCuHbeH/PR/eFZB46j5ut9Q+jPSx7NY/KXCj+tB7ldvkKgl5Vwj2VkbuUD9og1mTEeqvP0YmpfkSKXiw5HkvK4+7Cf1mt8hUA5UzE2CxjwYn9qli4QmposJYiszZvkrJprg2uAlLIC28+FFc2cLIKK9i2Pny3LVFFFaYFFQY3FLGhdtwtu3kk2UDtJIFIcVtU2vJJzQPuIOl4sdfK1TKSRcKblsd2vtE88yZmypluqaMxIvqRuGvXVYIW3IsY6yQzn/nvNK5MYvuX69a8ri3c5Vux6hrbvO4eNeSUm2fRhSUUNDBEurEE/aN/TcKrzY5R7GXwqt+DmJvK1h8K7z3tw8POrEWBgvfLfvZyPIm1c2UuyJMcb6anq3nyFWQ2IbqRes7/IV2XGxx6DKvYLXPcBvqMPLJ7CEdr3Hku/ztQfE9/RPjct42HpUaIn9WuftUDL97dUkezmJu/TPUdFHcu7zvUsjECxFu7dUs1HgYadvZaKPwL+txUcmAnHtTRsOICZT8zUiE8PU1KdRrW4kY4u4R6Drrpa9csKMlZiNsRmOuBe+pgLV0sK25lyDm/tGu5O2vTMK6sgrTLs8ha8vHUjSDrrwcQKWFyu0N/lTLA4dRpw+faaXS4mo02hbjWxaTMkm0OMXEg4ClE6pvGlQT7W35juZx4BiB6AVQTHlzpVSeohHQawqOup9Kr4eSw1tXpsQOqudzpYsC1dOWqYkvwqQGlzLE9x1V6VqgzV3OK0wnvXpWF6rFuqvcK6itMZrMEegKK5gPYFFe+Ox8yW7LNFFVsZjljHS3nco1Y9w/fWt2MSuG0cGssZRiQDY3GhBBupHaCBXz7aWxZRJlGIVxfU2IKjqI1BPcfKtPtTaunTbIOEam7n9JuA7B51mcbtG44Io4CvPUknse3x6clqyzhMLhlFnMkh43Nh5LarGJ2qiDLGoRRwFhSHArNOegMifGQbW7D7x7BWk2fsiKMZm6bD3m6+sDcK42O8lFasWqssmoGUdZvr3Df4nTvphBsmNvazXHWxIPeNB6VZxG0F3KAO2lM20bcalo1XfwHMUMMOqqo7gK5PtXqFqQybQHxeFUMVtdRupqFBc6mhfHdtRHEmslJt026hcDzNQTbZkIphOiibKHFhmy3131aABG83r5hh9pS86Cp1a667tNbn1rXbL2iEGpzt1nd4DqrcKIaZo44mr2CeNKodokkDdfyq3icYoG8WG81DihqWy4qJ5BwqouHlcX/Jp1sCXI7F4ePlUwUKLDzqbDQ6XqNpKHaqcuIAqkhsSyS1VlnqCbEVRlxFbYwtSSE7jVCWN+BrwcYBXg46pKRbbClma50zHTxplhcHYaUvWfptr7x9SasnaIFXLd3JjfCrDEr11GZaVHaDE6CvQdjvNqnQqzGqv3edBlqghUa3vVgYocKG2LIYnj6V2x66rDEjrrjYsddYYXPGpIXsaUti65Fi9a25jPpGzj0BRUWxWvGKK+hHY+VP3mMKynLIyxkTIpZcmRiBfJYk3IHA5t/ZWrqOd8qs1r2BNuJsN1JK6sbCWGVz41PtbiWHfem+ydjNL05gcvBDpftbs7KYLjYnkE+IUF7XRbDKl9ejYantNz3bqi2nykzaILV5bdH0sUnwNppliAAtfgNAKVYjat+NZ3F7SJFyd28nQUpOMkZugMwtvIIF+sDutRRuG4wV5Ggn2hck6m3bpSPaG2BrkOZjwHsjvaupsiaU9O5HVuA8KbYTks3VXVU+zzz8n/kzMO0JQPZv1XJ/cK8zYqdt2Ve5Qf2r1vIeSnZVheS9uFXgRxdab5PmE+HlexZma27Ww8lsKjcTD33H6xFfVDya7KrYnkroSbADeToB3k1tkRjl2fLZMRKNb3I3Eix17RTvZm2YgAGDI3abjz/jWh/FqKS4jPOEb8liPvEhfWpcJ/R1mP1jBR1L028yAB5GuUsB6Kc6v5K2F2sMy5SGJ0Fjff3Vr9l4AC0kg0HsId5b4m7uA7b93dmbAwuDF0QZuLnpOfHh4V4xm0bnTyrg7cHpxOW5bxGJJNyfCqUuKHCq5l4mq82JA3VNmUrE08xpfLIa62KFVZsQK1IzcjnlNLppjUs84pdNJetsUkdllqJpdOwV0LeqWJieW6roo0v19dVGN9BUqRgrsaT7TUSMpYDRd+m8Bv3ivabST40P6wqLFbEeSViPsjyUD91X8JyOlb/8rs6SbPFHy2laxGu0BwZfMV18bfj6im8PIRjvHoKsr/R8fh9BU5JfrPgZz6ae2uHaJrTf9Hh+EelRvyAfgD94j5GmSzfVx5RnRtM9dd/CJ66cvyDm4FvQ/MVWl5GYgbreK/wIqXRZa8qmyiMdU2Gxd2FeJeTeIXgD4kfuNQxbPmVheNvCzfLWpymuC1VpvZn2Lk414RXai5Kn6kVyvXHY+ZP3mO6KKKokxXKLknIzlsPlyk3MZOWxO8qd1uw7vSlGF5DYp26ZSJesnnCe5V08zX0yioy4nZV5pWuZDCcgYFsXZpG62tp3DcPCm0PJyBdy05oqrI5Nt6spR7LjG5RUy4VRwqeitMIuYFRzKigliFA3kkAeZqeRwASdAAST2DfWAxu2ZJTnC6+6Tcqg6kXi3W3XfhUylhOlOm5s0eI2otvq1v8AbcFV8Aek3kAeuqU8ccgvMBIBqM4BUH7K7h86SNiysZdullOVjYgjMNG3nQXqjJtW4FzXnlKT3PZClFbD3nEXWIBLXsBorWFypHAnrrzjNsWtkb2lzL26Xse3fWUxe2AFNt+h8j/C9K5doErf4TmHcd49T51CSRckaWfarOLseGveNDS99oCkwYhbuwRb3uT28KiOKX3VkfttlHrW2vsMSjuNpNpmqr48mqWeQ7oPNz+5aliwk7f1aj7x/hW5bIz4Lk9nFmonxXbV/D8mcS+/IP1WPpmpvhOQzn23P6qhfnc1uWx6mKMmZCa6tr6nXqGrHuA1r6JhOQUWhZS36RZh5E29K0GA5Lwx7kUdwAq1SIl5fSPmWztgyzH2Skf+Nuz7I9e6tjsrkiABcWFbFcNHGpJsAASSdwAFyTVPA7YMixSCFhFL0lcsAyoVLK7ofZBAGlyRmFwNa6RikeSc3N3ZBsTZSZSSLnnZx92aRR8hTpIVG4ClsG0sNEhviIgpeVszSIBdyZmG/grg91jxqziNqRKSvOIXsSqZ1DNZc1gL6mxB7iDVkly1dpbgdsRyKHJVQUiexdcw55cyqyjUHq6+FSrtfDllQTxFmClVDqWIe+QgXuQ2VrddjQF2iiigC1cKiu0UBE+HU7wKqy7KjPCr9FAQ4aAILCu1LRQBRRRQBRRRQBRRRQBRRRQEeIizKyn3lK+YtXzFMdlhF9GVmRh1MCTb1PlX1KsttjkXHNI0iSNEX1dQAyMfisdzeNRONztSmo3uYF9p3DqdzDW+7S/8aSQFjpvr6bH/AEb4fTnJZnPGxRR5BdPOr+H5B4Fd8Rc9bu59L29KlwbOq8iK2PlBjG5jc/COkx8BrVzBcmsRNqqtEhFumCHOoNwvDq18q+x4TZEEYtHEiDsAFXFjA3ACiprk5yryex85wPIS5zPdj1tr5dXhT7DckEXeBWqorpZHFtsRpyaiHAVYi2JGOFNKK2xhWjwSDhUyxgcK90UAUUUUBHPCrqyMLqwKkdYYWI8jSFeTzhIEaYFcNfm2KDORzTxJzhLZWsHBOguVG6tCTSuJfpDBz+QUhox+dYG4lP2BYFRx9r4aAVYbko6lyZgS7Fz9WfaODTC6XkOlow3iR3eMBsWRZmGUW9nOUIBthkh54WltchALFb2Fr8a1tFAZzDcmmRo3EozRLh1ToEA8xFLE2YZ9QyzN3EA61HFySyuzLLbO+GcjJfWDFTYlgOnoGadgB7oA31ocTi44xeR0QdbMFHmTSccr8I2kLtiDu+ojknFxwLxqVB7yKAeiu1n/AMO4ljaPZ+It8Uj4eJfISs48VrwMTtRjph8HGOtsRK7fdWAD1oDR0UgVNpne+CX+7mf/AIi1JzO0fz2D/wDDzf8A2KAd0UuhGKHtmBj2CRB6lqvRFrdIAHjYkjzIFAe6KKKAKKKKAKKKKAKKKKAKKKgxmMjiUvK6RoNS7sEUd5Y2FAT0UkHKHnNMNDNP9vLzUPeJJbBx2pmrgTaD2JfC4frULJiTbqDlohftymgHlcvSf8H4r+2Ht+pi9P8AO9K9oYfDIR9NmlxBNwscrAI/WFwseUS+KMfOsuLDbE8pcKhI53nGG9IVfEOO9IVYjyqA8rIN5jxdjx+hYw+giuPEV5i2lLkC4TBMFA6POkYWPuy5WkX7lcnO02ByfQozwDGaUDvICX8qXNsevxuw/BMYf9hxo9TCBUv4xA+zhsW39yU/9wrS/D4bGk2xQZhuvh8QqL2kjm43Xuzt307iwEa8ZD+lLK582c1phRbbs3DAYs+OGHznry3KGUf/AM/F/wDpz/xqdK4At/E14bFoN5A79PnWXRtmKF5RP72Bxi/qxN+zKaG5VRjRsPjB/sszfsKaZPtOIe+n3gKW4/lKIwWEbOo94Zgv3yuXzIqXUiuTVBs5JtqeUZcLhZAT/W4gczEnaUJ5xz9kKL21ZaXYnk5zylp5ZJywvZrZCD1Q/k1XqFi1rXY042ft6KZWzHmiBqGZQLHS4a9jY6HqNeoMfEwtziXUAEZl4cRrqD11SaexqVnqYOLY0MMyxc1lhlcQu0Y+jsTILBRzWXMvSFz4A+1fapsPEJ+Tx0+XgsiQy27A2QMf1iT21V2tzayRSS+wh5wWFyzAZUCjibtfwv215xHKuUapheidAXlCse5UR/U1LnGO5bg5P2UXX2Rim0OPkUdaQwKfAsrfKuJyXQ/lcRi5j9udkB70hyJ6VFh+VFyVeEgjLfI6OBmvYXbKSdOqpxymj/NzfdX+apzqfZOVPokw/JbBI2dcLBn/ADhRWkPe7AsfOm6i2g0HVSf8Y4/gl+6P40fjHF8Mv3f863Nh2jMufQ5opMeUcXwS/c/zrz+MsXwS/c/zpmw7Qy59DuikR5UR/m5vur/NUZ5WR/mZvJP56ZsO0blT6NDRSKDlIrHSKQd+T+ameHxeb3SO+1UpxezJcJLctUVwGiqJO0UUUAUUkxG3C7mPCJz7qSryE5cPERvDya5mHwICdNctRybJkfXF4p3HGGIcxEfukynuMluysbtuNy1jOUEEbmMMZZRvhiBllF92ZV9gab2sO2q5xuOktzeGihUjVp5byL1fVQqyt3c4O+pcNJFCgjhWOFBuRQFHgoqhjNtktzcAeeUEZkS1l1H5RzZY+4nNbcDXPNT0jqdMt86Ev4BEgviMRiZm+xLJhUF+Crh2TT9IsesmvUewsPDZwiKV3SzM00g/vJmJHnVGFp5rc5M4H5vCrlU8LNiJRd9fejyV6j5OxlsxjiUjc8l8TN/vJi1u6pc+3+wwk34ew7XyTPiSNCMOrzAEbwTCMq+Jqu+12P5OBVN/+sTqptxISDnWPcbeFMpMJBpzhMlt2Y6DuXcPAVYieECwVbVzdRfll4H8f2EUzM4POYrLfQQwI2Hzk6BDM933kaoVNW8JsloBePm47+0wXM57XkfM7ntJNc5QvG0ZQWUuCoPUx0jOnU1j4VW2ljlmhUrMUVlINtekNCh6iDeolVk19i409V/IydZv7Vb9SP8AelebSjfjD9yL+Svn+Gwk+IdljMkuU20IUd5LEBRwA3mx0p3h+QeIYdN407M0kp8bZB60iqktvq/uU8Ed38l9jRtnP/XGP6sf8tRnBSndiie9U/clKR/R4f7SR+ihA9ZDQ3IGUezjG8Vb90la6VX/ADMU6ffy/oaHB4sezNG3YV/eCKid8cvuQt+s6/8AxNZ/FclNoR6xuZB9mTpeUmUetUH2tjYDaYuvD6xbA9xIAPgTXKUZR3TOkWns0a4YvEnRliQ9YzSHyKr86X4raWIhkjiXm5GlJs75oxuZiGPStbKdOI3bjVbZ3KFm1dFGnC4uaWbTnd5HZLtIxTmkHxIQwO+wsRv3WvffXFSbep0cEkeZMTKqoJYwjxO9spB+qYnKUYe0oJC38CNbVf8AwiQUeXMkZUKkkahjmY2yuW9jhY6gk8NBS7HzfWFRe5e4jbokFyEO/gQxBIuNQeArXfQWhVC+ULDdwFJYsxBW5JUbsx067dVa+zHZaGY2rKHhfm2Y2+sX6xMyuoIDhVUBCdxG4gnjrTvk6TPs6J/Zcxi57bXPzv40u5a8y2RZT0SFVjezDpx5gG3i6lhTHGcooIYsoJJFwigaADQDwAAq8zFG7YwarCjuBhRbkbwcxHXoqnXssPOmH0uIncKxmG29K2aQZVVTxAsRf2e3StHs+NCpckC1+OgA467q4xvwdZJLcaiRD7td6Hw1m8RykW/N4dWnfcQis1vIVyCDa0mqwrGOHOMq+guR4iukYyey+Rxdlu7Gk6HCP0rluqP0pOnJ/ax34iBO7Ox/ZFehyNx7e3tC36MZ+eauqoz6+hDqR7+o0Z2/NioZMQw9xR5VWH9HzH28diT3ZFHyNef+jWM78Ziz+tH/ACVWRMzOj2X8PjTfcvpT3CSXHCs/hOQMMevPYhu9k/claDCbMWMWBY95B/dXelTlHc41JxexdWihVtRXoOAu2vtJosiRpzk0pKxpfKvRF3d2scqKN5sdSALkiqbbGkk1xeJdgd8MX1EPcbEyMOGr2PEVZ21gpGaKaDKZYi1kY2WRHWzxlgDkJspDWOqDgTWd2rtjD88q4oY6GRxZcOsckgbLvyHDq9x3Gslfg1W5GW0dtRYZBHDkjVQALABEUEAhQNBYE24aUnxW2lkkCvLlBICxxfWYiUndlRfZH2jZR52uSbOEgvzQwmHHvkA4uY/Ct7mIdty5voEtc+udjijCYeIRqzMFVReWRwbMXYXIN73Nyx6xXCUdbzf6HaL4iv1IIdkNIbOpjUW/0eNry8f9ZxV7LvByR2/SYGr2PVIICqGONURiuHi6CaKTYkWLbuFr9tWsHsiRlHPSFF/NR2UDvbif+b1NLyaw7WurG3W7m/ZqT6VVpNaKxN4p6u5n02vMQsMGQgZUjAIZiqgAMQDoLC9zYU7g2NKw+tnIPVGAPDMwN/IV3ae24cNJFFpdrlkRGd1jCNZisYJALZACRrrXn8a4b2WLFsezB4q33jGFHia1UY86mOq+NCZeTsPEyN2l2H7Nq43JyG3RaVe0SMfRrj0ry21sQ35LByX4GaSOFPHKXcfdo+gYuQ3lxIiX83h0Fx2GWXMW8FWrwR6Jxy7FeN5HO5AE5y9ZBzDt0NifIdlMsTyXgYLkvEVAW6WGYAW6QIIJ7d9e/wADzr+Txs3dIsUo/YDetRnBbRvpi8Nbtwbk+YxQ+VYqcVwa5yfJdwGHhw5WFBYuHe/FipXMWPFukPAdlMayu2cNjgqymfB5oW5xWdJIE9kq6u3OMArKzDjY2PCpNm8qXxCn6PhZGYaZ2ZUwx7UxAvzqHgUVu0CrINHLIFBZiAACSSbAAakkncKobP2mZzeONhDwle6Z+2NCMxX7RsDoRcG9VX2W8pDYyRWQG4gQFYb8OcLG81u2y7jluL1ffacQ3NnPUgL+eUG3jWNpCxcrkigghrEcb7vG9Ln2hIfYjt2ufXKt7+JFLMdArf6w/OfYa3N/7v2fO5rlKtFbanSNJsX7Y2dgpCVwy/W3teAhYlN9ecNjHfssW7KQ4TBy4J3XEEM0hDLMNLqBrHb3bEXtx38KfT7WjiHQG7d1Du6vCsdyl2w0im5JKkOD1Za8VSak9j20oOPJodqxI6q9rk2ubXsVN1kB3BhYEHsrxtTlQTEFdSH1z2FwChsbdl9R13FLdl7TzwNHDmmlcZQkYMltNCxGiDfqbCtNyM5LlLy4qMc5dObVjmy5FtnK3Khye8gKuvAKdKU9BVnCGpkpeQ20MQy86oRXILMWU5FbeCAblgOob6ebd5B2QtgmLgaNAzBj0dDzbsdD9lj4rW72ptBMPDJNKcqRqXY9gG4dZO4DrNZ7k9t4CFRzOKdyXkcjDzKmeV2kcI8iqGUFiAQbEAV7V48LWseR153vcx0PJ3EsuQYKQsdM8rIqKOv2r+AvWu2dyOvrinzjhAlxEOxjvf0HfTY8oLb8Lix/dZvRGJqNOVuFteRpIAN5xEM2GXvzTIq27b1MfGpxdypeTUkrDfC4VI1yxoqKNyqAo8hUtqjw2JSRQ0bK6ncykMp7iNKlr0HnCiiigCiiigCiiigCiiigOGstyYU/QxMihsVIB9JJIMgmBtPHdjpkbOqpcAWHjqqV43YEEjmSzRyEAGSJ3idrbsxQjPbhmvagKQ2RNKS0zlAdMoIZyDvzNbKvcotUX+h4SWwZ5JyLiFS00u4DMIl9nSwzkAa79at/i2h/KTYqQfC08ijxCFb+NMdn7OhgXJDGka3vZFCgk7ybbz2mpUEinJilMVtFyWXD4eOMhcqyzNzw+LOIo2S+7QOe+pDgcZLpLiFhXiuHTpkdRllzWHaqg9RFPKKokp7M2XFApWJbXN2Yku7n4ndiWdu1iTVyiigCiqO1NqxwBc5JZzZI0BeRz1Ig1Padw3kgUv8AouKxGsrnCxn+qiIM5HVJNqE7o9R8ZoC9tHbUEBCyOOcYErEoLysBvKxoCxGo1tbWqQxOMmP1ca4WPXpzWkmOvuwocqg77s9xpdeqfCw4bCgrEgQkjNlUlndt2eQ+05J3sb6617k2gwaxyL4lu7qqJTjHcpRb2IMPydhDCSYviZBb6yc57Ee8kYAjjPaiirr4ktpFu/Oe7+r8R9O/dS+fGxDWV85+Hco7l/jeqGK5RBtF0Fc5VlwXGk+TuMxGkmbpuNUYgXy6KRbcLEX0A9oVYwONXL7N2trc2FZvFbRs4a/R3HsDdE+uU+FeMHhZZnypc+OgHAk8K86xN33PRaMUNNp7fYEqpA7v40mM0srWUM7HWwuT32G4dp0rTYLkgoN5XJ+yungWOvlatHhcKka5Y1CjqAt4nrNdVQb95nN1or3UfPvxNxUgucidSsxv/hDD1qHA8gJ3lAnyJCDdyrZ3kA9xRlAVTxJ16hxH02qO0NsYeCwmmjjJ3KzDMf0V3nwFdF48E7kOvO1i1DCqiyqFHUAAPSvZIFJPw3LJ/q2GlcEaSTf6NF4hxzp8I7dteW2LLP8A67KHT+zRApAernSSXlt1XVTxWuxxIsOfp0iyEXwkTBoerESqdJrcYk0KH3m6W5UJ0dcUW0GgrtAFcIrtFAKcVybwzktzWRzqXiZ4JDx1eIqx8TUX4IxCG8OMltwSZI5kHiAsh8XNO6KARjEY9D04YJlt7UUjRyE/9lIpX/zK6vKNV/LQYmD9KIyDvLwF1Hiad0UAuwG3cLMSIZ4pGBsVV1LA9RW9wew0xqrjtmwzC00Uco3WdVceopd+LEC/kTLh+oQyuiDujJKeGWgHdFJF2djEFo8WJP8AvEKOT4wGIennVmCfFD8pFER8Uchv35XQW+8aAZUVwV2gCiiigCiiigCiiigCvMjgAk7gCT3CvVeXUEEHUEWI7DQGe5OBBEuLm/L4lRITYsyo3SjgQC5CKpGg0Jux1NM58Wba/VLxZrZj+iovbvPlWa2aZVTmUGafDKuHa9s4Rc3NTKGIusiZDmHvIy+6bWoNgzy9KeQr2aM3dbVV/wAXhXGUp3tFHSMY2u2WNp7Si5sqpBHHXU33m++/G/XSKTEs+TJdmOZTbXpKxUWG/W17dtPMdsfCwpmln5leLu8aL4lhauYPacC6YTDyztYDnEiyKw6ziJcqvrvsxPZUZMm/aOmbGK9koQ8m5n1che83P3Vv86nxOwsNCubEYgINwPQQE8AM2Yk9gph9Hxs35SRMKmt0h+ulOun1sihU03gId+jaa2tn7BghbOqZpNfrpGaWbU3I5yQlgOwG3ZXVUoo5urJmeweGBcHDYaWUDUS4k/R4Qd1whTnGPV0Ldu6m0Wy8UQQ+JWEX0XDQoluwtLnzHtCr3U+oq0ktiG29xMNgHjisWT184q+ioB6Ufi8DvxGLP9+6/s2pzRWmCVeTEHvGeTskxGIkHk0hFXNn7Hw8F+YhiivqciKhJO8kgamr1FAFFFFAFFFFAFFFFAFFFFAFFFFAFFFFAFFFFAFFFFAFFFFAFFFFAFFFFAFFFFAL9pbHjmZXbMkiXySxsUkUHeLj2lPwtdbgG2gqmmwZb9PH4t1+G2Gj/wAUUCv61yigLOA5PYaJsyxgv+dkLTS/7yUs3rTSiigCiiigCiiigCiiigCiiigCiiigCiiigCiiigCiiigCiiigCiiigCiiigCiiig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9" name="Picture 2" descr="http://semmelweis.hu/wp-content/themes/se_uj/images/logo/egyetem_cimer_at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96250" y="260648"/>
            <a:ext cx="1047750" cy="1047751"/>
          </a:xfrm>
          <a:prstGeom prst="rect">
            <a:avLst/>
          </a:prstGeom>
          <a:noFill/>
        </p:spPr>
      </p:pic>
      <p:pic>
        <p:nvPicPr>
          <p:cNvPr id="6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0" y="260648"/>
            <a:ext cx="8279705" cy="990600"/>
          </a:xfrm>
        </p:spPr>
        <p:txBody>
          <a:bodyPr>
            <a:noAutofit/>
          </a:bodyPr>
          <a:lstStyle/>
          <a:p>
            <a:pPr eaLnBrk="1" hangingPunct="1"/>
            <a:r>
              <a:rPr lang="hu-HU" altLang="hu-HU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Carpalis Alagút szindróma - tünetek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660232" y="1700808"/>
            <a:ext cx="1512168" cy="1683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628800"/>
            <a:ext cx="2790320" cy="2363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1628800"/>
            <a:ext cx="2653855" cy="2404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3" y="4293096"/>
            <a:ext cx="5246585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2" y="3645024"/>
            <a:ext cx="3024336" cy="2884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8" name="Picture 2" descr="http://semmelweis.hu/wp-content/themes/se_uj/images/logo/egyetem_cimer_atl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96250" y="548680"/>
            <a:ext cx="1047750" cy="1047751"/>
          </a:xfrm>
          <a:prstGeom prst="rect">
            <a:avLst/>
          </a:prstGeom>
          <a:noFill/>
        </p:spPr>
      </p:pic>
      <p:pic>
        <p:nvPicPr>
          <p:cNvPr id="9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9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3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altLang="hu-HU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A kéz tumoros elváltozásai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528" y="1556792"/>
            <a:ext cx="8820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/>
              <a:t>Synovioma benignum</a:t>
            </a:r>
            <a:endParaRPr lang="hu-HU" dirty="0"/>
          </a:p>
        </p:txBody>
      </p:sp>
      <p:sp>
        <p:nvSpPr>
          <p:cNvPr id="54277" name="AutoShape 5" descr="data:image/jpeg;base64,/9j/4AAQSkZJRgABAQAAAQABAAD/2wCEAAkGBxMTEhUUEhQVFBUXFRUUFhQYGBcVFRcYFBUWFxQVFhcYHCggGBolHBQUIjEhJSkrLi4uFx8zODMsNygtLi0BCgoKDg0OGhAQGywkICQsLiwsLC0sLSwsLCwsLCwsLCwsLCwsLCwsLCwsLCwsLCwsLCwsLCwsLCwsLCwsLCwsLP/AABEIALUBFgMBIgACEQEDEQH/xAAbAAACAwEBAQAAAAAAAAAAAAAABQMEBgECB//EAFEQAAIBAgMDCQQECgYGCwEAAAECAwARBBIhBTFBBhMiUWFxgZGhMkJSsRQjYpIVFjNTcoKywdHSB0NUg6LhJDSEk8PwF0RzdJSjpLPC1PFF/8QAGQEBAQEBAQEAAAAAAAAAAAAAAAIBAwQF/8QALREAAgECBgEBBwUBAAAAAAAAAAECAxESEyExQVEEFCIyYaGx0fGBkcHh8FL/2gAMAwEAAhEDEQA/APuNFFFAFFFFAFFFQYnFontsF7OJ7hvNAT0Umk26L9BLjrY5fSxPyqq23nvboeAJPkDXN1YLk6qhN8GjorNPtaVtxI7ky+rXrwmJxB95vEgfIVLrxLXjS5NPegtbfWXYzH2pSO4kfI1TkEIP1j5jwDNe/cDvqX5C6KXjPs1j4+Ib5EHZmF/nVeba6D2QznqUWH3msKQrOP6tPPoD5X9Kimlk4vl7EUD/ABNf5Cpz29kUvGXLG8+2JeEar2sxb0UD51UPKCXgIz4Mv7zVBQ599rdpv+6vPNW3kmpzZdnVUIdF1uUc/wAMfk381e4uU8nvRoe4kfO9UTGDwrz9HFZmT7NyafQ8i5Sp70bjuysPmKtLt6A++R3q38KzHMdleGh7K1V5EPxoGxTasJ3SL4m3zq0kgO4g9xvWAMHfXEjKm4JHaNDVryHyiH4q4Z9BvResKuKlG6WQfrE/OuNtCY6CSQ9xI+VV6hdE+ll2jdM4AudB1nSlmK5RYZN8oP6AZ/2Aax8xc+3c/pXb5mvaWt/yKl+Q+EXHxVyzURcqMM24v4xv/CrQ21h7X5xR33B8iKyK175qpVeRr8WPZrBtnD/no/vCuHbeH/PR/eFZB46j5ut9Q+jPSx7NY/KXCj+tB7ldvkKgl5Vwj2VkbuUD9og1mTEeqvP0YmpfkSKXiw5HkvK4+7Cf1mt8hUA5UzE2CxjwYn9qli4QmposJYiszZvkrJprg2uAlLIC28+FFc2cLIKK9i2Pny3LVFFFaYFFQY3FLGhdtwtu3kk2UDtJIFIcVtU2vJJzQPuIOl4sdfK1TKSRcKblsd2vtE88yZmypluqaMxIvqRuGvXVYIW3IsY6yQzn/nvNK5MYvuX69a8ri3c5Vux6hrbvO4eNeSUm2fRhSUUNDBEurEE/aN/TcKrzY5R7GXwqt+DmJvK1h8K7z3tw8POrEWBgvfLfvZyPIm1c2UuyJMcb6anq3nyFWQ2IbqRes7/IV2XGxx6DKvYLXPcBvqMPLJ7CEdr3Hku/ztQfE9/RPjct42HpUaIn9WuftUDL97dUkezmJu/TPUdFHcu7zvUsjECxFu7dUs1HgYadvZaKPwL+txUcmAnHtTRsOICZT8zUiE8PU1KdRrW4kY4u4R6Drrpa9csKMlZiNsRmOuBe+pgLV0sK25lyDm/tGu5O2vTMK6sgrTLs8ha8vHUjSDrrwcQKWFyu0N/lTLA4dRpw+faaXS4mo02hbjWxaTMkm0OMXEg4ClE6pvGlQT7W35juZx4BiB6AVQTHlzpVSeohHQawqOup9Kr4eSw1tXpsQOqudzpYsC1dOWqYkvwqQGlzLE9x1V6VqgzV3OK0wnvXpWF6rFuqvcK6itMZrMEegKK5gPYFFe+Ox8yW7LNFFVsZjljHS3nco1Y9w/fWt2MSuG0cGssZRiQDY3GhBBupHaCBXz7aWxZRJlGIVxfU2IKjqI1BPcfKtPtTaunTbIOEam7n9JuA7B51mcbtG44Io4CvPUknse3x6clqyzhMLhlFnMkh43Nh5LarGJ2qiDLGoRRwFhSHArNOegMifGQbW7D7x7BWk2fsiKMZm6bD3m6+sDcK42O8lFasWqssmoGUdZvr3Df4nTvphBsmNvazXHWxIPeNB6VZxG0F3KAO2lM20bcalo1XfwHMUMMOqqo7gK5PtXqFqQybQHxeFUMVtdRupqFBc6mhfHdtRHEmslJt026hcDzNQTbZkIphOiibKHFhmy3131aABG83r5hh9pS86Cp1a667tNbn1rXbL2iEGpzt1nd4DqrcKIaZo44mr2CeNKodokkDdfyq3icYoG8WG81DihqWy4qJ5BwqouHlcX/Jp1sCXI7F4ePlUwUKLDzqbDQ6XqNpKHaqcuIAqkhsSyS1VlnqCbEVRlxFbYwtSSE7jVCWN+BrwcYBXg46pKRbbClma50zHTxplhcHYaUvWfptr7x9SasnaIFXLd3JjfCrDEr11GZaVHaDE6CvQdjvNqnQqzGqv3edBlqghUa3vVgYocKG2LIYnj6V2x66rDEjrrjYsddYYXPGpIXsaUti65Fi9a25jPpGzj0BRUWxWvGKK+hHY+VP3mMKynLIyxkTIpZcmRiBfJYk3IHA5t/ZWrqOd8qs1r2BNuJsN1JK6sbCWGVz41PtbiWHfem+ydjNL05gcvBDpftbs7KYLjYnkE+IUF7XRbDKl9ejYantNz3bqi2nykzaILV5bdH0sUnwNppliAAtfgNAKVYjat+NZ3F7SJFyd28nQUpOMkZugMwtvIIF+sDutRRuG4wV5Ggn2hck6m3bpSPaG2BrkOZjwHsjvaupsiaU9O5HVuA8KbYTks3VXVU+zzz8n/kzMO0JQPZv1XJ/cK8zYqdt2Ve5Qf2r1vIeSnZVheS9uFXgRxdab5PmE+HlexZma27Ww8lsKjcTD33H6xFfVDya7KrYnkroSbADeToB3k1tkRjl2fLZMRKNb3I3Eix17RTvZm2YgAGDI3abjz/jWh/FqKS4jPOEb8liPvEhfWpcJ/R1mP1jBR1L028yAB5GuUsB6Kc6v5K2F2sMy5SGJ0Fjff3Vr9l4AC0kg0HsId5b4m7uA7b93dmbAwuDF0QZuLnpOfHh4V4xm0bnTyrg7cHpxOW5bxGJJNyfCqUuKHCq5l4mq82JA3VNmUrE08xpfLIa62KFVZsQK1IzcjnlNLppjUs84pdNJetsUkdllqJpdOwV0LeqWJieW6roo0v19dVGN9BUqRgrsaT7TUSMpYDRd+m8Bv3ivabST40P6wqLFbEeSViPsjyUD91X8JyOlb/8rs6SbPFHy2laxGu0BwZfMV18bfj6im8PIRjvHoKsr/R8fh9BU5JfrPgZz6ae2uHaJrTf9Hh+EelRvyAfgD94j5GmSzfVx5RnRtM9dd/CJ66cvyDm4FvQ/MVWl5GYgbreK/wIqXRZa8qmyiMdU2Gxd2FeJeTeIXgD4kfuNQxbPmVheNvCzfLWpymuC1VpvZn2Lk414RXai5Kn6kVyvXHY+ZP3mO6KKKokxXKLknIzlsPlyk3MZOWxO8qd1uw7vSlGF5DYp26ZSJesnnCe5V08zX0yioy4nZV5pWuZDCcgYFsXZpG62tp3DcPCm0PJyBdy05oqrI5Nt6spR7LjG5RUy4VRwqeitMIuYFRzKigliFA3kkAeZqeRwASdAAST2DfWAxu2ZJTnC6+6Tcqg6kXi3W3XfhUylhOlOm5s0eI2otvq1v8AbcFV8Aek3kAeuqU8ccgvMBIBqM4BUH7K7h86SNiysZdullOVjYgjMNG3nQXqjJtW4FzXnlKT3PZClFbD3nEXWIBLXsBorWFypHAnrrzjNsWtkb2lzL26Xse3fWUxe2AFNt+h8j/C9K5doErf4TmHcd49T51CSRckaWfarOLseGveNDS99oCkwYhbuwRb3uT28KiOKX3VkfttlHrW2vsMSjuNpNpmqr48mqWeQ7oPNz+5aliwk7f1aj7x/hW5bIz4Lk9nFmonxXbV/D8mcS+/IP1WPpmpvhOQzn23P6qhfnc1uWx6mKMmZCa6tr6nXqGrHuA1r6JhOQUWhZS36RZh5E29K0GA5Lwx7kUdwAq1SIl5fSPmWztgyzH2Skf+Nuz7I9e6tjsrkiABcWFbFcNHGpJsAASSdwAFyTVPA7YMixSCFhFL0lcsAyoVLK7ofZBAGlyRmFwNa6RikeSc3N3ZBsTZSZSSLnnZx92aRR8hTpIVG4ClsG0sNEhviIgpeVszSIBdyZmG/grg91jxqziNqRKSvOIXsSqZ1DNZc1gL6mxB7iDVkly1dpbgdsRyKHJVQUiexdcw55cyqyjUHq6+FSrtfDllQTxFmClVDqWIe+QgXuQ2VrddjQF2iiigC1cKiu0UBE+HU7wKqy7KjPCr9FAQ4aAILCu1LRQBRRRQBRRRQBRRRQBRRRQEeIizKyn3lK+YtXzFMdlhF9GVmRh1MCTb1PlX1KsttjkXHNI0iSNEX1dQAyMfisdzeNRONztSmo3uYF9p3DqdzDW+7S/8aSQFjpvr6bH/AEb4fTnJZnPGxRR5BdPOr+H5B4Fd8Rc9bu59L29KlwbOq8iK2PlBjG5jc/COkx8BrVzBcmsRNqqtEhFumCHOoNwvDq18q+x4TZEEYtHEiDsAFXFjA3ACiprk5yryex85wPIS5zPdj1tr5dXhT7DckEXeBWqorpZHFtsRpyaiHAVYi2JGOFNKK2xhWjwSDhUyxgcK90UAUUUUBHPCrqyMLqwKkdYYWI8jSFeTzhIEaYFcNfm2KDORzTxJzhLZWsHBOguVG6tCTSuJfpDBz+QUhox+dYG4lP2BYFRx9r4aAVYbko6lyZgS7Fz9WfaODTC6XkOlow3iR3eMBsWRZmGUW9nOUIBthkh54WltchALFb2Fr8a1tFAZzDcmmRo3EozRLh1ToEA8xFLE2YZ9QyzN3EA61HFySyuzLLbO+GcjJfWDFTYlgOnoGadgB7oA31ocTi44xeR0QdbMFHmTSccr8I2kLtiDu+ojknFxwLxqVB7yKAeiu1n/AMO4ljaPZ+It8Uj4eJfISs48VrwMTtRjph8HGOtsRK7fdWAD1oDR0UgVNpne+CX+7mf/AIi1JzO0fz2D/wDDzf8A2KAd0UuhGKHtmBj2CRB6lqvRFrdIAHjYkjzIFAe6KKKAKKKKAKKKKAKKKKAKKKgxmMjiUvK6RoNS7sEUd5Y2FAT0UkHKHnNMNDNP9vLzUPeJJbBx2pmrgTaD2JfC4frULJiTbqDlohftymgHlcvSf8H4r+2Ht+pi9P8AO9K9oYfDIR9NmlxBNwscrAI/WFwseUS+KMfOsuLDbE8pcKhI53nGG9IVfEOO9IVYjyqA8rIN5jxdjx+hYw+giuPEV5i2lLkC4TBMFA6POkYWPuy5WkX7lcnO02ByfQozwDGaUDvICX8qXNsevxuw/BMYf9hxo9TCBUv4xA+zhsW39yU/9wrS/D4bGk2xQZhuvh8QqL2kjm43Xuzt307iwEa8ZD+lLK582c1phRbbs3DAYs+OGHznry3KGUf/AM/F/wDpz/xqdK4At/E14bFoN5A79PnWXRtmKF5RP72Bxi/qxN+zKaG5VRjRsPjB/sszfsKaZPtOIe+n3gKW4/lKIwWEbOo94Zgv3yuXzIqXUiuTVBs5JtqeUZcLhZAT/W4gczEnaUJ5xz9kKL21ZaXYnk5zylp5ZJywvZrZCD1Q/k1XqFi1rXY042ft6KZWzHmiBqGZQLHS4a9jY6HqNeoMfEwtziXUAEZl4cRrqD11SaexqVnqYOLY0MMyxc1lhlcQu0Y+jsTILBRzWXMvSFz4A+1fapsPEJ+Tx0+XgsiQy27A2QMf1iT21V2tzayRSS+wh5wWFyzAZUCjibtfwv215xHKuUapheidAXlCse5UR/U1LnGO5bg5P2UXX2Rim0OPkUdaQwKfAsrfKuJyXQ/lcRi5j9udkB70hyJ6VFh+VFyVeEgjLfI6OBmvYXbKSdOqpxymj/NzfdX+apzqfZOVPokw/JbBI2dcLBn/ADhRWkPe7AsfOm6i2g0HVSf8Y4/gl+6P40fjHF8Mv3f863Nh2jMufQ5opMeUcXwS/c/zrz+MsXwS/c/zpmw7Qy59DuikR5UR/m5vur/NUZ5WR/mZvJP56ZsO0blT6NDRSKDlIrHSKQd+T+ameHxeb3SO+1UpxezJcJLctUVwGiqJO0UUUAUUkxG3C7mPCJz7qSryE5cPERvDya5mHwICdNctRybJkfXF4p3HGGIcxEfukynuMluysbtuNy1jOUEEbmMMZZRvhiBllF92ZV9gab2sO2q5xuOktzeGihUjVp5byL1fVQqyt3c4O+pcNJFCgjhWOFBuRQFHgoqhjNtktzcAeeUEZkS1l1H5RzZY+4nNbcDXPNT0jqdMt86Ev4BEgviMRiZm+xLJhUF+Crh2TT9IsesmvUewsPDZwiKV3SzM00g/vJmJHnVGFp5rc5M4H5vCrlU8LNiJRd9fejyV6j5OxlsxjiUjc8l8TN/vJi1u6pc+3+wwk34ew7XyTPiSNCMOrzAEbwTCMq+Jqu+12P5OBVN/+sTqptxISDnWPcbeFMpMJBpzhMlt2Y6DuXcPAVYieECwVbVzdRfll4H8f2EUzM4POYrLfQQwI2Hzk6BDM933kaoVNW8JsloBePm47+0wXM57XkfM7ntJNc5QvG0ZQWUuCoPUx0jOnU1j4VW2ljlmhUrMUVlINtekNCh6iDeolVk19i409V/IydZv7Vb9SP8AelebSjfjD9yL+Svn+Gwk+IdljMkuU20IUd5LEBRwA3mx0p3h+QeIYdN407M0kp8bZB60iqktvq/uU8Ed38l9jRtnP/XGP6sf8tRnBSndiie9U/clKR/R4f7SR+ihA9ZDQ3IGUezjG8Vb90la6VX/ADMU6ffy/oaHB4sezNG3YV/eCKid8cvuQt+s6/8AxNZ/FclNoR6xuZB9mTpeUmUetUH2tjYDaYuvD6xbA9xIAPgTXKUZR3TOkWns0a4YvEnRliQ9YzSHyKr86X4raWIhkjiXm5GlJs75oxuZiGPStbKdOI3bjVbZ3KFm1dFGnC4uaWbTnd5HZLtIxTmkHxIQwO+wsRv3WvffXFSbep0cEkeZMTKqoJYwjxO9spB+qYnKUYe0oJC38CNbVf8AwiQUeXMkZUKkkahjmY2yuW9jhY6gk8NBS7HzfWFRe5e4jbokFyEO/gQxBIuNQeArXfQWhVC+ULDdwFJYsxBW5JUbsx067dVa+zHZaGY2rKHhfm2Y2+sX6xMyuoIDhVUBCdxG4gnjrTvk6TPs6J/Zcxi57bXPzv40u5a8y2RZT0SFVjezDpx5gG3i6lhTHGcooIYsoJJFwigaADQDwAAq8zFG7YwarCjuBhRbkbwcxHXoqnXssPOmH0uIncKxmG29K2aQZVVTxAsRf2e3StHs+NCpckC1+OgA467q4xvwdZJLcaiRD7td6Hw1m8RykW/N4dWnfcQis1vIVyCDa0mqwrGOHOMq+guR4iukYyey+Rxdlu7Gk6HCP0rluqP0pOnJ/ax34iBO7Ox/ZFehyNx7e3tC36MZ+eauqoz6+hDqR7+o0Z2/NioZMQw9xR5VWH9HzH28diT3ZFHyNef+jWM78Ziz+tH/ACVWRMzOj2X8PjTfcvpT3CSXHCs/hOQMMevPYhu9k/claDCbMWMWBY95B/dXelTlHc41JxexdWihVtRXoOAu2vtJosiRpzk0pKxpfKvRF3d2scqKN5sdSALkiqbbGkk1xeJdgd8MX1EPcbEyMOGr2PEVZ21gpGaKaDKZYi1kY2WRHWzxlgDkJspDWOqDgTWd2rtjD88q4oY6GRxZcOsckgbLvyHDq9x3Gslfg1W5GW0dtRYZBHDkjVQALABEUEAhQNBYE24aUnxW2lkkCvLlBICxxfWYiUndlRfZH2jZR52uSbOEgvzQwmHHvkA4uY/Ct7mIdty5voEtc+udjijCYeIRqzMFVReWRwbMXYXIN73Nyx6xXCUdbzf6HaL4iv1IIdkNIbOpjUW/0eNry8f9ZxV7LvByR2/SYGr2PVIICqGONURiuHi6CaKTYkWLbuFr9tWsHsiRlHPSFF/NR2UDvbif+b1NLyaw7WurG3W7m/ZqT6VVpNaKxN4p6u5n02vMQsMGQgZUjAIZiqgAMQDoLC9zYU7g2NKw+tnIPVGAPDMwN/IV3ae24cNJFFpdrlkRGd1jCNZisYJALZACRrrXn8a4b2WLFsezB4q33jGFHia1UY86mOq+NCZeTsPEyN2l2H7Nq43JyG3RaVe0SMfRrj0ry21sQ35LByX4GaSOFPHKXcfdo+gYuQ3lxIiX83h0Fx2GWXMW8FWrwR6Jxy7FeN5HO5AE5y9ZBzDt0NifIdlMsTyXgYLkvEVAW6WGYAW6QIIJ7d9e/wADzr+Txs3dIsUo/YDetRnBbRvpi8Nbtwbk+YxQ+VYqcVwa5yfJdwGHhw5WFBYuHe/FipXMWPFukPAdlMayu2cNjgqymfB5oW5xWdJIE9kq6u3OMArKzDjY2PCpNm8qXxCn6PhZGYaZ2ZUwx7UxAvzqHgUVu0CrINHLIFBZiAACSSbAAakkncKobP2mZzeONhDwle6Z+2NCMxX7RsDoRcG9VX2W8pDYyRWQG4gQFYb8OcLG81u2y7jluL1ffacQ3NnPUgL+eUG3jWNpCxcrkigghrEcb7vG9Ln2hIfYjt2ufXKt7+JFLMdArf6w/OfYa3N/7v2fO5rlKtFbanSNJsX7Y2dgpCVwy/W3teAhYlN9ecNjHfssW7KQ4TBy4J3XEEM0hDLMNLqBrHb3bEXtx38KfT7WjiHQG7d1Du6vCsdyl2w0im5JKkOD1Za8VSak9j20oOPJodqxI6q9rk2ubXsVN1kB3BhYEHsrxtTlQTEFdSH1z2FwChsbdl9R13FLdl7TzwNHDmmlcZQkYMltNCxGiDfqbCtNyM5LlLy4qMc5dObVjmy5FtnK3Khye8gKuvAKdKU9BVnCGpkpeQ20MQy86oRXILMWU5FbeCAblgOob6ebd5B2QtgmLgaNAzBj0dDzbsdD9lj4rW72ptBMPDJNKcqRqXY9gG4dZO4DrNZ7k9t4CFRzOKdyXkcjDzKmeV2kcI8iqGUFiAQbEAV7V48LWseR153vcx0PJ3EsuQYKQsdM8rIqKOv2r+AvWu2dyOvrinzjhAlxEOxjvf0HfTY8oLb8Lix/dZvRGJqNOVuFteRpIAN5xEM2GXvzTIq27b1MfGpxdypeTUkrDfC4VI1yxoqKNyqAo8hUtqjw2JSRQ0bK6ncykMp7iNKlr0HnCiiigCiiigCiiigCiiigOGstyYU/QxMihsVIB9JJIMgmBtPHdjpkbOqpcAWHjqqV43YEEjmSzRyEAGSJ3idrbsxQjPbhmvagKQ2RNKS0zlAdMoIZyDvzNbKvcotUX+h4SWwZ5JyLiFS00u4DMIl9nSwzkAa79at/i2h/KTYqQfC08ijxCFb+NMdn7OhgXJDGka3vZFCgk7ybbz2mpUEinJilMVtFyWXD4eOMhcqyzNzw+LOIo2S+7QOe+pDgcZLpLiFhXiuHTpkdRllzWHaqg9RFPKKokp7M2XFApWJbXN2Yku7n4ndiWdu1iTVyiigCiqO1NqxwBc5JZzZI0BeRz1Ig1Padw3kgUv8AouKxGsrnCxn+qiIM5HVJNqE7o9R8ZoC9tHbUEBCyOOcYErEoLysBvKxoCxGo1tbWqQxOMmP1ca4WPXpzWkmOvuwocqg77s9xpdeqfCw4bCgrEgQkjNlUlndt2eQ+05J3sb6617k2gwaxyL4lu7qqJTjHcpRb2IMPydhDCSYviZBb6yc57Ee8kYAjjPaiirr4ktpFu/Oe7+r8R9O/dS+fGxDWV85+Hco7l/jeqGK5RBtF0Fc5VlwXGk+TuMxGkmbpuNUYgXy6KRbcLEX0A9oVYwONXL7N2trc2FZvFbRs4a/R3HsDdE+uU+FeMHhZZnypc+OgHAk8K86xN33PRaMUNNp7fYEqpA7v40mM0srWUM7HWwuT32G4dp0rTYLkgoN5XJ+yungWOvlatHhcKka5Y1CjqAt4nrNdVQb95nN1or3UfPvxNxUgucidSsxv/hDD1qHA8gJ3lAnyJCDdyrZ3kA9xRlAVTxJ16hxH02qO0NsYeCwmmjjJ3KzDMf0V3nwFdF48E7kOvO1i1DCqiyqFHUAAPSvZIFJPw3LJ/q2GlcEaSTf6NF4hxzp8I7dteW2LLP8A67KHT+zRApAernSSXlt1XVTxWuxxIsOfp0iyEXwkTBoerESqdJrcYk0KH3m6W5UJ0dcUW0GgrtAFcIrtFAKcVybwzktzWRzqXiZ4JDx1eIqx8TUX4IxCG8OMltwSZI5kHiAsh8XNO6KARjEY9D04YJlt7UUjRyE/9lIpX/zK6vKNV/LQYmD9KIyDvLwF1Hiad0UAuwG3cLMSIZ4pGBsVV1LA9RW9wew0xqrjtmwzC00Uco3WdVceopd+LEC/kTLh+oQyuiDujJKeGWgHdFJF2djEFo8WJP8AvEKOT4wGIennVmCfFD8pFER8Uchv35XQW+8aAZUVwV2gCiiigCiiigCiiigCvMjgAk7gCT3CvVeXUEEHUEWI7DQGe5OBBEuLm/L4lRITYsyo3SjgQC5CKpGg0Jux1NM58Wba/VLxZrZj+iovbvPlWa2aZVTmUGafDKuHa9s4Rc3NTKGIusiZDmHvIy+6bWoNgzy9KeQr2aM3dbVV/wAXhXGUp3tFHSMY2u2WNp7Si5sqpBHHXU33m++/G/XSKTEs+TJdmOZTbXpKxUWG/W17dtPMdsfCwpmln5leLu8aL4lhauYPacC6YTDyztYDnEiyKw6ziJcqvrvsxPZUZMm/aOmbGK9koQ8m5n1che83P3Vv86nxOwsNCubEYgINwPQQE8AM2Yk9gph9Hxs35SRMKmt0h+ulOun1sihU03gId+jaa2tn7BghbOqZpNfrpGaWbU3I5yQlgOwG3ZXVUoo5urJmeweGBcHDYaWUDUS4k/R4Qd1whTnGPV0Ldu6m0Wy8UQQ+JWEX0XDQoluwtLnzHtCr3U+oq0ktiG29xMNgHjisWT184q+ioB6Ufi8DvxGLP9+6/s2pzRWmCVeTEHvGeTskxGIkHk0hFXNn7Hw8F+YhiivqciKhJO8kgamr1FAFFFFAFFFFAFFFFAFFFFAFFFFAFFFFAFFFFAFFFFAFFFFAFFFFAFFFFAFFFFAL9pbHjmZXbMkiXySxsUkUHeLj2lPwtdbgG2gqmmwZb9PH4t1+G2Gj/wAUUCv61yigLOA5PYaJsyxgv+dkLTS/7yUs3rTSiigCiiigCiiigCiiigCiiigCiiigCiiigCiiigCiiigCiiigCiiigCiiigCiiig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4279" name="AutoShape 7" descr="data:image/jpeg;base64,/9j/4AAQSkZJRgABAQAAAQABAAD/2wCEAAkGBxMTEhUUEhQVFBUXFRUUFhQYGBcVFRcYFBUWFxQVFhcYHCggGBolHBQUIjEhJSkrLi4uFx8zODMsNygtLi0BCgoKDg0OGhAQGywkICQsLiwsLC0sLSwsLCwsLCwsLCwsLCwsLCwsLCwsLCwsLCwsLCwsLCwsLCwsLCwsLCwsLP/AABEIALUBFgMBIgACEQEDEQH/xAAbAAACAwEBAQAAAAAAAAAAAAAABQMEBgECB//EAFEQAAIBAgMDCQQECgYGCwEAAAECAwARBBIhBTFBBhMiUWFxgZGhMkJSsRQjYpIVFjNTcoKywdHSB0NUg6LhJDSEk8PwF0RzdJSjpLPC1PFF/8QAGQEBAQEBAQEAAAAAAAAAAAAAAAIBAwQF/8QALREAAgECBgEBBwUBAAAAAAAAAAECAxESEyExQVEEFCIyYaGx0fGBkcHh8FL/2gAMAwEAAhEDEQA/APuNFFFAFFFFAFFFQYnFontsF7OJ7hvNAT0Umk26L9BLjrY5fSxPyqq23nvboeAJPkDXN1YLk6qhN8GjorNPtaVtxI7ky+rXrwmJxB95vEgfIVLrxLXjS5NPegtbfWXYzH2pSO4kfI1TkEIP1j5jwDNe/cDvqX5C6KXjPs1j4+Ib5EHZmF/nVeba6D2QznqUWH3msKQrOP6tPPoD5X9Kimlk4vl7EUD/ABNf5Cpz29kUvGXLG8+2JeEar2sxb0UD51UPKCXgIz4Mv7zVBQ599rdpv+6vPNW3kmpzZdnVUIdF1uUc/wAMfk381e4uU8nvRoe4kfO9UTGDwrz9HFZmT7NyafQ8i5Sp70bjuysPmKtLt6A++R3q38KzHMdleGh7K1V5EPxoGxTasJ3SL4m3zq0kgO4g9xvWAMHfXEjKm4JHaNDVryHyiH4q4Z9BvResKuKlG6WQfrE/OuNtCY6CSQ9xI+VV6hdE+ll2jdM4AudB1nSlmK5RYZN8oP6AZ/2Aax8xc+3c/pXb5mvaWt/yKl+Q+EXHxVyzURcqMM24v4xv/CrQ21h7X5xR33B8iKyK175qpVeRr8WPZrBtnD/no/vCuHbeH/PR/eFZB46j5ut9Q+jPSx7NY/KXCj+tB7ldvkKgl5Vwj2VkbuUD9og1mTEeqvP0YmpfkSKXiw5HkvK4+7Cf1mt8hUA5UzE2CxjwYn9qli4QmposJYiszZvkrJprg2uAlLIC28+FFc2cLIKK9i2Pny3LVFFFaYFFQY3FLGhdtwtu3kk2UDtJIFIcVtU2vJJzQPuIOl4sdfK1TKSRcKblsd2vtE88yZmypluqaMxIvqRuGvXVYIW3IsY6yQzn/nvNK5MYvuX69a8ri3c5Vux6hrbvO4eNeSUm2fRhSUUNDBEurEE/aN/TcKrzY5R7GXwqt+DmJvK1h8K7z3tw8POrEWBgvfLfvZyPIm1c2UuyJMcb6anq3nyFWQ2IbqRes7/IV2XGxx6DKvYLXPcBvqMPLJ7CEdr3Hku/ztQfE9/RPjct42HpUaIn9WuftUDL97dUkezmJu/TPUdFHcu7zvUsjECxFu7dUs1HgYadvZaKPwL+txUcmAnHtTRsOICZT8zUiE8PU1KdRrW4kY4u4R6Drrpa9csKMlZiNsRmOuBe+pgLV0sK25lyDm/tGu5O2vTMK6sgrTLs8ha8vHUjSDrrwcQKWFyu0N/lTLA4dRpw+faaXS4mo02hbjWxaTMkm0OMXEg4ClE6pvGlQT7W35juZx4BiB6AVQTHlzpVSeohHQawqOup9Kr4eSw1tXpsQOqudzpYsC1dOWqYkvwqQGlzLE9x1V6VqgzV3OK0wnvXpWF6rFuqvcK6itMZrMEegKK5gPYFFe+Ox8yW7LNFFVsZjljHS3nco1Y9w/fWt2MSuG0cGssZRiQDY3GhBBupHaCBXz7aWxZRJlGIVxfU2IKjqI1BPcfKtPtTaunTbIOEam7n9JuA7B51mcbtG44Io4CvPUknse3x6clqyzhMLhlFnMkh43Nh5LarGJ2qiDLGoRRwFhSHArNOegMifGQbW7D7x7BWk2fsiKMZm6bD3m6+sDcK42O8lFasWqssmoGUdZvr3Df4nTvphBsmNvazXHWxIPeNB6VZxG0F3KAO2lM20bcalo1XfwHMUMMOqqo7gK5PtXqFqQybQHxeFUMVtdRupqFBc6mhfHdtRHEmslJt026hcDzNQTbZkIphOiibKHFhmy3131aABG83r5hh9pS86Cp1a667tNbn1rXbL2iEGpzt1nd4DqrcKIaZo44mr2CeNKodokkDdfyq3icYoG8WG81DihqWy4qJ5BwqouHlcX/Jp1sCXI7F4ePlUwUKLDzqbDQ6XqNpKHaqcuIAqkhsSyS1VlnqCbEVRlxFbYwtSSE7jVCWN+BrwcYBXg46pKRbbClma50zHTxplhcHYaUvWfptr7x9SasnaIFXLd3JjfCrDEr11GZaVHaDE6CvQdjvNqnQqzGqv3edBlqghUa3vVgYocKG2LIYnj6V2x66rDEjrrjYsddYYXPGpIXsaUti65Fi9a25jPpGzj0BRUWxWvGKK+hHY+VP3mMKynLIyxkTIpZcmRiBfJYk3IHA5t/ZWrqOd8qs1r2BNuJsN1JK6sbCWGVz41PtbiWHfem+ydjNL05gcvBDpftbs7KYLjYnkE+IUF7XRbDKl9ejYantNz3bqi2nykzaILV5bdH0sUnwNppliAAtfgNAKVYjat+NZ3F7SJFyd28nQUpOMkZugMwtvIIF+sDutRRuG4wV5Ggn2hck6m3bpSPaG2BrkOZjwHsjvaupsiaU9O5HVuA8KbYTks3VXVU+zzz8n/kzMO0JQPZv1XJ/cK8zYqdt2Ve5Qf2r1vIeSnZVheS9uFXgRxdab5PmE+HlexZma27Ww8lsKjcTD33H6xFfVDya7KrYnkroSbADeToB3k1tkRjl2fLZMRKNb3I3Eix17RTvZm2YgAGDI3abjz/jWh/FqKS4jPOEb8liPvEhfWpcJ/R1mP1jBR1L028yAB5GuUsB6Kc6v5K2F2sMy5SGJ0Fjff3Vr9l4AC0kg0HsId5b4m7uA7b93dmbAwuDF0QZuLnpOfHh4V4xm0bnTyrg7cHpxOW5bxGJJNyfCqUuKHCq5l4mq82JA3VNmUrE08xpfLIa62KFVZsQK1IzcjnlNLppjUs84pdNJetsUkdllqJpdOwV0LeqWJieW6roo0v19dVGN9BUqRgrsaT7TUSMpYDRd+m8Bv3ivabST40P6wqLFbEeSViPsjyUD91X8JyOlb/8rs6SbPFHy2laxGu0BwZfMV18bfj6im8PIRjvHoKsr/R8fh9BU5JfrPgZz6ae2uHaJrTf9Hh+EelRvyAfgD94j5GmSzfVx5RnRtM9dd/CJ66cvyDm4FvQ/MVWl5GYgbreK/wIqXRZa8qmyiMdU2Gxd2FeJeTeIXgD4kfuNQxbPmVheNvCzfLWpymuC1VpvZn2Lk414RXai5Kn6kVyvXHY+ZP3mO6KKKokxXKLknIzlsPlyk3MZOWxO8qd1uw7vSlGF5DYp26ZSJesnnCe5V08zX0yioy4nZV5pWuZDCcgYFsXZpG62tp3DcPCm0PJyBdy05oqrI5Nt6spR7LjG5RUy4VRwqeitMIuYFRzKigliFA3kkAeZqeRwASdAAST2DfWAxu2ZJTnC6+6Tcqg6kXi3W3XfhUylhOlOm5s0eI2otvq1v8AbcFV8Aek3kAeuqU8ccgvMBIBqM4BUH7K7h86SNiysZdullOVjYgjMNG3nQXqjJtW4FzXnlKT3PZClFbD3nEXWIBLXsBorWFypHAnrrzjNsWtkb2lzL26Xse3fWUxe2AFNt+h8j/C9K5doErf4TmHcd49T51CSRckaWfarOLseGveNDS99oCkwYhbuwRb3uT28KiOKX3VkfttlHrW2vsMSjuNpNpmqr48mqWeQ7oPNz+5aliwk7f1aj7x/hW5bIz4Lk9nFmonxXbV/D8mcS+/IP1WPpmpvhOQzn23P6qhfnc1uWx6mKMmZCa6tr6nXqGrHuA1r6JhOQUWhZS36RZh5E29K0GA5Lwx7kUdwAq1SIl5fSPmWztgyzH2Skf+Nuz7I9e6tjsrkiABcWFbFcNHGpJsAASSdwAFyTVPA7YMixSCFhFL0lcsAyoVLK7ofZBAGlyRmFwNa6RikeSc3N3ZBsTZSZSSLnnZx92aRR8hTpIVG4ClsG0sNEhviIgpeVszSIBdyZmG/grg91jxqziNqRKSvOIXsSqZ1DNZc1gL6mxB7iDVkly1dpbgdsRyKHJVQUiexdcw55cyqyjUHq6+FSrtfDllQTxFmClVDqWIe+QgXuQ2VrddjQF2iiigC1cKiu0UBE+HU7wKqy7KjPCr9FAQ4aAILCu1LRQBRRRQBRRRQBRRRQBRRRQEeIizKyn3lK+YtXzFMdlhF9GVmRh1MCTb1PlX1KsttjkXHNI0iSNEX1dQAyMfisdzeNRONztSmo3uYF9p3DqdzDW+7S/8aSQFjpvr6bH/AEb4fTnJZnPGxRR5BdPOr+H5B4Fd8Rc9bu59L29KlwbOq8iK2PlBjG5jc/COkx8BrVzBcmsRNqqtEhFumCHOoNwvDq18q+x4TZEEYtHEiDsAFXFjA3ACiprk5yryex85wPIS5zPdj1tr5dXhT7DckEXeBWqorpZHFtsRpyaiHAVYi2JGOFNKK2xhWjwSDhUyxgcK90UAUUUUBHPCrqyMLqwKkdYYWI8jSFeTzhIEaYFcNfm2KDORzTxJzhLZWsHBOguVG6tCTSuJfpDBz+QUhox+dYG4lP2BYFRx9r4aAVYbko6lyZgS7Fz9WfaODTC6XkOlow3iR3eMBsWRZmGUW9nOUIBthkh54WltchALFb2Fr8a1tFAZzDcmmRo3EozRLh1ToEA8xFLE2YZ9QyzN3EA61HFySyuzLLbO+GcjJfWDFTYlgOnoGadgB7oA31ocTi44xeR0QdbMFHmTSccr8I2kLtiDu+ojknFxwLxqVB7yKAeiu1n/AMO4ljaPZ+It8Uj4eJfISs48VrwMTtRjph8HGOtsRK7fdWAD1oDR0UgVNpne+CX+7mf/AIi1JzO0fz2D/wDDzf8A2KAd0UuhGKHtmBj2CRB6lqvRFrdIAHjYkjzIFAe6KKKAKKKKAKKKKAKKKKAKKKgxmMjiUvK6RoNS7sEUd5Y2FAT0UkHKHnNMNDNP9vLzUPeJJbBx2pmrgTaD2JfC4frULJiTbqDlohftymgHlcvSf8H4r+2Ht+pi9P8AO9K9oYfDIR9NmlxBNwscrAI/WFwseUS+KMfOsuLDbE8pcKhI53nGG9IVfEOO9IVYjyqA8rIN5jxdjx+hYw+giuPEV5i2lLkC4TBMFA6POkYWPuy5WkX7lcnO02ByfQozwDGaUDvICX8qXNsevxuw/BMYf9hxo9TCBUv4xA+zhsW39yU/9wrS/D4bGk2xQZhuvh8QqL2kjm43Xuzt307iwEa8ZD+lLK582c1phRbbs3DAYs+OGHznry3KGUf/AM/F/wDpz/xqdK4At/E14bFoN5A79PnWXRtmKF5RP72Bxi/qxN+zKaG5VRjRsPjB/sszfsKaZPtOIe+n3gKW4/lKIwWEbOo94Zgv3yuXzIqXUiuTVBs5JtqeUZcLhZAT/W4gczEnaUJ5xz9kKL21ZaXYnk5zylp5ZJywvZrZCD1Q/k1XqFi1rXY042ft6KZWzHmiBqGZQLHS4a9jY6HqNeoMfEwtziXUAEZl4cRrqD11SaexqVnqYOLY0MMyxc1lhlcQu0Y+jsTILBRzWXMvSFz4A+1fapsPEJ+Tx0+XgsiQy27A2QMf1iT21V2tzayRSS+wh5wWFyzAZUCjibtfwv215xHKuUapheidAXlCse5UR/U1LnGO5bg5P2UXX2Rim0OPkUdaQwKfAsrfKuJyXQ/lcRi5j9udkB70hyJ6VFh+VFyVeEgjLfI6OBmvYXbKSdOqpxymj/NzfdX+apzqfZOVPokw/JbBI2dcLBn/ADhRWkPe7AsfOm6i2g0HVSf8Y4/gl+6P40fjHF8Mv3f863Nh2jMufQ5opMeUcXwS/c/zrz+MsXwS/c/zpmw7Qy59DuikR5UR/m5vur/NUZ5WR/mZvJP56ZsO0blT6NDRSKDlIrHSKQd+T+ameHxeb3SO+1UpxezJcJLctUVwGiqJO0UUUAUUkxG3C7mPCJz7qSryE5cPERvDya5mHwICdNctRybJkfXF4p3HGGIcxEfukynuMluysbtuNy1jOUEEbmMMZZRvhiBllF92ZV9gab2sO2q5xuOktzeGihUjVp5byL1fVQqyt3c4O+pcNJFCgjhWOFBuRQFHgoqhjNtktzcAeeUEZkS1l1H5RzZY+4nNbcDXPNT0jqdMt86Ev4BEgviMRiZm+xLJhUF+Crh2TT9IsesmvUewsPDZwiKV3SzM00g/vJmJHnVGFp5rc5M4H5vCrlU8LNiJRd9fejyV6j5OxlsxjiUjc8l8TN/vJi1u6pc+3+wwk34ew7XyTPiSNCMOrzAEbwTCMq+Jqu+12P5OBVN/+sTqptxISDnWPcbeFMpMJBpzhMlt2Y6DuXcPAVYieECwVbVzdRfll4H8f2EUzM4POYrLfQQwI2Hzk6BDM933kaoVNW8JsloBePm47+0wXM57XkfM7ntJNc5QvG0ZQWUuCoPUx0jOnU1j4VW2ljlmhUrMUVlINtekNCh6iDeolVk19i409V/IydZv7Vb9SP8AelebSjfjD9yL+Svn+Gwk+IdljMkuU20IUd5LEBRwA3mx0p3h+QeIYdN407M0kp8bZB60iqktvq/uU8Ed38l9jRtnP/XGP6sf8tRnBSndiie9U/clKR/R4f7SR+ihA9ZDQ3IGUezjG8Vb90la6VX/ADMU6ffy/oaHB4sezNG3YV/eCKid8cvuQt+s6/8AxNZ/FclNoR6xuZB9mTpeUmUetUH2tjYDaYuvD6xbA9xIAPgTXKUZR3TOkWns0a4YvEnRliQ9YzSHyKr86X4raWIhkjiXm5GlJs75oxuZiGPStbKdOI3bjVbZ3KFm1dFGnC4uaWbTnd5HZLtIxTmkHxIQwO+wsRv3WvffXFSbep0cEkeZMTKqoJYwjxO9spB+qYnKUYe0oJC38CNbVf8AwiQUeXMkZUKkkahjmY2yuW9jhY6gk8NBS7HzfWFRe5e4jbokFyEO/gQxBIuNQeArXfQWhVC+ULDdwFJYsxBW5JUbsx067dVa+zHZaGY2rKHhfm2Y2+sX6xMyuoIDhVUBCdxG4gnjrTvk6TPs6J/Zcxi57bXPzv40u5a8y2RZT0SFVjezDpx5gG3i6lhTHGcooIYsoJJFwigaADQDwAAq8zFG7YwarCjuBhRbkbwcxHXoqnXssPOmH0uIncKxmG29K2aQZVVTxAsRf2e3StHs+NCpckC1+OgA467q4xvwdZJLcaiRD7td6Hw1m8RykW/N4dWnfcQis1vIVyCDa0mqwrGOHOMq+guR4iukYyey+Rxdlu7Gk6HCP0rluqP0pOnJ/ax34iBO7Ox/ZFehyNx7e3tC36MZ+eauqoz6+hDqR7+o0Z2/NioZMQw9xR5VWH9HzH28diT3ZFHyNef+jWM78Ziz+tH/ACVWRMzOj2X8PjTfcvpT3CSXHCs/hOQMMevPYhu9k/claDCbMWMWBY95B/dXelTlHc41JxexdWihVtRXoOAu2vtJosiRpzk0pKxpfKvRF3d2scqKN5sdSALkiqbbGkk1xeJdgd8MX1EPcbEyMOGr2PEVZ21gpGaKaDKZYi1kY2WRHWzxlgDkJspDWOqDgTWd2rtjD88q4oY6GRxZcOsckgbLvyHDq9x3Gslfg1W5GW0dtRYZBHDkjVQALABEUEAhQNBYE24aUnxW2lkkCvLlBICxxfWYiUndlRfZH2jZR52uSbOEgvzQwmHHvkA4uY/Ct7mIdty5voEtc+udjijCYeIRqzMFVReWRwbMXYXIN73Nyx6xXCUdbzf6HaL4iv1IIdkNIbOpjUW/0eNry8f9ZxV7LvByR2/SYGr2PVIICqGONURiuHi6CaKTYkWLbuFr9tWsHsiRlHPSFF/NR2UDvbif+b1NLyaw7WurG3W7m/ZqT6VVpNaKxN4p6u5n02vMQsMGQgZUjAIZiqgAMQDoLC9zYU7g2NKw+tnIPVGAPDMwN/IV3ae24cNJFFpdrlkRGd1jCNZisYJALZACRrrXn8a4b2WLFsezB4q33jGFHia1UY86mOq+NCZeTsPEyN2l2H7Nq43JyG3RaVe0SMfRrj0ry21sQ35LByX4GaSOFPHKXcfdo+gYuQ3lxIiX83h0Fx2GWXMW8FWrwR6Jxy7FeN5HO5AE5y9ZBzDt0NifIdlMsTyXgYLkvEVAW6WGYAW6QIIJ7d9e/wADzr+Txs3dIsUo/YDetRnBbRvpi8Nbtwbk+YxQ+VYqcVwa5yfJdwGHhw5WFBYuHe/FipXMWPFukPAdlMayu2cNjgqymfB5oW5xWdJIE9kq6u3OMArKzDjY2PCpNm8qXxCn6PhZGYaZ2ZUwx7UxAvzqHgUVu0CrINHLIFBZiAACSSbAAakkncKobP2mZzeONhDwle6Z+2NCMxX7RsDoRcG9VX2W8pDYyRWQG4gQFYb8OcLG81u2y7jluL1ffacQ3NnPUgL+eUG3jWNpCxcrkigghrEcb7vG9Ln2hIfYjt2ufXKt7+JFLMdArf6w/OfYa3N/7v2fO5rlKtFbanSNJsX7Y2dgpCVwy/W3teAhYlN9ecNjHfssW7KQ4TBy4J3XEEM0hDLMNLqBrHb3bEXtx38KfT7WjiHQG7d1Du6vCsdyl2w0im5JKkOD1Za8VSak9j20oOPJodqxI6q9rk2ubXsVN1kB3BhYEHsrxtTlQTEFdSH1z2FwChsbdl9R13FLdl7TzwNHDmmlcZQkYMltNCxGiDfqbCtNyM5LlLy4qMc5dObVjmy5FtnK3Khye8gKuvAKdKU9BVnCGpkpeQ20MQy86oRXILMWU5FbeCAblgOob6ebd5B2QtgmLgaNAzBj0dDzbsdD9lj4rW72ptBMPDJNKcqRqXY9gG4dZO4DrNZ7k9t4CFRzOKdyXkcjDzKmeV2kcI8iqGUFiAQbEAV7V48LWseR153vcx0PJ3EsuQYKQsdM8rIqKOv2r+AvWu2dyOvrinzjhAlxEOxjvf0HfTY8oLb8Lix/dZvRGJqNOVuFteRpIAN5xEM2GXvzTIq27b1MfGpxdypeTUkrDfC4VI1yxoqKNyqAo8hUtqjw2JSRQ0bK6ncykMp7iNKlr0HnCiiigCiiigCiiigCiiigOGstyYU/QxMihsVIB9JJIMgmBtPHdjpkbOqpcAWHjqqV43YEEjmSzRyEAGSJ3idrbsxQjPbhmvagKQ2RNKS0zlAdMoIZyDvzNbKvcotUX+h4SWwZ5JyLiFS00u4DMIl9nSwzkAa79at/i2h/KTYqQfC08ijxCFb+NMdn7OhgXJDGka3vZFCgk7ybbz2mpUEinJilMVtFyWXD4eOMhcqyzNzw+LOIo2S+7QOe+pDgcZLpLiFhXiuHTpkdRllzWHaqg9RFPKKokp7M2XFApWJbXN2Yku7n4ndiWdu1iTVyiigCiqO1NqxwBc5JZzZI0BeRz1Ig1Padw3kgUv8AouKxGsrnCxn+qiIM5HVJNqE7o9R8ZoC9tHbUEBCyOOcYErEoLysBvKxoCxGo1tbWqQxOMmP1ca4WPXpzWkmOvuwocqg77s9xpdeqfCw4bCgrEgQkjNlUlndt2eQ+05J3sb6617k2gwaxyL4lu7qqJTjHcpRb2IMPydhDCSYviZBb6yc57Ee8kYAjjPaiirr4ktpFu/Oe7+r8R9O/dS+fGxDWV85+Hco7l/jeqGK5RBtF0Fc5VlwXGk+TuMxGkmbpuNUYgXy6KRbcLEX0A9oVYwONXL7N2trc2FZvFbRs4a/R3HsDdE+uU+FeMHhZZnypc+OgHAk8K86xN33PRaMUNNp7fYEqpA7v40mM0srWUM7HWwuT32G4dp0rTYLkgoN5XJ+yungWOvlatHhcKka5Y1CjqAt4nrNdVQb95nN1or3UfPvxNxUgucidSsxv/hDD1qHA8gJ3lAnyJCDdyrZ3kA9xRlAVTxJ16hxH02qO0NsYeCwmmjjJ3KzDMf0V3nwFdF48E7kOvO1i1DCqiyqFHUAAPSvZIFJPw3LJ/q2GlcEaSTf6NF4hxzp8I7dteW2LLP8A67KHT+zRApAernSSXlt1XVTxWuxxIsOfp0iyEXwkTBoerESqdJrcYk0KH3m6W5UJ0dcUW0GgrtAFcIrtFAKcVybwzktzWRzqXiZ4JDx1eIqx8TUX4IxCG8OMltwSZI5kHiAsh8XNO6KARjEY9D04YJlt7UUjRyE/9lIpX/zK6vKNV/LQYmD9KIyDvLwF1Hiad0UAuwG3cLMSIZ4pGBsVV1LA9RW9wew0xqrjtmwzC00Uco3WdVceopd+LEC/kTLh+oQyuiDujJKeGWgHdFJF2djEFo8WJP8AvEKOT4wGIennVmCfFD8pFER8Uchv35XQW+8aAZUVwV2gCiiigCiiigCiiigCvMjgAk7gCT3CvVeXUEEHUEWI7DQGe5OBBEuLm/L4lRITYsyo3SjgQC5CKpGg0Jux1NM58Wba/VLxZrZj+iovbvPlWa2aZVTmUGafDKuHa9s4Rc3NTKGIusiZDmHvIy+6bWoNgzy9KeQr2aM3dbVV/wAXhXGUp3tFHSMY2u2WNp7Si5sqpBHHXU33m++/G/XSKTEs+TJdmOZTbXpKxUWG/W17dtPMdsfCwpmln5leLu8aL4lhauYPacC6YTDyztYDnEiyKw6ziJcqvrvsxPZUZMm/aOmbGK9koQ8m5n1che83P3Vv86nxOwsNCubEYgINwPQQE8AM2Yk9gph9Hxs35SRMKmt0h+ulOun1sihU03gId+jaa2tn7BghbOqZpNfrpGaWbU3I5yQlgOwG3ZXVUoo5urJmeweGBcHDYaWUDUS4k/R4Qd1whTnGPV0Ldu6m0Wy8UQQ+JWEX0XDQoluwtLnzHtCr3U+oq0ktiG29xMNgHjisWT184q+ioB6Ufi8DvxGLP9+6/s2pzRWmCVeTEHvGeTskxGIkHk0hFXNn7Hw8F+YhiivqciKhJO8kgamr1FAFFFFAFFFFAFFFFAFFFFAFFFFAFFFFAFFFFAFFFFAFFFFAFFFFAFFFFAFFFFAL9pbHjmZXbMkiXySxsUkUHeLj2lPwtdbgG2gqmmwZb9PH4t1+G2Gj/wAUUCv61yigLOA5PYaJsyxgv+dkLTS/7yUs3rTSiigCiiigCiiigCiiigCiiigCiiigCiiigCiiigCiiigCiiigCiiigCiiigCiiig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8" name="TextBox 7"/>
          <p:cNvSpPr txBox="1"/>
          <p:nvPr/>
        </p:nvSpPr>
        <p:spPr>
          <a:xfrm>
            <a:off x="539552" y="2060848"/>
            <a:ext cx="79928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Másnéven </a:t>
            </a:r>
            <a:r>
              <a:rPr lang="hu-HU" dirty="0"/>
              <a:t>az ínhüvely óriássejtes tumora, </a:t>
            </a:r>
            <a:endParaRPr lang="hu-HU" dirty="0" smtClean="0"/>
          </a:p>
          <a:p>
            <a:pPr algn="ctr"/>
            <a:r>
              <a:rPr lang="hu-HU" dirty="0" smtClean="0"/>
              <a:t>Az </a:t>
            </a:r>
            <a:r>
              <a:rPr lang="hu-HU" dirty="0"/>
              <a:t>alapjáról el nem mozdítható, lágy, vagy rugalmasan tömött tapintatú, fájdalmatlan </a:t>
            </a:r>
            <a:r>
              <a:rPr lang="hu-HU" dirty="0" smtClean="0"/>
              <a:t>terime</a:t>
            </a:r>
          </a:p>
          <a:p>
            <a:pPr algn="ctr"/>
            <a:r>
              <a:rPr lang="hu-HU" dirty="0" smtClean="0"/>
              <a:t> </a:t>
            </a:r>
            <a:r>
              <a:rPr lang="hu-HU" dirty="0"/>
              <a:t>Sárgás-barna metszlapja </a:t>
            </a:r>
            <a:r>
              <a:rPr lang="hu-HU" dirty="0" smtClean="0"/>
              <a:t>típusos.</a:t>
            </a:r>
          </a:p>
          <a:p>
            <a:pPr algn="ctr"/>
            <a:r>
              <a:rPr lang="hu-HU" dirty="0" smtClean="0"/>
              <a:t>Kiújulás:14-45%</a:t>
            </a:r>
            <a:endParaRPr lang="hu-HU" dirty="0"/>
          </a:p>
        </p:txBody>
      </p:sp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501008"/>
            <a:ext cx="3495339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573016"/>
            <a:ext cx="377190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://semmelweis.hu/wp-content/themes/se_uj/images/logo/egyetem_cimer_at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96250" y="260648"/>
            <a:ext cx="1047750" cy="1047751"/>
          </a:xfrm>
          <a:prstGeom prst="rect">
            <a:avLst/>
          </a:prstGeom>
          <a:noFill/>
        </p:spPr>
      </p:pic>
      <p:pic>
        <p:nvPicPr>
          <p:cNvPr id="10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7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altLang="hu-HU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A kéz tumoros elváltozásai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528" y="1556792"/>
            <a:ext cx="8820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/>
              <a:t>Glomus tumor</a:t>
            </a:r>
            <a:endParaRPr lang="hu-HU" dirty="0"/>
          </a:p>
        </p:txBody>
      </p:sp>
      <p:sp>
        <p:nvSpPr>
          <p:cNvPr id="54277" name="AutoShape 5" descr="data:image/jpeg;base64,/9j/4AAQSkZJRgABAQAAAQABAAD/2wCEAAkGBxMTEhUUEhQVFBUXFRUUFhQYGBcVFRcYFBUWFxQVFhcYHCggGBolHBQUIjEhJSkrLi4uFx8zODMsNygtLi0BCgoKDg0OGhAQGywkICQsLiwsLC0sLSwsLCwsLCwsLCwsLCwsLCwsLCwsLCwsLCwsLCwsLCwsLCwsLCwsLCwsLP/AABEIALUBFgMBIgACEQEDEQH/xAAbAAACAwEBAQAAAAAAAAAAAAAABQMEBgECB//EAFEQAAIBAgMDCQQECgYGCwEAAAECAwARBBIhBTFBBhMiUWFxgZGhMkJSsRQjYpIVFjNTcoKywdHSB0NUg6LhJDSEk8PwF0RzdJSjpLPC1PFF/8QAGQEBAQEBAQEAAAAAAAAAAAAAAAIBAwQF/8QALREAAgECBgEBBwUBAAAAAAAAAAECAxESEyExQVEEFCIyYaGx0fGBkcHh8FL/2gAMAwEAAhEDEQA/APuNFFFAFFFFAFFFQYnFontsF7OJ7hvNAT0Umk26L9BLjrY5fSxPyqq23nvboeAJPkDXN1YLk6qhN8GjorNPtaVtxI7ky+rXrwmJxB95vEgfIVLrxLXjS5NPegtbfWXYzH2pSO4kfI1TkEIP1j5jwDNe/cDvqX5C6KXjPs1j4+Ib5EHZmF/nVeba6D2QznqUWH3msKQrOP6tPPoD5X9Kimlk4vl7EUD/ABNf5Cpz29kUvGXLG8+2JeEar2sxb0UD51UPKCXgIz4Mv7zVBQ599rdpv+6vPNW3kmpzZdnVUIdF1uUc/wAMfk381e4uU8nvRoe4kfO9UTGDwrz9HFZmT7NyafQ8i5Sp70bjuysPmKtLt6A++R3q38KzHMdleGh7K1V5EPxoGxTasJ3SL4m3zq0kgO4g9xvWAMHfXEjKm4JHaNDVryHyiH4q4Z9BvResKuKlG6WQfrE/OuNtCY6CSQ9xI+VV6hdE+ll2jdM4AudB1nSlmK5RYZN8oP6AZ/2Aax8xc+3c/pXb5mvaWt/yKl+Q+EXHxVyzURcqMM24v4xv/CrQ21h7X5xR33B8iKyK175qpVeRr8WPZrBtnD/no/vCuHbeH/PR/eFZB46j5ut9Q+jPSx7NY/KXCj+tB7ldvkKgl5Vwj2VkbuUD9og1mTEeqvP0YmpfkSKXiw5HkvK4+7Cf1mt8hUA5UzE2CxjwYn9qli4QmposJYiszZvkrJprg2uAlLIC28+FFc2cLIKK9i2Pny3LVFFFaYFFQY3FLGhdtwtu3kk2UDtJIFIcVtU2vJJzQPuIOl4sdfK1TKSRcKblsd2vtE88yZmypluqaMxIvqRuGvXVYIW3IsY6yQzn/nvNK5MYvuX69a8ri3c5Vux6hrbvO4eNeSUm2fRhSUUNDBEurEE/aN/TcKrzY5R7GXwqt+DmJvK1h8K7z3tw8POrEWBgvfLfvZyPIm1c2UuyJMcb6anq3nyFWQ2IbqRes7/IV2XGxx6DKvYLXPcBvqMPLJ7CEdr3Hku/ztQfE9/RPjct42HpUaIn9WuftUDL97dUkezmJu/TPUdFHcu7zvUsjECxFu7dUs1HgYadvZaKPwL+txUcmAnHtTRsOICZT8zUiE8PU1KdRrW4kY4u4R6Drrpa9csKMlZiNsRmOuBe+pgLV0sK25lyDm/tGu5O2vTMK6sgrTLs8ha8vHUjSDrrwcQKWFyu0N/lTLA4dRpw+faaXS4mo02hbjWxaTMkm0OMXEg4ClE6pvGlQT7W35juZx4BiB6AVQTHlzpVSeohHQawqOup9Kr4eSw1tXpsQOqudzpYsC1dOWqYkvwqQGlzLE9x1V6VqgzV3OK0wnvXpWF6rFuqvcK6itMZrMEegKK5gPYFFe+Ox8yW7LNFFVsZjljHS3nco1Y9w/fWt2MSuG0cGssZRiQDY3GhBBupHaCBXz7aWxZRJlGIVxfU2IKjqI1BPcfKtPtTaunTbIOEam7n9JuA7B51mcbtG44Io4CvPUknse3x6clqyzhMLhlFnMkh43Nh5LarGJ2qiDLGoRRwFhSHArNOegMifGQbW7D7x7BWk2fsiKMZm6bD3m6+sDcK42O8lFasWqssmoGUdZvr3Df4nTvphBsmNvazXHWxIPeNB6VZxG0F3KAO2lM20bcalo1XfwHMUMMOqqo7gK5PtXqFqQybQHxeFUMVtdRupqFBc6mhfHdtRHEmslJt026hcDzNQTbZkIphOiibKHFhmy3131aABG83r5hh9pS86Cp1a667tNbn1rXbL2iEGpzt1nd4DqrcKIaZo44mr2CeNKodokkDdfyq3icYoG8WG81DihqWy4qJ5BwqouHlcX/Jp1sCXI7F4ePlUwUKLDzqbDQ6XqNpKHaqcuIAqkhsSyS1VlnqCbEVRlxFbYwtSSE7jVCWN+BrwcYBXg46pKRbbClma50zHTxplhcHYaUvWfptr7x9SasnaIFXLd3JjfCrDEr11GZaVHaDE6CvQdjvNqnQqzGqv3edBlqghUa3vVgYocKG2LIYnj6V2x66rDEjrrjYsddYYXPGpIXsaUti65Fi9a25jPpGzj0BRUWxWvGKK+hHY+VP3mMKynLIyxkTIpZcmRiBfJYk3IHA5t/ZWrqOd8qs1r2BNuJsN1JK6sbCWGVz41PtbiWHfem+ydjNL05gcvBDpftbs7KYLjYnkE+IUF7XRbDKl9ejYantNz3bqi2nykzaILV5bdH0sUnwNppliAAtfgNAKVYjat+NZ3F7SJFyd28nQUpOMkZugMwtvIIF+sDutRRuG4wV5Ggn2hck6m3bpSPaG2BrkOZjwHsjvaupsiaU9O5HVuA8KbYTks3VXVU+zzz8n/kzMO0JQPZv1XJ/cK8zYqdt2Ve5Qf2r1vIeSnZVheS9uFXgRxdab5PmE+HlexZma27Ww8lsKjcTD33H6xFfVDya7KrYnkroSbADeToB3k1tkRjl2fLZMRKNb3I3Eix17RTvZm2YgAGDI3abjz/jWh/FqKS4jPOEb8liPvEhfWpcJ/R1mP1jBR1L028yAB5GuUsB6Kc6v5K2F2sMy5SGJ0Fjff3Vr9l4AC0kg0HsId5b4m7uA7b93dmbAwuDF0QZuLnpOfHh4V4xm0bnTyrg7cHpxOW5bxGJJNyfCqUuKHCq5l4mq82JA3VNmUrE08xpfLIa62KFVZsQK1IzcjnlNLppjUs84pdNJetsUkdllqJpdOwV0LeqWJieW6roo0v19dVGN9BUqRgrsaT7TUSMpYDRd+m8Bv3ivabST40P6wqLFbEeSViPsjyUD91X8JyOlb/8rs6SbPFHy2laxGu0BwZfMV18bfj6im8PIRjvHoKsr/R8fh9BU5JfrPgZz6ae2uHaJrTf9Hh+EelRvyAfgD94j5GmSzfVx5RnRtM9dd/CJ66cvyDm4FvQ/MVWl5GYgbreK/wIqXRZa8qmyiMdU2Gxd2FeJeTeIXgD4kfuNQxbPmVheNvCzfLWpymuC1VpvZn2Lk414RXai5Kn6kVyvXHY+ZP3mO6KKKokxXKLknIzlsPlyk3MZOWxO8qd1uw7vSlGF5DYp26ZSJesnnCe5V08zX0yioy4nZV5pWuZDCcgYFsXZpG62tp3DcPCm0PJyBdy05oqrI5Nt6spR7LjG5RUy4VRwqeitMIuYFRzKigliFA3kkAeZqeRwASdAAST2DfWAxu2ZJTnC6+6Tcqg6kXi3W3XfhUylhOlOm5s0eI2otvq1v8AbcFV8Aek3kAeuqU8ccgvMBIBqM4BUH7K7h86SNiysZdullOVjYgjMNG3nQXqjJtW4FzXnlKT3PZClFbD3nEXWIBLXsBorWFypHAnrrzjNsWtkb2lzL26Xse3fWUxe2AFNt+h8j/C9K5doErf4TmHcd49T51CSRckaWfarOLseGveNDS99oCkwYhbuwRb3uT28KiOKX3VkfttlHrW2vsMSjuNpNpmqr48mqWeQ7oPNz+5aliwk7f1aj7x/hW5bIz4Lk9nFmonxXbV/D8mcS+/IP1WPpmpvhOQzn23P6qhfnc1uWx6mKMmZCa6tr6nXqGrHuA1r6JhOQUWhZS36RZh5E29K0GA5Lwx7kUdwAq1SIl5fSPmWztgyzH2Skf+Nuz7I9e6tjsrkiABcWFbFcNHGpJsAASSdwAFyTVPA7YMixSCFhFL0lcsAyoVLK7ofZBAGlyRmFwNa6RikeSc3N3ZBsTZSZSSLnnZx92aRR8hTpIVG4ClsG0sNEhviIgpeVszSIBdyZmG/grg91jxqziNqRKSvOIXsSqZ1DNZc1gL6mxB7iDVkly1dpbgdsRyKHJVQUiexdcw55cyqyjUHq6+FSrtfDllQTxFmClVDqWIe+QgXuQ2VrddjQF2iiigC1cKiu0UBE+HU7wKqy7KjPCr9FAQ4aAILCu1LRQBRRRQBRRRQBRRRQBRRRQEeIizKyn3lK+YtXzFMdlhF9GVmRh1MCTb1PlX1KsttjkXHNI0iSNEX1dQAyMfisdzeNRONztSmo3uYF9p3DqdzDW+7S/8aSQFjpvr6bH/AEb4fTnJZnPGxRR5BdPOr+H5B4Fd8Rc9bu59L29KlwbOq8iK2PlBjG5jc/COkx8BrVzBcmsRNqqtEhFumCHOoNwvDq18q+x4TZEEYtHEiDsAFXFjA3ACiprk5yryex85wPIS5zPdj1tr5dXhT7DckEXeBWqorpZHFtsRpyaiHAVYi2JGOFNKK2xhWjwSDhUyxgcK90UAUUUUBHPCrqyMLqwKkdYYWI8jSFeTzhIEaYFcNfm2KDORzTxJzhLZWsHBOguVG6tCTSuJfpDBz+QUhox+dYG4lP2BYFRx9r4aAVYbko6lyZgS7Fz9WfaODTC6XkOlow3iR3eMBsWRZmGUW9nOUIBthkh54WltchALFb2Fr8a1tFAZzDcmmRo3EozRLh1ToEA8xFLE2YZ9QyzN3EA61HFySyuzLLbO+GcjJfWDFTYlgOnoGadgB7oA31ocTi44xeR0QdbMFHmTSccr8I2kLtiDu+ojknFxwLxqVB7yKAeiu1n/AMO4ljaPZ+It8Uj4eJfISs48VrwMTtRjph8HGOtsRK7fdWAD1oDR0UgVNpne+CX+7mf/AIi1JzO0fz2D/wDDzf8A2KAd0UuhGKHtmBj2CRB6lqvRFrdIAHjYkjzIFAe6KKKAKKKKAKKKKAKKKKAKKKgxmMjiUvK6RoNS7sEUd5Y2FAT0UkHKHnNMNDNP9vLzUPeJJbBx2pmrgTaD2JfC4frULJiTbqDlohftymgHlcvSf8H4r+2Ht+pi9P8AO9K9oYfDIR9NmlxBNwscrAI/WFwseUS+KMfOsuLDbE8pcKhI53nGG9IVfEOO9IVYjyqA8rIN5jxdjx+hYw+giuPEV5i2lLkC4TBMFA6POkYWPuy5WkX7lcnO02ByfQozwDGaUDvICX8qXNsevxuw/BMYf9hxo9TCBUv4xA+zhsW39yU/9wrS/D4bGk2xQZhuvh8QqL2kjm43Xuzt307iwEa8ZD+lLK582c1phRbbs3DAYs+OGHznry3KGUf/AM/F/wDpz/xqdK4At/E14bFoN5A79PnWXRtmKF5RP72Bxi/qxN+zKaG5VRjRsPjB/sszfsKaZPtOIe+n3gKW4/lKIwWEbOo94Zgv3yuXzIqXUiuTVBs5JtqeUZcLhZAT/W4gczEnaUJ5xz9kKL21ZaXYnk5zylp5ZJywvZrZCD1Q/k1XqFi1rXY042ft6KZWzHmiBqGZQLHS4a9jY6HqNeoMfEwtziXUAEZl4cRrqD11SaexqVnqYOLY0MMyxc1lhlcQu0Y+jsTILBRzWXMvSFz4A+1fapsPEJ+Tx0+XgsiQy27A2QMf1iT21V2tzayRSS+wh5wWFyzAZUCjibtfwv215xHKuUapheidAXlCse5UR/U1LnGO5bg5P2UXX2Rim0OPkUdaQwKfAsrfKuJyXQ/lcRi5j9udkB70hyJ6VFh+VFyVeEgjLfI6OBmvYXbKSdOqpxymj/NzfdX+apzqfZOVPokw/JbBI2dcLBn/ADhRWkPe7AsfOm6i2g0HVSf8Y4/gl+6P40fjHF8Mv3f863Nh2jMufQ5opMeUcXwS/c/zrz+MsXwS/c/zpmw7Qy59DuikR5UR/m5vur/NUZ5WR/mZvJP56ZsO0blT6NDRSKDlIrHSKQd+T+ameHxeb3SO+1UpxezJcJLctUVwGiqJO0UUUAUUkxG3C7mPCJz7qSryE5cPERvDya5mHwICdNctRybJkfXF4p3HGGIcxEfukynuMluysbtuNy1jOUEEbmMMZZRvhiBllF92ZV9gab2sO2q5xuOktzeGihUjVp5byL1fVQqyt3c4O+pcNJFCgjhWOFBuRQFHgoqhjNtktzcAeeUEZkS1l1H5RzZY+4nNbcDXPNT0jqdMt86Ev4BEgviMRiZm+xLJhUF+Crh2TT9IsesmvUewsPDZwiKV3SzM00g/vJmJHnVGFp5rc5M4H5vCrlU8LNiJRd9fejyV6j5OxlsxjiUjc8l8TN/vJi1u6pc+3+wwk34ew7XyTPiSNCMOrzAEbwTCMq+Jqu+12P5OBVN/+sTqptxISDnWPcbeFMpMJBpzhMlt2Y6DuXcPAVYieECwVbVzdRfll4H8f2EUzM4POYrLfQQwI2Hzk6BDM933kaoVNW8JsloBePm47+0wXM57XkfM7ntJNc5QvG0ZQWUuCoPUx0jOnU1j4VW2ljlmhUrMUVlINtekNCh6iDeolVk19i409V/IydZv7Vb9SP8AelebSjfjD9yL+Svn+Gwk+IdljMkuU20IUd5LEBRwA3mx0p3h+QeIYdN407M0kp8bZB60iqktvq/uU8Ed38l9jRtnP/XGP6sf8tRnBSndiie9U/clKR/R4f7SR+ihA9ZDQ3IGUezjG8Vb90la6VX/ADMU6ffy/oaHB4sezNG3YV/eCKid8cvuQt+s6/8AxNZ/FclNoR6xuZB9mTpeUmUetUH2tjYDaYuvD6xbA9xIAPgTXKUZR3TOkWns0a4YvEnRliQ9YzSHyKr86X4raWIhkjiXm5GlJs75oxuZiGPStbKdOI3bjVbZ3KFm1dFGnC4uaWbTnd5HZLtIxTmkHxIQwO+wsRv3WvffXFSbep0cEkeZMTKqoJYwjxO9spB+qYnKUYe0oJC38CNbVf8AwiQUeXMkZUKkkahjmY2yuW9jhY6gk8NBS7HzfWFRe5e4jbokFyEO/gQxBIuNQeArXfQWhVC+ULDdwFJYsxBW5JUbsx067dVa+zHZaGY2rKHhfm2Y2+sX6xMyuoIDhVUBCdxG4gnjrTvk6TPs6J/Zcxi57bXPzv40u5a8y2RZT0SFVjezDpx5gG3i6lhTHGcooIYsoJJFwigaADQDwAAq8zFG7YwarCjuBhRbkbwcxHXoqnXssPOmH0uIncKxmG29K2aQZVVTxAsRf2e3StHs+NCpckC1+OgA467q4xvwdZJLcaiRD7td6Hw1m8RykW/N4dWnfcQis1vIVyCDa0mqwrGOHOMq+guR4iukYyey+Rxdlu7Gk6HCP0rluqP0pOnJ/ax34iBO7Ox/ZFehyNx7e3tC36MZ+eauqoz6+hDqR7+o0Z2/NioZMQw9xR5VWH9HzH28diT3ZFHyNef+jWM78Ziz+tH/ACVWRMzOj2X8PjTfcvpT3CSXHCs/hOQMMevPYhu9k/claDCbMWMWBY95B/dXelTlHc41JxexdWihVtRXoOAu2vtJosiRpzk0pKxpfKvRF3d2scqKN5sdSALkiqbbGkk1xeJdgd8MX1EPcbEyMOGr2PEVZ21gpGaKaDKZYi1kY2WRHWzxlgDkJspDWOqDgTWd2rtjD88q4oY6GRxZcOsckgbLvyHDq9x3Gslfg1W5GW0dtRYZBHDkjVQALABEUEAhQNBYE24aUnxW2lkkCvLlBICxxfWYiUndlRfZH2jZR52uSbOEgvzQwmHHvkA4uY/Ct7mIdty5voEtc+udjijCYeIRqzMFVReWRwbMXYXIN73Nyx6xXCUdbzf6HaL4iv1IIdkNIbOpjUW/0eNry8f9ZxV7LvByR2/SYGr2PVIICqGONURiuHi6CaKTYkWLbuFr9tWsHsiRlHPSFF/NR2UDvbif+b1NLyaw7WurG3W7m/ZqT6VVpNaKxN4p6u5n02vMQsMGQgZUjAIZiqgAMQDoLC9zYU7g2NKw+tnIPVGAPDMwN/IV3ae24cNJFFpdrlkRGd1jCNZisYJALZACRrrXn8a4b2WLFsezB4q33jGFHia1UY86mOq+NCZeTsPEyN2l2H7Nq43JyG3RaVe0SMfRrj0ry21sQ35LByX4GaSOFPHKXcfdo+gYuQ3lxIiX83h0Fx2GWXMW8FWrwR6Jxy7FeN5HO5AE5y9ZBzDt0NifIdlMsTyXgYLkvEVAW6WGYAW6QIIJ7d9e/wADzr+Txs3dIsUo/YDetRnBbRvpi8Nbtwbk+YxQ+VYqcVwa5yfJdwGHhw5WFBYuHe/FipXMWPFukPAdlMayu2cNjgqymfB5oW5xWdJIE9kq6u3OMArKzDjY2PCpNm8qXxCn6PhZGYaZ2ZUwx7UxAvzqHgUVu0CrINHLIFBZiAACSSbAAakkncKobP2mZzeONhDwle6Z+2NCMxX7RsDoRcG9VX2W8pDYyRWQG4gQFYb8OcLG81u2y7jluL1ffacQ3NnPUgL+eUG3jWNpCxcrkigghrEcb7vG9Ln2hIfYjt2ufXKt7+JFLMdArf6w/OfYa3N/7v2fO5rlKtFbanSNJsX7Y2dgpCVwy/W3teAhYlN9ecNjHfssW7KQ4TBy4J3XEEM0hDLMNLqBrHb3bEXtx38KfT7WjiHQG7d1Du6vCsdyl2w0im5JKkOD1Za8VSak9j20oOPJodqxI6q9rk2ubXsVN1kB3BhYEHsrxtTlQTEFdSH1z2FwChsbdl9R13FLdl7TzwNHDmmlcZQkYMltNCxGiDfqbCtNyM5LlLy4qMc5dObVjmy5FtnK3Khye8gKuvAKdKU9BVnCGpkpeQ20MQy86oRXILMWU5FbeCAblgOob6ebd5B2QtgmLgaNAzBj0dDzbsdD9lj4rW72ptBMPDJNKcqRqXY9gG4dZO4DrNZ7k9t4CFRzOKdyXkcjDzKmeV2kcI8iqGUFiAQbEAV7V48LWseR153vcx0PJ3EsuQYKQsdM8rIqKOv2r+AvWu2dyOvrinzjhAlxEOxjvf0HfTY8oLb8Lix/dZvRGJqNOVuFteRpIAN5xEM2GXvzTIq27b1MfGpxdypeTUkrDfC4VI1yxoqKNyqAo8hUtqjw2JSRQ0bK6ncykMp7iNKlr0HnCiiigCiiigCiiigCiiigOGstyYU/QxMihsVIB9JJIMgmBtPHdjpkbOqpcAWHjqqV43YEEjmSzRyEAGSJ3idrbsxQjPbhmvagKQ2RNKS0zlAdMoIZyDvzNbKvcotUX+h4SWwZ5JyLiFS00u4DMIl9nSwzkAa79at/i2h/KTYqQfC08ijxCFb+NMdn7OhgXJDGka3vZFCgk7ybbz2mpUEinJilMVtFyWXD4eOMhcqyzNzw+LOIo2S+7QOe+pDgcZLpLiFhXiuHTpkdRllzWHaqg9RFPKKokp7M2XFApWJbXN2Yku7n4ndiWdu1iTVyiigCiqO1NqxwBc5JZzZI0BeRz1Ig1Padw3kgUv8AouKxGsrnCxn+qiIM5HVJNqE7o9R8ZoC9tHbUEBCyOOcYErEoLysBvKxoCxGo1tbWqQxOMmP1ca4WPXpzWkmOvuwocqg77s9xpdeqfCw4bCgrEgQkjNlUlndt2eQ+05J3sb6617k2gwaxyL4lu7qqJTjHcpRb2IMPydhDCSYviZBb6yc57Ee8kYAjjPaiirr4ktpFu/Oe7+r8R9O/dS+fGxDWV85+Hco7l/jeqGK5RBtF0Fc5VlwXGk+TuMxGkmbpuNUYgXy6KRbcLEX0A9oVYwONXL7N2trc2FZvFbRs4a/R3HsDdE+uU+FeMHhZZnypc+OgHAk8K86xN33PRaMUNNp7fYEqpA7v40mM0srWUM7HWwuT32G4dp0rTYLkgoN5XJ+yungWOvlatHhcKka5Y1CjqAt4nrNdVQb95nN1or3UfPvxNxUgucidSsxv/hDD1qHA8gJ3lAnyJCDdyrZ3kA9xRlAVTxJ16hxH02qO0NsYeCwmmjjJ3KzDMf0V3nwFdF48E7kOvO1i1DCqiyqFHUAAPSvZIFJPw3LJ/q2GlcEaSTf6NF4hxzp8I7dteW2LLP8A67KHT+zRApAernSSXlt1XVTxWuxxIsOfp0iyEXwkTBoerESqdJrcYk0KH3m6W5UJ0dcUW0GgrtAFcIrtFAKcVybwzktzWRzqXiZ4JDx1eIqx8TUX4IxCG8OMltwSZI5kHiAsh8XNO6KARjEY9D04YJlt7UUjRyE/9lIpX/zK6vKNV/LQYmD9KIyDvLwF1Hiad0UAuwG3cLMSIZ4pGBsVV1LA9RW9wew0xqrjtmwzC00Uco3WdVceopd+LEC/kTLh+oQyuiDujJKeGWgHdFJF2djEFo8WJP8AvEKOT4wGIennVmCfFD8pFER8Uchv35XQW+8aAZUVwV2gCiiigCiiigCiiigCvMjgAk7gCT3CvVeXUEEHUEWI7DQGe5OBBEuLm/L4lRITYsyo3SjgQC5CKpGg0Jux1NM58Wba/VLxZrZj+iovbvPlWa2aZVTmUGafDKuHa9s4Rc3NTKGIusiZDmHvIy+6bWoNgzy9KeQr2aM3dbVV/wAXhXGUp3tFHSMY2u2WNp7Si5sqpBHHXU33m++/G/XSKTEs+TJdmOZTbXpKxUWG/W17dtPMdsfCwpmln5leLu8aL4lhauYPacC6YTDyztYDnEiyKw6ziJcqvrvsxPZUZMm/aOmbGK9koQ8m5n1che83P3Vv86nxOwsNCubEYgINwPQQE8AM2Yk9gph9Hxs35SRMKmt0h+ulOun1sihU03gId+jaa2tn7BghbOqZpNfrpGaWbU3I5yQlgOwG3ZXVUoo5urJmeweGBcHDYaWUDUS4k/R4Qd1whTnGPV0Ldu6m0Wy8UQQ+JWEX0XDQoluwtLnzHtCr3U+oq0ktiG29xMNgHjisWT184q+ioB6Ufi8DvxGLP9+6/s2pzRWmCVeTEHvGeTskxGIkHk0hFXNn7Hw8F+YhiivqciKhJO8kgamr1FAFFFFAFFFFAFFFFAFFFFAFFFFAFFFFAFFFFAFFFFAFFFFAFFFFAFFFFAFFFFAL9pbHjmZXbMkiXySxsUkUHeLj2lPwtdbgG2gqmmwZb9PH4t1+G2Gj/wAUUCv61yigLOA5PYaJsyxgv+dkLTS/7yUs3rTSiigCiiigCiiigCiiigCiiigCiiigCiiigCiiigCiiigCiiigCiiigCiiigCiiig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4279" name="AutoShape 7" descr="data:image/jpeg;base64,/9j/4AAQSkZJRgABAQAAAQABAAD/2wCEAAkGBxMTEhUUEhQVFBUXFRUUFhQYGBcVFRcYFBUWFxQVFhcYHCggGBolHBQUIjEhJSkrLi4uFx8zODMsNygtLi0BCgoKDg0OGhAQGywkICQsLiwsLC0sLSwsLCwsLCwsLCwsLCwsLCwsLCwsLCwsLCwsLCwsLCwsLCwsLCwsLCwsLP/AABEIALUBFgMBIgACEQEDEQH/xAAbAAACAwEBAQAAAAAAAAAAAAAABQMEBgECB//EAFEQAAIBAgMDCQQECgYGCwEAAAECAwARBBIhBTFBBhMiUWFxgZGhMkJSsRQjYpIVFjNTcoKywdHSB0NUg6LhJDSEk8PwF0RzdJSjpLPC1PFF/8QAGQEBAQEBAQEAAAAAAAAAAAAAAAIBAwQF/8QALREAAgECBgEBBwUBAAAAAAAAAAECAxESEyExQVEEFCIyYaGx0fGBkcHh8FL/2gAMAwEAAhEDEQA/APuNFFFAFFFFAFFFQYnFontsF7OJ7hvNAT0Umk26L9BLjrY5fSxPyqq23nvboeAJPkDXN1YLk6qhN8GjorNPtaVtxI7ky+rXrwmJxB95vEgfIVLrxLXjS5NPegtbfWXYzH2pSO4kfI1TkEIP1j5jwDNe/cDvqX5C6KXjPs1j4+Ib5EHZmF/nVeba6D2QznqUWH3msKQrOP6tPPoD5X9Kimlk4vl7EUD/ABNf5Cpz29kUvGXLG8+2JeEar2sxb0UD51UPKCXgIz4Mv7zVBQ599rdpv+6vPNW3kmpzZdnVUIdF1uUc/wAMfk381e4uU8nvRoe4kfO9UTGDwrz9HFZmT7NyafQ8i5Sp70bjuysPmKtLt6A++R3q38KzHMdleGh7K1V5EPxoGxTasJ3SL4m3zq0kgO4g9xvWAMHfXEjKm4JHaNDVryHyiH4q4Z9BvResKuKlG6WQfrE/OuNtCY6CSQ9xI+VV6hdE+ll2jdM4AudB1nSlmK5RYZN8oP6AZ/2Aax8xc+3c/pXb5mvaWt/yKl+Q+EXHxVyzURcqMM24v4xv/CrQ21h7X5xR33B8iKyK175qpVeRr8WPZrBtnD/no/vCuHbeH/PR/eFZB46j5ut9Q+jPSx7NY/KXCj+tB7ldvkKgl5Vwj2VkbuUD9og1mTEeqvP0YmpfkSKXiw5HkvK4+7Cf1mt8hUA5UzE2CxjwYn9qli4QmposJYiszZvkrJprg2uAlLIC28+FFc2cLIKK9i2Pny3LVFFFaYFFQY3FLGhdtwtu3kk2UDtJIFIcVtU2vJJzQPuIOl4sdfK1TKSRcKblsd2vtE88yZmypluqaMxIvqRuGvXVYIW3IsY6yQzn/nvNK5MYvuX69a8ri3c5Vux6hrbvO4eNeSUm2fRhSUUNDBEurEE/aN/TcKrzY5R7GXwqt+DmJvK1h8K7z3tw8POrEWBgvfLfvZyPIm1c2UuyJMcb6anq3nyFWQ2IbqRes7/IV2XGxx6DKvYLXPcBvqMPLJ7CEdr3Hku/ztQfE9/RPjct42HpUaIn9WuftUDL97dUkezmJu/TPUdFHcu7zvUsjECxFu7dUs1HgYadvZaKPwL+txUcmAnHtTRsOICZT8zUiE8PU1KdRrW4kY4u4R6Drrpa9csKMlZiNsRmOuBe+pgLV0sK25lyDm/tGu5O2vTMK6sgrTLs8ha8vHUjSDrrwcQKWFyu0N/lTLA4dRpw+faaXS4mo02hbjWxaTMkm0OMXEg4ClE6pvGlQT7W35juZx4BiB6AVQTHlzpVSeohHQawqOup9Kr4eSw1tXpsQOqudzpYsC1dOWqYkvwqQGlzLE9x1V6VqgzV3OK0wnvXpWF6rFuqvcK6itMZrMEegKK5gPYFFe+Ox8yW7LNFFVsZjljHS3nco1Y9w/fWt2MSuG0cGssZRiQDY3GhBBupHaCBXz7aWxZRJlGIVxfU2IKjqI1BPcfKtPtTaunTbIOEam7n9JuA7B51mcbtG44Io4CvPUknse3x6clqyzhMLhlFnMkh43Nh5LarGJ2qiDLGoRRwFhSHArNOegMifGQbW7D7x7BWk2fsiKMZm6bD3m6+sDcK42O8lFasWqssmoGUdZvr3Df4nTvphBsmNvazXHWxIPeNB6VZxG0F3KAO2lM20bcalo1XfwHMUMMOqqo7gK5PtXqFqQybQHxeFUMVtdRupqFBc6mhfHdtRHEmslJt026hcDzNQTbZkIphOiibKHFhmy3131aABG83r5hh9pS86Cp1a667tNbn1rXbL2iEGpzt1nd4DqrcKIaZo44mr2CeNKodokkDdfyq3icYoG8WG81DihqWy4qJ5BwqouHlcX/Jp1sCXI7F4ePlUwUKLDzqbDQ6XqNpKHaqcuIAqkhsSyS1VlnqCbEVRlxFbYwtSSE7jVCWN+BrwcYBXg46pKRbbClma50zHTxplhcHYaUvWfptr7x9SasnaIFXLd3JjfCrDEr11GZaVHaDE6CvQdjvNqnQqzGqv3edBlqghUa3vVgYocKG2LIYnj6V2x66rDEjrrjYsddYYXPGpIXsaUti65Fi9a25jPpGzj0BRUWxWvGKK+hHY+VP3mMKynLIyxkTIpZcmRiBfJYk3IHA5t/ZWrqOd8qs1r2BNuJsN1JK6sbCWGVz41PtbiWHfem+ydjNL05gcvBDpftbs7KYLjYnkE+IUF7XRbDKl9ejYantNz3bqi2nykzaILV5bdH0sUnwNppliAAtfgNAKVYjat+NZ3F7SJFyd28nQUpOMkZugMwtvIIF+sDutRRuG4wV5Ggn2hck6m3bpSPaG2BrkOZjwHsjvaupsiaU9O5HVuA8KbYTks3VXVU+zzz8n/kzMO0JQPZv1XJ/cK8zYqdt2Ve5Qf2r1vIeSnZVheS9uFXgRxdab5PmE+HlexZma27Ww8lsKjcTD33H6xFfVDya7KrYnkroSbADeToB3k1tkRjl2fLZMRKNb3I3Eix17RTvZm2YgAGDI3abjz/jWh/FqKS4jPOEb8liPvEhfWpcJ/R1mP1jBR1L028yAB5GuUsB6Kc6v5K2F2sMy5SGJ0Fjff3Vr9l4AC0kg0HsId5b4m7uA7b93dmbAwuDF0QZuLnpOfHh4V4xm0bnTyrg7cHpxOW5bxGJJNyfCqUuKHCq5l4mq82JA3VNmUrE08xpfLIa62KFVZsQK1IzcjnlNLppjUs84pdNJetsUkdllqJpdOwV0LeqWJieW6roo0v19dVGN9BUqRgrsaT7TUSMpYDRd+m8Bv3ivabST40P6wqLFbEeSViPsjyUD91X8JyOlb/8rs6SbPFHy2laxGu0BwZfMV18bfj6im8PIRjvHoKsr/R8fh9BU5JfrPgZz6ae2uHaJrTf9Hh+EelRvyAfgD94j5GmSzfVx5RnRtM9dd/CJ66cvyDm4FvQ/MVWl5GYgbreK/wIqXRZa8qmyiMdU2Gxd2FeJeTeIXgD4kfuNQxbPmVheNvCzfLWpymuC1VpvZn2Lk414RXai5Kn6kVyvXHY+ZP3mO6KKKokxXKLknIzlsPlyk3MZOWxO8qd1uw7vSlGF5DYp26ZSJesnnCe5V08zX0yioy4nZV5pWuZDCcgYFsXZpG62tp3DcPCm0PJyBdy05oqrI5Nt6spR7LjG5RUy4VRwqeitMIuYFRzKigliFA3kkAeZqeRwASdAAST2DfWAxu2ZJTnC6+6Tcqg6kXi3W3XfhUylhOlOm5s0eI2otvq1v8AbcFV8Aek3kAeuqU8ccgvMBIBqM4BUH7K7h86SNiysZdullOVjYgjMNG3nQXqjJtW4FzXnlKT3PZClFbD3nEXWIBLXsBorWFypHAnrrzjNsWtkb2lzL26Xse3fWUxe2AFNt+h8j/C9K5doErf4TmHcd49T51CSRckaWfarOLseGveNDS99oCkwYhbuwRb3uT28KiOKX3VkfttlHrW2vsMSjuNpNpmqr48mqWeQ7oPNz+5aliwk7f1aj7x/hW5bIz4Lk9nFmonxXbV/D8mcS+/IP1WPpmpvhOQzn23P6qhfnc1uWx6mKMmZCa6tr6nXqGrHuA1r6JhOQUWhZS36RZh5E29K0GA5Lwx7kUdwAq1SIl5fSPmWztgyzH2Skf+Nuz7I9e6tjsrkiABcWFbFcNHGpJsAASSdwAFyTVPA7YMixSCFhFL0lcsAyoVLK7ofZBAGlyRmFwNa6RikeSc3N3ZBsTZSZSSLnnZx92aRR8hTpIVG4ClsG0sNEhviIgpeVszSIBdyZmG/grg91jxqziNqRKSvOIXsSqZ1DNZc1gL6mxB7iDVkly1dpbgdsRyKHJVQUiexdcw55cyqyjUHq6+FSrtfDllQTxFmClVDqWIe+QgXuQ2VrddjQF2iiigC1cKiu0UBE+HU7wKqy7KjPCr9FAQ4aAILCu1LRQBRRRQBRRRQBRRRQBRRRQEeIizKyn3lK+YtXzFMdlhF9GVmRh1MCTb1PlX1KsttjkXHNI0iSNEX1dQAyMfisdzeNRONztSmo3uYF9p3DqdzDW+7S/8aSQFjpvr6bH/AEb4fTnJZnPGxRR5BdPOr+H5B4Fd8Rc9bu59L29KlwbOq8iK2PlBjG5jc/COkx8BrVzBcmsRNqqtEhFumCHOoNwvDq18q+x4TZEEYtHEiDsAFXFjA3ACiprk5yryex85wPIS5zPdj1tr5dXhT7DckEXeBWqorpZHFtsRpyaiHAVYi2JGOFNKK2xhWjwSDhUyxgcK90UAUUUUBHPCrqyMLqwKkdYYWI8jSFeTzhIEaYFcNfm2KDORzTxJzhLZWsHBOguVG6tCTSuJfpDBz+QUhox+dYG4lP2BYFRx9r4aAVYbko6lyZgS7Fz9WfaODTC6XkOlow3iR3eMBsWRZmGUW9nOUIBthkh54WltchALFb2Fr8a1tFAZzDcmmRo3EozRLh1ToEA8xFLE2YZ9QyzN3EA61HFySyuzLLbO+GcjJfWDFTYlgOnoGadgB7oA31ocTi44xeR0QdbMFHmTSccr8I2kLtiDu+ojknFxwLxqVB7yKAeiu1n/AMO4ljaPZ+It8Uj4eJfISs48VrwMTtRjph8HGOtsRK7fdWAD1oDR0UgVNpne+CX+7mf/AIi1JzO0fz2D/wDDzf8A2KAd0UuhGKHtmBj2CRB6lqvRFrdIAHjYkjzIFAe6KKKAKKKKAKKKKAKKKKAKKKgxmMjiUvK6RoNS7sEUd5Y2FAT0UkHKHnNMNDNP9vLzUPeJJbBx2pmrgTaD2JfC4frULJiTbqDlohftymgHlcvSf8H4r+2Ht+pi9P8AO9K9oYfDIR9NmlxBNwscrAI/WFwseUS+KMfOsuLDbE8pcKhI53nGG9IVfEOO9IVYjyqA8rIN5jxdjx+hYw+giuPEV5i2lLkC4TBMFA6POkYWPuy5WkX7lcnO02ByfQozwDGaUDvICX8qXNsevxuw/BMYf9hxo9TCBUv4xA+zhsW39yU/9wrS/D4bGk2xQZhuvh8QqL2kjm43Xuzt307iwEa8ZD+lLK582c1phRbbs3DAYs+OGHznry3KGUf/AM/F/wDpz/xqdK4At/E14bFoN5A79PnWXRtmKF5RP72Bxi/qxN+zKaG5VRjRsPjB/sszfsKaZPtOIe+n3gKW4/lKIwWEbOo94Zgv3yuXzIqXUiuTVBs5JtqeUZcLhZAT/W4gczEnaUJ5xz9kKL21ZaXYnk5zylp5ZJywvZrZCD1Q/k1XqFi1rXY042ft6KZWzHmiBqGZQLHS4a9jY6HqNeoMfEwtziXUAEZl4cRrqD11SaexqVnqYOLY0MMyxc1lhlcQu0Y+jsTILBRzWXMvSFz4A+1fapsPEJ+Tx0+XgsiQy27A2QMf1iT21V2tzayRSS+wh5wWFyzAZUCjibtfwv215xHKuUapheidAXlCse5UR/U1LnGO5bg5P2UXX2Rim0OPkUdaQwKfAsrfKuJyXQ/lcRi5j9udkB70hyJ6VFh+VFyVeEgjLfI6OBmvYXbKSdOqpxymj/NzfdX+apzqfZOVPokw/JbBI2dcLBn/ADhRWkPe7AsfOm6i2g0HVSf8Y4/gl+6P40fjHF8Mv3f863Nh2jMufQ5opMeUcXwS/c/zrz+MsXwS/c/zpmw7Qy59DuikR5UR/m5vur/NUZ5WR/mZvJP56ZsO0blT6NDRSKDlIrHSKQd+T+ameHxeb3SO+1UpxezJcJLctUVwGiqJO0UUUAUUkxG3C7mPCJz7qSryE5cPERvDya5mHwICdNctRybJkfXF4p3HGGIcxEfukynuMluysbtuNy1jOUEEbmMMZZRvhiBllF92ZV9gab2sO2q5xuOktzeGihUjVp5byL1fVQqyt3c4O+pcNJFCgjhWOFBuRQFHgoqhjNtktzcAeeUEZkS1l1H5RzZY+4nNbcDXPNT0jqdMt86Ev4BEgviMRiZm+xLJhUF+Crh2TT9IsesmvUewsPDZwiKV3SzM00g/vJmJHnVGFp5rc5M4H5vCrlU8LNiJRd9fejyV6j5OxlsxjiUjc8l8TN/vJi1u6pc+3+wwk34ew7XyTPiSNCMOrzAEbwTCMq+Jqu+12P5OBVN/+sTqptxISDnWPcbeFMpMJBpzhMlt2Y6DuXcPAVYieECwVbVzdRfll4H8f2EUzM4POYrLfQQwI2Hzk6BDM933kaoVNW8JsloBePm47+0wXM57XkfM7ntJNc5QvG0ZQWUuCoPUx0jOnU1j4VW2ljlmhUrMUVlINtekNCh6iDeolVk19i409V/IydZv7Vb9SP8AelebSjfjD9yL+Svn+Gwk+IdljMkuU20IUd5LEBRwA3mx0p3h+QeIYdN407M0kp8bZB60iqktvq/uU8Ed38l9jRtnP/XGP6sf8tRnBSndiie9U/clKR/R4f7SR+ihA9ZDQ3IGUezjG8Vb90la6VX/ADMU6ffy/oaHB4sezNG3YV/eCKid8cvuQt+s6/8AxNZ/FclNoR6xuZB9mTpeUmUetUH2tjYDaYuvD6xbA9xIAPgTXKUZR3TOkWns0a4YvEnRliQ9YzSHyKr86X4raWIhkjiXm5GlJs75oxuZiGPStbKdOI3bjVbZ3KFm1dFGnC4uaWbTnd5HZLtIxTmkHxIQwO+wsRv3WvffXFSbep0cEkeZMTKqoJYwjxO9spB+qYnKUYe0oJC38CNbVf8AwiQUeXMkZUKkkahjmY2yuW9jhY6gk8NBS7HzfWFRe5e4jbokFyEO/gQxBIuNQeArXfQWhVC+ULDdwFJYsxBW5JUbsx067dVa+zHZaGY2rKHhfm2Y2+sX6xMyuoIDhVUBCdxG4gnjrTvk6TPs6J/Zcxi57bXPzv40u5a8y2RZT0SFVjezDpx5gG3i6lhTHGcooIYsoJJFwigaADQDwAAq8zFG7YwarCjuBhRbkbwcxHXoqnXssPOmH0uIncKxmG29K2aQZVVTxAsRf2e3StHs+NCpckC1+OgA467q4xvwdZJLcaiRD7td6Hw1m8RykW/N4dWnfcQis1vIVyCDa0mqwrGOHOMq+guR4iukYyey+Rxdlu7Gk6HCP0rluqP0pOnJ/ax34iBO7Ox/ZFehyNx7e3tC36MZ+eauqoz6+hDqR7+o0Z2/NioZMQw9xR5VWH9HzH28diT3ZFHyNef+jWM78Ziz+tH/ACVWRMzOj2X8PjTfcvpT3CSXHCs/hOQMMevPYhu9k/claDCbMWMWBY95B/dXelTlHc41JxexdWihVtRXoOAu2vtJosiRpzk0pKxpfKvRF3d2scqKN5sdSALkiqbbGkk1xeJdgd8MX1EPcbEyMOGr2PEVZ21gpGaKaDKZYi1kY2WRHWzxlgDkJspDWOqDgTWd2rtjD88q4oY6GRxZcOsckgbLvyHDq9x3Gslfg1W5GW0dtRYZBHDkjVQALABEUEAhQNBYE24aUnxW2lkkCvLlBICxxfWYiUndlRfZH2jZR52uSbOEgvzQwmHHvkA4uY/Ct7mIdty5voEtc+udjijCYeIRqzMFVReWRwbMXYXIN73Nyx6xXCUdbzf6HaL4iv1IIdkNIbOpjUW/0eNry8f9ZxV7LvByR2/SYGr2PVIICqGONURiuHi6CaKTYkWLbuFr9tWsHsiRlHPSFF/NR2UDvbif+b1NLyaw7WurG3W7m/ZqT6VVpNaKxN4p6u5n02vMQsMGQgZUjAIZiqgAMQDoLC9zYU7g2NKw+tnIPVGAPDMwN/IV3ae24cNJFFpdrlkRGd1jCNZisYJALZACRrrXn8a4b2WLFsezB4q33jGFHia1UY86mOq+NCZeTsPEyN2l2H7Nq43JyG3RaVe0SMfRrj0ry21sQ35LByX4GaSOFPHKXcfdo+gYuQ3lxIiX83h0Fx2GWXMW8FWrwR6Jxy7FeN5HO5AE5y9ZBzDt0NifIdlMsTyXgYLkvEVAW6WGYAW6QIIJ7d9e/wADzr+Txs3dIsUo/YDetRnBbRvpi8Nbtwbk+YxQ+VYqcVwa5yfJdwGHhw5WFBYuHe/FipXMWPFukPAdlMayu2cNjgqymfB5oW5xWdJIE9kq6u3OMArKzDjY2PCpNm8qXxCn6PhZGYaZ2ZUwx7UxAvzqHgUVu0CrINHLIFBZiAACSSbAAakkncKobP2mZzeONhDwle6Z+2NCMxX7RsDoRcG9VX2W8pDYyRWQG4gQFYb8OcLG81u2y7jluL1ffacQ3NnPUgL+eUG3jWNpCxcrkigghrEcb7vG9Ln2hIfYjt2ufXKt7+JFLMdArf6w/OfYa3N/7v2fO5rlKtFbanSNJsX7Y2dgpCVwy/W3teAhYlN9ecNjHfssW7KQ4TBy4J3XEEM0hDLMNLqBrHb3bEXtx38KfT7WjiHQG7d1Du6vCsdyl2w0im5JKkOD1Za8VSak9j20oOPJodqxI6q9rk2ubXsVN1kB3BhYEHsrxtTlQTEFdSH1z2FwChsbdl9R13FLdl7TzwNHDmmlcZQkYMltNCxGiDfqbCtNyM5LlLy4qMc5dObVjmy5FtnK3Khye8gKuvAKdKU9BVnCGpkpeQ20MQy86oRXILMWU5FbeCAblgOob6ebd5B2QtgmLgaNAzBj0dDzbsdD9lj4rW72ptBMPDJNKcqRqXY9gG4dZO4DrNZ7k9t4CFRzOKdyXkcjDzKmeV2kcI8iqGUFiAQbEAV7V48LWseR153vcx0PJ3EsuQYKQsdM8rIqKOv2r+AvWu2dyOvrinzjhAlxEOxjvf0HfTY8oLb8Lix/dZvRGJqNOVuFteRpIAN5xEM2GXvzTIq27b1MfGpxdypeTUkrDfC4VI1yxoqKNyqAo8hUtqjw2JSRQ0bK6ncykMp7iNKlr0HnCiiigCiiigCiiigCiiigOGstyYU/QxMihsVIB9JJIMgmBtPHdjpkbOqpcAWHjqqV43YEEjmSzRyEAGSJ3idrbsxQjPbhmvagKQ2RNKS0zlAdMoIZyDvzNbKvcotUX+h4SWwZ5JyLiFS00u4DMIl9nSwzkAa79at/i2h/KTYqQfC08ijxCFb+NMdn7OhgXJDGka3vZFCgk7ybbz2mpUEinJilMVtFyWXD4eOMhcqyzNzw+LOIo2S+7QOe+pDgcZLpLiFhXiuHTpkdRllzWHaqg9RFPKKokp7M2XFApWJbXN2Yku7n4ndiWdu1iTVyiigCiqO1NqxwBc5JZzZI0BeRz1Ig1Padw3kgUv8AouKxGsrnCxn+qiIM5HVJNqE7o9R8ZoC9tHbUEBCyOOcYErEoLysBvKxoCxGo1tbWqQxOMmP1ca4WPXpzWkmOvuwocqg77s9xpdeqfCw4bCgrEgQkjNlUlndt2eQ+05J3sb6617k2gwaxyL4lu7qqJTjHcpRb2IMPydhDCSYviZBb6yc57Ee8kYAjjPaiirr4ktpFu/Oe7+r8R9O/dS+fGxDWV85+Hco7l/jeqGK5RBtF0Fc5VlwXGk+TuMxGkmbpuNUYgXy6KRbcLEX0A9oVYwONXL7N2trc2FZvFbRs4a/R3HsDdE+uU+FeMHhZZnypc+OgHAk8K86xN33PRaMUNNp7fYEqpA7v40mM0srWUM7HWwuT32G4dp0rTYLkgoN5XJ+yungWOvlatHhcKka5Y1CjqAt4nrNdVQb95nN1or3UfPvxNxUgucidSsxv/hDD1qHA8gJ3lAnyJCDdyrZ3kA9xRlAVTxJ16hxH02qO0NsYeCwmmjjJ3KzDMf0V3nwFdF48E7kOvO1i1DCqiyqFHUAAPSvZIFJPw3LJ/q2GlcEaSTf6NF4hxzp8I7dteW2LLP8A67KHT+zRApAernSSXlt1XVTxWuxxIsOfp0iyEXwkTBoerESqdJrcYk0KH3m6W5UJ0dcUW0GgrtAFcIrtFAKcVybwzktzWRzqXiZ4JDx1eIqx8TUX4IxCG8OMltwSZI5kHiAsh8XNO6KARjEY9D04YJlt7UUjRyE/9lIpX/zK6vKNV/LQYmD9KIyDvLwF1Hiad0UAuwG3cLMSIZ4pGBsVV1LA9RW9wew0xqrjtmwzC00Uco3WdVceopd+LEC/kTLh+oQyuiDujJKeGWgHdFJF2djEFo8WJP8AvEKOT4wGIennVmCfFD8pFER8Uchv35XQW+8aAZUVwV2gCiiigCiiigCiiigCvMjgAk7gCT3CvVeXUEEHUEWI7DQGe5OBBEuLm/L4lRITYsyo3SjgQC5CKpGg0Jux1NM58Wba/VLxZrZj+iovbvPlWa2aZVTmUGafDKuHa9s4Rc3NTKGIusiZDmHvIy+6bWoNgzy9KeQr2aM3dbVV/wAXhXGUp3tFHSMY2u2WNp7Si5sqpBHHXU33m++/G/XSKTEs+TJdmOZTbXpKxUWG/W17dtPMdsfCwpmln5leLu8aL4lhauYPacC6YTDyztYDnEiyKw6ziJcqvrvsxPZUZMm/aOmbGK9koQ8m5n1che83P3Vv86nxOwsNCubEYgINwPQQE8AM2Yk9gph9Hxs35SRMKmt0h+ulOun1sihU03gId+jaa2tn7BghbOqZpNfrpGaWbU3I5yQlgOwG3ZXVUoo5urJmeweGBcHDYaWUDUS4k/R4Qd1whTnGPV0Ldu6m0Wy8UQQ+JWEX0XDQoluwtLnzHtCr3U+oq0ktiG29xMNgHjisWT184q+ioB6Ufi8DvxGLP9+6/s2pzRWmCVeTEHvGeTskxGIkHk0hFXNn7Hw8F+YhiivqciKhJO8kgamr1FAFFFFAFFFFAFFFFAFFFFAFFFFAFFFFAFFFFAFFFFAFFFFAFFFFAFFFFAFFFFAL9pbHjmZXbMkiXySxsUkUHeLj2lPwtdbgG2gqmmwZb9PH4t1+G2Gj/wAUUCv61yigLOA5PYaJsyxgv+dkLTS/7yUs3rTSiigCiiigCiiigCiiigCiiigCiiigCiiigCiiigCiiigCiiigCiiigCiiigCiiig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8" name="TextBox 7"/>
          <p:cNvSpPr txBox="1"/>
          <p:nvPr/>
        </p:nvSpPr>
        <p:spPr>
          <a:xfrm>
            <a:off x="323528" y="2060848"/>
            <a:ext cx="84969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A vascularis </a:t>
            </a:r>
            <a:r>
              <a:rPr lang="hu-HU" dirty="0"/>
              <a:t>thermoregulációért felelős rendszer ritka </a:t>
            </a:r>
            <a:r>
              <a:rPr lang="hu-HU" dirty="0" smtClean="0"/>
              <a:t>jóindulatú </a:t>
            </a:r>
            <a:r>
              <a:rPr lang="hu-HU" dirty="0"/>
              <a:t>tumora. </a:t>
            </a:r>
            <a:endParaRPr lang="hu-HU" dirty="0" smtClean="0"/>
          </a:p>
          <a:p>
            <a:pPr algn="ctr"/>
            <a:r>
              <a:rPr lang="hu-HU" dirty="0" smtClean="0"/>
              <a:t>Típusosan </a:t>
            </a:r>
            <a:r>
              <a:rPr lang="hu-HU" dirty="0"/>
              <a:t>a végpercet, illetva a körömágy alatti területet érinti. Jellemző klinikai tünet, a hideg-intolerancia, paroxysmalis fájdalom, illetva az, hogy a tumor környezetének akár már az érintése is éles fájdalmat </a:t>
            </a:r>
            <a:r>
              <a:rPr lang="hu-HU" dirty="0" smtClean="0"/>
              <a:t>provokál.</a:t>
            </a:r>
          </a:p>
          <a:p>
            <a:pPr algn="ctr"/>
            <a:r>
              <a:rPr lang="hu-HU" dirty="0" smtClean="0"/>
              <a:t>  </a:t>
            </a:r>
            <a:r>
              <a:rPr lang="hu-HU" dirty="0"/>
              <a:t>A </a:t>
            </a:r>
            <a:r>
              <a:rPr lang="hu-HU" dirty="0" smtClean="0"/>
              <a:t>recidíavarány </a:t>
            </a:r>
            <a:r>
              <a:rPr lang="hu-HU" dirty="0"/>
              <a:t>sebészi excisiót követően 20% körül </a:t>
            </a:r>
            <a:r>
              <a:rPr lang="hu-HU" dirty="0" smtClean="0"/>
              <a:t>várható.</a:t>
            </a:r>
            <a:endParaRPr lang="hu-HU" dirty="0"/>
          </a:p>
        </p:txBody>
      </p:sp>
      <p:pic>
        <p:nvPicPr>
          <p:cNvPr id="1085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861048"/>
            <a:ext cx="2684868" cy="252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3573016"/>
            <a:ext cx="2952328" cy="3099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3573016"/>
            <a:ext cx="24860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semmelweis.hu/wp-content/themes/se_uj/images/logo/egyetem_cimer_at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96250" y="260648"/>
            <a:ext cx="1047750" cy="1047751"/>
          </a:xfrm>
          <a:prstGeom prst="rect">
            <a:avLst/>
          </a:prstGeom>
          <a:noFill/>
        </p:spPr>
      </p:pic>
      <p:pic>
        <p:nvPicPr>
          <p:cNvPr id="11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hu-HU" altLang="hu-HU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A kéz tumoros elváltozásai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528" y="1556792"/>
            <a:ext cx="8820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/>
              <a:t>Lipoma</a:t>
            </a:r>
            <a:endParaRPr lang="hu-HU" dirty="0"/>
          </a:p>
        </p:txBody>
      </p:sp>
      <p:sp>
        <p:nvSpPr>
          <p:cNvPr id="54277" name="AutoShape 5" descr="data:image/jpeg;base64,/9j/4AAQSkZJRgABAQAAAQABAAD/2wCEAAkGBxMTEhUUEhQVFBUXFRUUFhQYGBcVFRcYFBUWFxQVFhcYHCggGBolHBQUIjEhJSkrLi4uFx8zODMsNygtLi0BCgoKDg0OGhAQGywkICQsLiwsLC0sLSwsLCwsLCwsLCwsLCwsLCwsLCwsLCwsLCwsLCwsLCwsLCwsLCwsLCwsLP/AABEIALUBFgMBIgACEQEDEQH/xAAbAAACAwEBAQAAAAAAAAAAAAAABQMEBgECB//EAFEQAAIBAgMDCQQECgYGCwEAAAECAwARBBIhBTFBBhMiUWFxgZGhMkJSsRQjYpIVFjNTcoKywdHSB0NUg6LhJDSEk8PwF0RzdJSjpLPC1PFF/8QAGQEBAQEBAQEAAAAAAAAAAAAAAAIBAwQF/8QALREAAgECBgEBBwUBAAAAAAAAAAECAxESEyExQVEEFCIyYaGx0fGBkcHh8FL/2gAMAwEAAhEDEQA/APuNFFFAFFFFAFFFQYnFontsF7OJ7hvNAT0Umk26L9BLjrY5fSxPyqq23nvboeAJPkDXN1YLk6qhN8GjorNPtaVtxI7ky+rXrwmJxB95vEgfIVLrxLXjS5NPegtbfWXYzH2pSO4kfI1TkEIP1j5jwDNe/cDvqX5C6KXjPs1j4+Ib5EHZmF/nVeba6D2QznqUWH3msKQrOP6tPPoD5X9Kimlk4vl7EUD/ABNf5Cpz29kUvGXLG8+2JeEar2sxb0UD51UPKCXgIz4Mv7zVBQ599rdpv+6vPNW3kmpzZdnVUIdF1uUc/wAMfk381e4uU8nvRoe4kfO9UTGDwrz9HFZmT7NyafQ8i5Sp70bjuysPmKtLt6A++R3q38KzHMdleGh7K1V5EPxoGxTasJ3SL4m3zq0kgO4g9xvWAMHfXEjKm4JHaNDVryHyiH4q4Z9BvResKuKlG6WQfrE/OuNtCY6CSQ9xI+VV6hdE+ll2jdM4AudB1nSlmK5RYZN8oP6AZ/2Aax8xc+3c/pXb5mvaWt/yKl+Q+EXHxVyzURcqMM24v4xv/CrQ21h7X5xR33B8iKyK175qpVeRr8WPZrBtnD/no/vCuHbeH/PR/eFZB46j5ut9Q+jPSx7NY/KXCj+tB7ldvkKgl5Vwj2VkbuUD9og1mTEeqvP0YmpfkSKXiw5HkvK4+7Cf1mt8hUA5UzE2CxjwYn9qli4QmposJYiszZvkrJprg2uAlLIC28+FFc2cLIKK9i2Pny3LVFFFaYFFQY3FLGhdtwtu3kk2UDtJIFIcVtU2vJJzQPuIOl4sdfK1TKSRcKblsd2vtE88yZmypluqaMxIvqRuGvXVYIW3IsY6yQzn/nvNK5MYvuX69a8ri3c5Vux6hrbvO4eNeSUm2fRhSUUNDBEurEE/aN/TcKrzY5R7GXwqt+DmJvK1h8K7z3tw8POrEWBgvfLfvZyPIm1c2UuyJMcb6anq3nyFWQ2IbqRes7/IV2XGxx6DKvYLXPcBvqMPLJ7CEdr3Hku/ztQfE9/RPjct42HpUaIn9WuftUDL97dUkezmJu/TPUdFHcu7zvUsjECxFu7dUs1HgYadvZaKPwL+txUcmAnHtTRsOICZT8zUiE8PU1KdRrW4kY4u4R6Drrpa9csKMlZiNsRmOuBe+pgLV0sK25lyDm/tGu5O2vTMK6sgrTLs8ha8vHUjSDrrwcQKWFyu0N/lTLA4dRpw+faaXS4mo02hbjWxaTMkm0OMXEg4ClE6pvGlQT7W35juZx4BiB6AVQTHlzpVSeohHQawqOup9Kr4eSw1tXpsQOqudzpYsC1dOWqYkvwqQGlzLE9x1V6VqgzV3OK0wnvXpWF6rFuqvcK6itMZrMEegKK5gPYFFe+Ox8yW7LNFFVsZjljHS3nco1Y9w/fWt2MSuG0cGssZRiQDY3GhBBupHaCBXz7aWxZRJlGIVxfU2IKjqI1BPcfKtPtTaunTbIOEam7n9JuA7B51mcbtG44Io4CvPUknse3x6clqyzhMLhlFnMkh43Nh5LarGJ2qiDLGoRRwFhSHArNOegMifGQbW7D7x7BWk2fsiKMZm6bD3m6+sDcK42O8lFasWqssmoGUdZvr3Df4nTvphBsmNvazXHWxIPeNB6VZxG0F3KAO2lM20bcalo1XfwHMUMMOqqo7gK5PtXqFqQybQHxeFUMVtdRupqFBc6mhfHdtRHEmslJt026hcDzNQTbZkIphOiibKHFhmy3131aABG83r5hh9pS86Cp1a667tNbn1rXbL2iEGpzt1nd4DqrcKIaZo44mr2CeNKodokkDdfyq3icYoG8WG81DihqWy4qJ5BwqouHlcX/Jp1sCXI7F4ePlUwUKLDzqbDQ6XqNpKHaqcuIAqkhsSyS1VlnqCbEVRlxFbYwtSSE7jVCWN+BrwcYBXg46pKRbbClma50zHTxplhcHYaUvWfptr7x9SasnaIFXLd3JjfCrDEr11GZaVHaDE6CvQdjvNqnQqzGqv3edBlqghUa3vVgYocKG2LIYnj6V2x66rDEjrrjYsddYYXPGpIXsaUti65Fi9a25jPpGzj0BRUWxWvGKK+hHY+VP3mMKynLIyxkTIpZcmRiBfJYk3IHA5t/ZWrqOd8qs1r2BNuJsN1JK6sbCWGVz41PtbiWHfem+ydjNL05gcvBDpftbs7KYLjYnkE+IUF7XRbDKl9ejYantNz3bqi2nykzaILV5bdH0sUnwNppliAAtfgNAKVYjat+NZ3F7SJFyd28nQUpOMkZugMwtvIIF+sDutRRuG4wV5Ggn2hck6m3bpSPaG2BrkOZjwHsjvaupsiaU9O5HVuA8KbYTks3VXVU+zzz8n/kzMO0JQPZv1XJ/cK8zYqdt2Ve5Qf2r1vIeSnZVheS9uFXgRxdab5PmE+HlexZma27Ww8lsKjcTD33H6xFfVDya7KrYnkroSbADeToB3k1tkRjl2fLZMRKNb3I3Eix17RTvZm2YgAGDI3abjz/jWh/FqKS4jPOEb8liPvEhfWpcJ/R1mP1jBR1L028yAB5GuUsB6Kc6v5K2F2sMy5SGJ0Fjff3Vr9l4AC0kg0HsId5b4m7uA7b93dmbAwuDF0QZuLnpOfHh4V4xm0bnTyrg7cHpxOW5bxGJJNyfCqUuKHCq5l4mq82JA3VNmUrE08xpfLIa62KFVZsQK1IzcjnlNLppjUs84pdNJetsUkdllqJpdOwV0LeqWJieW6roo0v19dVGN9BUqRgrsaT7TUSMpYDRd+m8Bv3ivabST40P6wqLFbEeSViPsjyUD91X8JyOlb/8rs6SbPFHy2laxGu0BwZfMV18bfj6im8PIRjvHoKsr/R8fh9BU5JfrPgZz6ae2uHaJrTf9Hh+EelRvyAfgD94j5GmSzfVx5RnRtM9dd/CJ66cvyDm4FvQ/MVWl5GYgbreK/wIqXRZa8qmyiMdU2Gxd2FeJeTeIXgD4kfuNQxbPmVheNvCzfLWpymuC1VpvZn2Lk414RXai5Kn6kVyvXHY+ZP3mO6KKKokxXKLknIzlsPlyk3MZOWxO8qd1uw7vSlGF5DYp26ZSJesnnCe5V08zX0yioy4nZV5pWuZDCcgYFsXZpG62tp3DcPCm0PJyBdy05oqrI5Nt6spR7LjG5RUy4VRwqeitMIuYFRzKigliFA3kkAeZqeRwASdAAST2DfWAxu2ZJTnC6+6Tcqg6kXi3W3XfhUylhOlOm5s0eI2otvq1v8AbcFV8Aek3kAeuqU8ccgvMBIBqM4BUH7K7h86SNiysZdullOVjYgjMNG3nQXqjJtW4FzXnlKT3PZClFbD3nEXWIBLXsBorWFypHAnrrzjNsWtkb2lzL26Xse3fWUxe2AFNt+h8j/C9K5doErf4TmHcd49T51CSRckaWfarOLseGveNDS99oCkwYhbuwRb3uT28KiOKX3VkfttlHrW2vsMSjuNpNpmqr48mqWeQ7oPNz+5aliwk7f1aj7x/hW5bIz4Lk9nFmonxXbV/D8mcS+/IP1WPpmpvhOQzn23P6qhfnc1uWx6mKMmZCa6tr6nXqGrHuA1r6JhOQUWhZS36RZh5E29K0GA5Lwx7kUdwAq1SIl5fSPmWztgyzH2Skf+Nuz7I9e6tjsrkiABcWFbFcNHGpJsAASSdwAFyTVPA7YMixSCFhFL0lcsAyoVLK7ofZBAGlyRmFwNa6RikeSc3N3ZBsTZSZSSLnnZx92aRR8hTpIVG4ClsG0sNEhviIgpeVszSIBdyZmG/grg91jxqziNqRKSvOIXsSqZ1DNZc1gL6mxB7iDVkly1dpbgdsRyKHJVQUiexdcw55cyqyjUHq6+FSrtfDllQTxFmClVDqWIe+QgXuQ2VrddjQF2iiigC1cKiu0UBE+HU7wKqy7KjPCr9FAQ4aAILCu1LRQBRRRQBRRRQBRRRQBRRRQEeIizKyn3lK+YtXzFMdlhF9GVmRh1MCTb1PlX1KsttjkXHNI0iSNEX1dQAyMfisdzeNRONztSmo3uYF9p3DqdzDW+7S/8aSQFjpvr6bH/AEb4fTnJZnPGxRR5BdPOr+H5B4Fd8Rc9bu59L29KlwbOq8iK2PlBjG5jc/COkx8BrVzBcmsRNqqtEhFumCHOoNwvDq18q+x4TZEEYtHEiDsAFXFjA3ACiprk5yryex85wPIS5zPdj1tr5dXhT7DckEXeBWqorpZHFtsRpyaiHAVYi2JGOFNKK2xhWjwSDhUyxgcK90UAUUUUBHPCrqyMLqwKkdYYWI8jSFeTzhIEaYFcNfm2KDORzTxJzhLZWsHBOguVG6tCTSuJfpDBz+QUhox+dYG4lP2BYFRx9r4aAVYbko6lyZgS7Fz9WfaODTC6XkOlow3iR3eMBsWRZmGUW9nOUIBthkh54WltchALFb2Fr8a1tFAZzDcmmRo3EozRLh1ToEA8xFLE2YZ9QyzN3EA61HFySyuzLLbO+GcjJfWDFTYlgOnoGadgB7oA31ocTi44xeR0QdbMFHmTSccr8I2kLtiDu+ojknFxwLxqVB7yKAeiu1n/AMO4ljaPZ+It8Uj4eJfISs48VrwMTtRjph8HGOtsRK7fdWAD1oDR0UgVNpne+CX+7mf/AIi1JzO0fz2D/wDDzf8A2KAd0UuhGKHtmBj2CRB6lqvRFrdIAHjYkjzIFAe6KKKAKKKKAKKKKAKKKKAKKKgxmMjiUvK6RoNS7sEUd5Y2FAT0UkHKHnNMNDNP9vLzUPeJJbBx2pmrgTaD2JfC4frULJiTbqDlohftymgHlcvSf8H4r+2Ht+pi9P8AO9K9oYfDIR9NmlxBNwscrAI/WFwseUS+KMfOsuLDbE8pcKhI53nGG9IVfEOO9IVYjyqA8rIN5jxdjx+hYw+giuPEV5i2lLkC4TBMFA6POkYWPuy5WkX7lcnO02ByfQozwDGaUDvICX8qXNsevxuw/BMYf9hxo9TCBUv4xA+zhsW39yU/9wrS/D4bGk2xQZhuvh8QqL2kjm43Xuzt307iwEa8ZD+lLK582c1phRbbs3DAYs+OGHznry3KGUf/AM/F/wDpz/xqdK4At/E14bFoN5A79PnWXRtmKF5RP72Bxi/qxN+zKaG5VRjRsPjB/sszfsKaZPtOIe+n3gKW4/lKIwWEbOo94Zgv3yuXzIqXUiuTVBs5JtqeUZcLhZAT/W4gczEnaUJ5xz9kKL21ZaXYnk5zylp5ZJywvZrZCD1Q/k1XqFi1rXY042ft6KZWzHmiBqGZQLHS4a9jY6HqNeoMfEwtziXUAEZl4cRrqD11SaexqVnqYOLY0MMyxc1lhlcQu0Y+jsTILBRzWXMvSFz4A+1fapsPEJ+Tx0+XgsiQy27A2QMf1iT21V2tzayRSS+wh5wWFyzAZUCjibtfwv215xHKuUapheidAXlCse5UR/U1LnGO5bg5P2UXX2Rim0OPkUdaQwKfAsrfKuJyXQ/lcRi5j9udkB70hyJ6VFh+VFyVeEgjLfI6OBmvYXbKSdOqpxymj/NzfdX+apzqfZOVPokw/JbBI2dcLBn/ADhRWkPe7AsfOm6i2g0HVSf8Y4/gl+6P40fjHF8Mv3f863Nh2jMufQ5opMeUcXwS/c/zrz+MsXwS/c/zpmw7Qy59DuikR5UR/m5vur/NUZ5WR/mZvJP56ZsO0blT6NDRSKDlIrHSKQd+T+ameHxeb3SO+1UpxezJcJLctUVwGiqJO0UUUAUUkxG3C7mPCJz7qSryE5cPERvDya5mHwICdNctRybJkfXF4p3HGGIcxEfukynuMluysbtuNy1jOUEEbmMMZZRvhiBllF92ZV9gab2sO2q5xuOktzeGihUjVp5byL1fVQqyt3c4O+pcNJFCgjhWOFBuRQFHgoqhjNtktzcAeeUEZkS1l1H5RzZY+4nNbcDXPNT0jqdMt86Ev4BEgviMRiZm+xLJhUF+Crh2TT9IsesmvUewsPDZwiKV3SzM00g/vJmJHnVGFp5rc5M4H5vCrlU8LNiJRd9fejyV6j5OxlsxjiUjc8l8TN/vJi1u6pc+3+wwk34ew7XyTPiSNCMOrzAEbwTCMq+Jqu+12P5OBVN/+sTqptxISDnWPcbeFMpMJBpzhMlt2Y6DuXcPAVYieECwVbVzdRfll4H8f2EUzM4POYrLfQQwI2Hzk6BDM933kaoVNW8JsloBePm47+0wXM57XkfM7ntJNc5QvG0ZQWUuCoPUx0jOnU1j4VW2ljlmhUrMUVlINtekNCh6iDeolVk19i409V/IydZv7Vb9SP8AelebSjfjD9yL+Svn+Gwk+IdljMkuU20IUd5LEBRwA3mx0p3h+QeIYdN407M0kp8bZB60iqktvq/uU8Ed38l9jRtnP/XGP6sf8tRnBSndiie9U/clKR/R4f7SR+ihA9ZDQ3IGUezjG8Vb90la6VX/ADMU6ffy/oaHB4sezNG3YV/eCKid8cvuQt+s6/8AxNZ/FclNoR6xuZB9mTpeUmUetUH2tjYDaYuvD6xbA9xIAPgTXKUZR3TOkWns0a4YvEnRliQ9YzSHyKr86X4raWIhkjiXm5GlJs75oxuZiGPStbKdOI3bjVbZ3KFm1dFGnC4uaWbTnd5HZLtIxTmkHxIQwO+wsRv3WvffXFSbep0cEkeZMTKqoJYwjxO9spB+qYnKUYe0oJC38CNbVf8AwiQUeXMkZUKkkahjmY2yuW9jhY6gk8NBS7HzfWFRe5e4jbokFyEO/gQxBIuNQeArXfQWhVC+ULDdwFJYsxBW5JUbsx067dVa+zHZaGY2rKHhfm2Y2+sX6xMyuoIDhVUBCdxG4gnjrTvk6TPs6J/Zcxi57bXPzv40u5a8y2RZT0SFVjezDpx5gG3i6lhTHGcooIYsoJJFwigaADQDwAAq8zFG7YwarCjuBhRbkbwcxHXoqnXssPOmH0uIncKxmG29K2aQZVVTxAsRf2e3StHs+NCpckC1+OgA467q4xvwdZJLcaiRD7td6Hw1m8RykW/N4dWnfcQis1vIVyCDa0mqwrGOHOMq+guR4iukYyey+Rxdlu7Gk6HCP0rluqP0pOnJ/ax34iBO7Ox/ZFehyNx7e3tC36MZ+eauqoz6+hDqR7+o0Z2/NioZMQw9xR5VWH9HzH28diT3ZFHyNef+jWM78Ziz+tH/ACVWRMzOj2X8PjTfcvpT3CSXHCs/hOQMMevPYhu9k/claDCbMWMWBY95B/dXelTlHc41JxexdWihVtRXoOAu2vtJosiRpzk0pKxpfKvRF3d2scqKN5sdSALkiqbbGkk1xeJdgd8MX1EPcbEyMOGr2PEVZ21gpGaKaDKZYi1kY2WRHWzxlgDkJspDWOqDgTWd2rtjD88q4oY6GRxZcOsckgbLvyHDq9x3Gslfg1W5GW0dtRYZBHDkjVQALABEUEAhQNBYE24aUnxW2lkkCvLlBICxxfWYiUndlRfZH2jZR52uSbOEgvzQwmHHvkA4uY/Ct7mIdty5voEtc+udjijCYeIRqzMFVReWRwbMXYXIN73Nyx6xXCUdbzf6HaL4iv1IIdkNIbOpjUW/0eNry8f9ZxV7LvByR2/SYGr2PVIICqGONURiuHi6CaKTYkWLbuFr9tWsHsiRlHPSFF/NR2UDvbif+b1NLyaw7WurG3W7m/ZqT6VVpNaKxN4p6u5n02vMQsMGQgZUjAIZiqgAMQDoLC9zYU7g2NKw+tnIPVGAPDMwN/IV3ae24cNJFFpdrlkRGd1jCNZisYJALZACRrrXn8a4b2WLFsezB4q33jGFHia1UY86mOq+NCZeTsPEyN2l2H7Nq43JyG3RaVe0SMfRrj0ry21sQ35LByX4GaSOFPHKXcfdo+gYuQ3lxIiX83h0Fx2GWXMW8FWrwR6Jxy7FeN5HO5AE5y9ZBzDt0NifIdlMsTyXgYLkvEVAW6WGYAW6QIIJ7d9e/wADzr+Txs3dIsUo/YDetRnBbRvpi8Nbtwbk+YxQ+VYqcVwa5yfJdwGHhw5WFBYuHe/FipXMWPFukPAdlMayu2cNjgqymfB5oW5xWdJIE9kq6u3OMArKzDjY2PCpNm8qXxCn6PhZGYaZ2ZUwx7UxAvzqHgUVu0CrINHLIFBZiAACSSbAAakkncKobP2mZzeONhDwle6Z+2NCMxX7RsDoRcG9VX2W8pDYyRWQG4gQFYb8OcLG81u2y7jluL1ffacQ3NnPUgL+eUG3jWNpCxcrkigghrEcb7vG9Ln2hIfYjt2ufXKt7+JFLMdArf6w/OfYa3N/7v2fO5rlKtFbanSNJsX7Y2dgpCVwy/W3teAhYlN9ecNjHfssW7KQ4TBy4J3XEEM0hDLMNLqBrHb3bEXtx38KfT7WjiHQG7d1Du6vCsdyl2w0im5JKkOD1Za8VSak9j20oOPJodqxI6q9rk2ubXsVN1kB3BhYEHsrxtTlQTEFdSH1z2FwChsbdl9R13FLdl7TzwNHDmmlcZQkYMltNCxGiDfqbCtNyM5LlLy4qMc5dObVjmy5FtnK3Khye8gKuvAKdKU9BVnCGpkpeQ20MQy86oRXILMWU5FbeCAblgOob6ebd5B2QtgmLgaNAzBj0dDzbsdD9lj4rW72ptBMPDJNKcqRqXY9gG4dZO4DrNZ7k9t4CFRzOKdyXkcjDzKmeV2kcI8iqGUFiAQbEAV7V48LWseR153vcx0PJ3EsuQYKQsdM8rIqKOv2r+AvWu2dyOvrinzjhAlxEOxjvf0HfTY8oLb8Lix/dZvRGJqNOVuFteRpIAN5xEM2GXvzTIq27b1MfGpxdypeTUkrDfC4VI1yxoqKNyqAo8hUtqjw2JSRQ0bK6ncykMp7iNKlr0HnCiiigCiiigCiiigCiiigOGstyYU/QxMihsVIB9JJIMgmBtPHdjpkbOqpcAWHjqqV43YEEjmSzRyEAGSJ3idrbsxQjPbhmvagKQ2RNKS0zlAdMoIZyDvzNbKvcotUX+h4SWwZ5JyLiFS00u4DMIl9nSwzkAa79at/i2h/KTYqQfC08ijxCFb+NMdn7OhgXJDGka3vZFCgk7ybbz2mpUEinJilMVtFyWXD4eOMhcqyzNzw+LOIo2S+7QOe+pDgcZLpLiFhXiuHTpkdRllzWHaqg9RFPKKokp7M2XFApWJbXN2Yku7n4ndiWdu1iTVyiigCiqO1NqxwBc5JZzZI0BeRz1Ig1Padw3kgUv8AouKxGsrnCxn+qiIM5HVJNqE7o9R8ZoC9tHbUEBCyOOcYErEoLysBvKxoCxGo1tbWqQxOMmP1ca4WPXpzWkmOvuwocqg77s9xpdeqfCw4bCgrEgQkjNlUlndt2eQ+05J3sb6617k2gwaxyL4lu7qqJTjHcpRb2IMPydhDCSYviZBb6yc57Ee8kYAjjPaiirr4ktpFu/Oe7+r8R9O/dS+fGxDWV85+Hco7l/jeqGK5RBtF0Fc5VlwXGk+TuMxGkmbpuNUYgXy6KRbcLEX0A9oVYwONXL7N2trc2FZvFbRs4a/R3HsDdE+uU+FeMHhZZnypc+OgHAk8K86xN33PRaMUNNp7fYEqpA7v40mM0srWUM7HWwuT32G4dp0rTYLkgoN5XJ+yungWOvlatHhcKka5Y1CjqAt4nrNdVQb95nN1or3UfPvxNxUgucidSsxv/hDD1qHA8gJ3lAnyJCDdyrZ3kA9xRlAVTxJ16hxH02qO0NsYeCwmmjjJ3KzDMf0V3nwFdF48E7kOvO1i1DCqiyqFHUAAPSvZIFJPw3LJ/q2GlcEaSTf6NF4hxzp8I7dteW2LLP8A67KHT+zRApAernSSXlt1XVTxWuxxIsOfp0iyEXwkTBoerESqdJrcYk0KH3m6W5UJ0dcUW0GgrtAFcIrtFAKcVybwzktzWRzqXiZ4JDx1eIqx8TUX4IxCG8OMltwSZI5kHiAsh8XNO6KARjEY9D04YJlt7UUjRyE/9lIpX/zK6vKNV/LQYmD9KIyDvLwF1Hiad0UAuwG3cLMSIZ4pGBsVV1LA9RW9wew0xqrjtmwzC00Uco3WdVceopd+LEC/kTLh+oQyuiDujJKeGWgHdFJF2djEFo8WJP8AvEKOT4wGIennVmCfFD8pFER8Uchv35XQW+8aAZUVwV2gCiiigCiiigCiiigCvMjgAk7gCT3CvVeXUEEHUEWI7DQGe5OBBEuLm/L4lRITYsyo3SjgQC5CKpGg0Jux1NM58Wba/VLxZrZj+iovbvPlWa2aZVTmUGafDKuHa9s4Rc3NTKGIusiZDmHvIy+6bWoNgzy9KeQr2aM3dbVV/wAXhXGUp3tFHSMY2u2WNp7Si5sqpBHHXU33m++/G/XSKTEs+TJdmOZTbXpKxUWG/W17dtPMdsfCwpmln5leLu8aL4lhauYPacC6YTDyztYDnEiyKw6ziJcqvrvsxPZUZMm/aOmbGK9koQ8m5n1che83P3Vv86nxOwsNCubEYgINwPQQE8AM2Yk9gph9Hxs35SRMKmt0h+ulOun1sihU03gId+jaa2tn7BghbOqZpNfrpGaWbU3I5yQlgOwG3ZXVUoo5urJmeweGBcHDYaWUDUS4k/R4Qd1whTnGPV0Ldu6m0Wy8UQQ+JWEX0XDQoluwtLnzHtCr3U+oq0ktiG29xMNgHjisWT184q+ioB6Ufi8DvxGLP9+6/s2pzRWmCVeTEHvGeTskxGIkHk0hFXNn7Hw8F+YhiivqciKhJO8kgamr1FAFFFFAFFFFAFFFFAFFFFAFFFFAFFFFAFFFFAFFFFAFFFFAFFFFAFFFFAFFFFAL9pbHjmZXbMkiXySxsUkUHeLj2lPwtdbgG2gqmmwZb9PH4t1+G2Gj/wAUUCv61yigLOA5PYaJsyxgv+dkLTS/7yUs3rTSiigCiiigCiiigCiiigCiiigCiiigCiiigCiiigCiiigCiiigCiiigCiiigCiiig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4279" name="AutoShape 7" descr="data:image/jpeg;base64,/9j/4AAQSkZJRgABAQAAAQABAAD/2wCEAAkGBxMTEhUUEhQVFBUXFRUUFhQYGBcVFRcYFBUWFxQVFhcYHCggGBolHBQUIjEhJSkrLi4uFx8zODMsNygtLi0BCgoKDg0OGhAQGywkICQsLiwsLC0sLSwsLCwsLCwsLCwsLCwsLCwsLCwsLCwsLCwsLCwsLCwsLCwsLCwsLCwsLP/AABEIALUBFgMBIgACEQEDEQH/xAAbAAACAwEBAQAAAAAAAAAAAAAABQMEBgECB//EAFEQAAIBAgMDCQQECgYGCwEAAAECAwARBBIhBTFBBhMiUWFxgZGhMkJSsRQjYpIVFjNTcoKywdHSB0NUg6LhJDSEk8PwF0RzdJSjpLPC1PFF/8QAGQEBAQEBAQEAAAAAAAAAAAAAAAIBAwQF/8QALREAAgECBgEBBwUBAAAAAAAAAAECAxESEyExQVEEFCIyYaGx0fGBkcHh8FL/2gAMAwEAAhEDEQA/APuNFFFAFFFFAFFFQYnFontsF7OJ7hvNAT0Umk26L9BLjrY5fSxPyqq23nvboeAJPkDXN1YLk6qhN8GjorNPtaVtxI7ky+rXrwmJxB95vEgfIVLrxLXjS5NPegtbfWXYzH2pSO4kfI1TkEIP1j5jwDNe/cDvqX5C6KXjPs1j4+Ib5EHZmF/nVeba6D2QznqUWH3msKQrOP6tPPoD5X9Kimlk4vl7EUD/ABNf5Cpz29kUvGXLG8+2JeEar2sxb0UD51UPKCXgIz4Mv7zVBQ599rdpv+6vPNW3kmpzZdnVUIdF1uUc/wAMfk381e4uU8nvRoe4kfO9UTGDwrz9HFZmT7NyafQ8i5Sp70bjuysPmKtLt6A++R3q38KzHMdleGh7K1V5EPxoGxTasJ3SL4m3zq0kgO4g9xvWAMHfXEjKm4JHaNDVryHyiH4q4Z9BvResKuKlG6WQfrE/OuNtCY6CSQ9xI+VV6hdE+ll2jdM4AudB1nSlmK5RYZN8oP6AZ/2Aax8xc+3c/pXb5mvaWt/yKl+Q+EXHxVyzURcqMM24v4xv/CrQ21h7X5xR33B8iKyK175qpVeRr8WPZrBtnD/no/vCuHbeH/PR/eFZB46j5ut9Q+jPSx7NY/KXCj+tB7ldvkKgl5Vwj2VkbuUD9og1mTEeqvP0YmpfkSKXiw5HkvK4+7Cf1mt8hUA5UzE2CxjwYn9qli4QmposJYiszZvkrJprg2uAlLIC28+FFc2cLIKK9i2Pny3LVFFFaYFFQY3FLGhdtwtu3kk2UDtJIFIcVtU2vJJzQPuIOl4sdfK1TKSRcKblsd2vtE88yZmypluqaMxIvqRuGvXVYIW3IsY6yQzn/nvNK5MYvuX69a8ri3c5Vux6hrbvO4eNeSUm2fRhSUUNDBEurEE/aN/TcKrzY5R7GXwqt+DmJvK1h8K7z3tw8POrEWBgvfLfvZyPIm1c2UuyJMcb6anq3nyFWQ2IbqRes7/IV2XGxx6DKvYLXPcBvqMPLJ7CEdr3Hku/ztQfE9/RPjct42HpUaIn9WuftUDL97dUkezmJu/TPUdFHcu7zvUsjECxFu7dUs1HgYadvZaKPwL+txUcmAnHtTRsOICZT8zUiE8PU1KdRrW4kY4u4R6Drrpa9csKMlZiNsRmOuBe+pgLV0sK25lyDm/tGu5O2vTMK6sgrTLs8ha8vHUjSDrrwcQKWFyu0N/lTLA4dRpw+faaXS4mo02hbjWxaTMkm0OMXEg4ClE6pvGlQT7W35juZx4BiB6AVQTHlzpVSeohHQawqOup9Kr4eSw1tXpsQOqudzpYsC1dOWqYkvwqQGlzLE9x1V6VqgzV3OK0wnvXpWF6rFuqvcK6itMZrMEegKK5gPYFFe+Ox8yW7LNFFVsZjljHS3nco1Y9w/fWt2MSuG0cGssZRiQDY3GhBBupHaCBXz7aWxZRJlGIVxfU2IKjqI1BPcfKtPtTaunTbIOEam7n9JuA7B51mcbtG44Io4CvPUknse3x6clqyzhMLhlFnMkh43Nh5LarGJ2qiDLGoRRwFhSHArNOegMifGQbW7D7x7BWk2fsiKMZm6bD3m6+sDcK42O8lFasWqssmoGUdZvr3Df4nTvphBsmNvazXHWxIPeNB6VZxG0F3KAO2lM20bcalo1XfwHMUMMOqqo7gK5PtXqFqQybQHxeFUMVtdRupqFBc6mhfHdtRHEmslJt026hcDzNQTbZkIphOiibKHFhmy3131aABG83r5hh9pS86Cp1a667tNbn1rXbL2iEGpzt1nd4DqrcKIaZo44mr2CeNKodokkDdfyq3icYoG8WG81DihqWy4qJ5BwqouHlcX/Jp1sCXI7F4ePlUwUKLDzqbDQ6XqNpKHaqcuIAqkhsSyS1VlnqCbEVRlxFbYwtSSE7jVCWN+BrwcYBXg46pKRbbClma50zHTxplhcHYaUvWfptr7x9SasnaIFXLd3JjfCrDEr11GZaVHaDE6CvQdjvNqnQqzGqv3edBlqghUa3vVgYocKG2LIYnj6V2x66rDEjrrjYsddYYXPGpIXsaUti65Fi9a25jPpGzj0BRUWxWvGKK+hHY+VP3mMKynLIyxkTIpZcmRiBfJYk3IHA5t/ZWrqOd8qs1r2BNuJsN1JK6sbCWGVz41PtbiWHfem+ydjNL05gcvBDpftbs7KYLjYnkE+IUF7XRbDKl9ejYantNz3bqi2nykzaILV5bdH0sUnwNppliAAtfgNAKVYjat+NZ3F7SJFyd28nQUpOMkZugMwtvIIF+sDutRRuG4wV5Ggn2hck6m3bpSPaG2BrkOZjwHsjvaupsiaU9O5HVuA8KbYTks3VXVU+zzz8n/kzMO0JQPZv1XJ/cK8zYqdt2Ve5Qf2r1vIeSnZVheS9uFXgRxdab5PmE+HlexZma27Ww8lsKjcTD33H6xFfVDya7KrYnkroSbADeToB3k1tkRjl2fLZMRKNb3I3Eix17RTvZm2YgAGDI3abjz/jWh/FqKS4jPOEb8liPvEhfWpcJ/R1mP1jBR1L028yAB5GuUsB6Kc6v5K2F2sMy5SGJ0Fjff3Vr9l4AC0kg0HsId5b4m7uA7b93dmbAwuDF0QZuLnpOfHh4V4xm0bnTyrg7cHpxOW5bxGJJNyfCqUuKHCq5l4mq82JA3VNmUrE08xpfLIa62KFVZsQK1IzcjnlNLppjUs84pdNJetsUkdllqJpdOwV0LeqWJieW6roo0v19dVGN9BUqRgrsaT7TUSMpYDRd+m8Bv3ivabST40P6wqLFbEeSViPsjyUD91X8JyOlb/8rs6SbPFHy2laxGu0BwZfMV18bfj6im8PIRjvHoKsr/R8fh9BU5JfrPgZz6ae2uHaJrTf9Hh+EelRvyAfgD94j5GmSzfVx5RnRtM9dd/CJ66cvyDm4FvQ/MVWl5GYgbreK/wIqXRZa8qmyiMdU2Gxd2FeJeTeIXgD4kfuNQxbPmVheNvCzfLWpymuC1VpvZn2Lk414RXai5Kn6kVyvXHY+ZP3mO6KKKokxXKLknIzlsPlyk3MZOWxO8qd1uw7vSlGF5DYp26ZSJesnnCe5V08zX0yioy4nZV5pWuZDCcgYFsXZpG62tp3DcPCm0PJyBdy05oqrI5Nt6spR7LjG5RUy4VRwqeitMIuYFRzKigliFA3kkAeZqeRwASdAAST2DfWAxu2ZJTnC6+6Tcqg6kXi3W3XfhUylhOlOm5s0eI2otvq1v8AbcFV8Aek3kAeuqU8ccgvMBIBqM4BUH7K7h86SNiysZdullOVjYgjMNG3nQXqjJtW4FzXnlKT3PZClFbD3nEXWIBLXsBorWFypHAnrrzjNsWtkb2lzL26Xse3fWUxe2AFNt+h8j/C9K5doErf4TmHcd49T51CSRckaWfarOLseGveNDS99oCkwYhbuwRb3uT28KiOKX3VkfttlHrW2vsMSjuNpNpmqr48mqWeQ7oPNz+5aliwk7f1aj7x/hW5bIz4Lk9nFmonxXbV/D8mcS+/IP1WPpmpvhOQzn23P6qhfnc1uWx6mKMmZCa6tr6nXqGrHuA1r6JhOQUWhZS36RZh5E29K0GA5Lwx7kUdwAq1SIl5fSPmWztgyzH2Skf+Nuz7I9e6tjsrkiABcWFbFcNHGpJsAASSdwAFyTVPA7YMixSCFhFL0lcsAyoVLK7ofZBAGlyRmFwNa6RikeSc3N3ZBsTZSZSSLnnZx92aRR8hTpIVG4ClsG0sNEhviIgpeVszSIBdyZmG/grg91jxqziNqRKSvOIXsSqZ1DNZc1gL6mxB7iDVkly1dpbgdsRyKHJVQUiexdcw55cyqyjUHq6+FSrtfDllQTxFmClVDqWIe+QgXuQ2VrddjQF2iiigC1cKiu0UBE+HU7wKqy7KjPCr9FAQ4aAILCu1LRQBRRRQBRRRQBRRRQBRRRQEeIizKyn3lK+YtXzFMdlhF9GVmRh1MCTb1PlX1KsttjkXHNI0iSNEX1dQAyMfisdzeNRONztSmo3uYF9p3DqdzDW+7S/8aSQFjpvr6bH/AEb4fTnJZnPGxRR5BdPOr+H5B4Fd8Rc9bu59L29KlwbOq8iK2PlBjG5jc/COkx8BrVzBcmsRNqqtEhFumCHOoNwvDq18q+x4TZEEYtHEiDsAFXFjA3ACiprk5yryex85wPIS5zPdj1tr5dXhT7DckEXeBWqorpZHFtsRpyaiHAVYi2JGOFNKK2xhWjwSDhUyxgcK90UAUUUUBHPCrqyMLqwKkdYYWI8jSFeTzhIEaYFcNfm2KDORzTxJzhLZWsHBOguVG6tCTSuJfpDBz+QUhox+dYG4lP2BYFRx9r4aAVYbko6lyZgS7Fz9WfaODTC6XkOlow3iR3eMBsWRZmGUW9nOUIBthkh54WltchALFb2Fr8a1tFAZzDcmmRo3EozRLh1ToEA8xFLE2YZ9QyzN3EA61HFySyuzLLbO+GcjJfWDFTYlgOnoGadgB7oA31ocTi44xeR0QdbMFHmTSccr8I2kLtiDu+ojknFxwLxqVB7yKAeiu1n/AMO4ljaPZ+It8Uj4eJfISs48VrwMTtRjph8HGOtsRK7fdWAD1oDR0UgVNpne+CX+7mf/AIi1JzO0fz2D/wDDzf8A2KAd0UuhGKHtmBj2CRB6lqvRFrdIAHjYkjzIFAe6KKKAKKKKAKKKKAKKKKAKKKgxmMjiUvK6RoNS7sEUd5Y2FAT0UkHKHnNMNDNP9vLzUPeJJbBx2pmrgTaD2JfC4frULJiTbqDlohftymgHlcvSf8H4r+2Ht+pi9P8AO9K9oYfDIR9NmlxBNwscrAI/WFwseUS+KMfOsuLDbE8pcKhI53nGG9IVfEOO9IVYjyqA8rIN5jxdjx+hYw+giuPEV5i2lLkC4TBMFA6POkYWPuy5WkX7lcnO02ByfQozwDGaUDvICX8qXNsevxuw/BMYf9hxo9TCBUv4xA+zhsW39yU/9wrS/D4bGk2xQZhuvh8QqL2kjm43Xuzt307iwEa8ZD+lLK582c1phRbbs3DAYs+OGHznry3KGUf/AM/F/wDpz/xqdK4At/E14bFoN5A79PnWXRtmKF5RP72Bxi/qxN+zKaG5VRjRsPjB/sszfsKaZPtOIe+n3gKW4/lKIwWEbOo94Zgv3yuXzIqXUiuTVBs5JtqeUZcLhZAT/W4gczEnaUJ5xz9kKL21ZaXYnk5zylp5ZJywvZrZCD1Q/k1XqFi1rXY042ft6KZWzHmiBqGZQLHS4a9jY6HqNeoMfEwtziXUAEZl4cRrqD11SaexqVnqYOLY0MMyxc1lhlcQu0Y+jsTILBRzWXMvSFz4A+1fapsPEJ+Tx0+XgsiQy27A2QMf1iT21V2tzayRSS+wh5wWFyzAZUCjibtfwv215xHKuUapheidAXlCse5UR/U1LnGO5bg5P2UXX2Rim0OPkUdaQwKfAsrfKuJyXQ/lcRi5j9udkB70hyJ6VFh+VFyVeEgjLfI6OBmvYXbKSdOqpxymj/NzfdX+apzqfZOVPokw/JbBI2dcLBn/ADhRWkPe7AsfOm6i2g0HVSf8Y4/gl+6P40fjHF8Mv3f863Nh2jMufQ5opMeUcXwS/c/zrz+MsXwS/c/zpmw7Qy59DuikR5UR/m5vur/NUZ5WR/mZvJP56ZsO0blT6NDRSKDlIrHSKQd+T+ameHxeb3SO+1UpxezJcJLctUVwGiqJO0UUUAUUkxG3C7mPCJz7qSryE5cPERvDya5mHwICdNctRybJkfXF4p3HGGIcxEfukynuMluysbtuNy1jOUEEbmMMZZRvhiBllF92ZV9gab2sO2q5xuOktzeGihUjVp5byL1fVQqyt3c4O+pcNJFCgjhWOFBuRQFHgoqhjNtktzcAeeUEZkS1l1H5RzZY+4nNbcDXPNT0jqdMt86Ev4BEgviMRiZm+xLJhUF+Crh2TT9IsesmvUewsPDZwiKV3SzM00g/vJmJHnVGFp5rc5M4H5vCrlU8LNiJRd9fejyV6j5OxlsxjiUjc8l8TN/vJi1u6pc+3+wwk34ew7XyTPiSNCMOrzAEbwTCMq+Jqu+12P5OBVN/+sTqptxISDnWPcbeFMpMJBpzhMlt2Y6DuXcPAVYieECwVbVzdRfll4H8f2EUzM4POYrLfQQwI2Hzk6BDM933kaoVNW8JsloBePm47+0wXM57XkfM7ntJNc5QvG0ZQWUuCoPUx0jOnU1j4VW2ljlmhUrMUVlINtekNCh6iDeolVk19i409V/IydZv7Vb9SP8AelebSjfjD9yL+Svn+Gwk+IdljMkuU20IUd5LEBRwA3mx0p3h+QeIYdN407M0kp8bZB60iqktvq/uU8Ed38l9jRtnP/XGP6sf8tRnBSndiie9U/clKR/R4f7SR+ihA9ZDQ3IGUezjG8Vb90la6VX/ADMU6ffy/oaHB4sezNG3YV/eCKid8cvuQt+s6/8AxNZ/FclNoR6xuZB9mTpeUmUetUH2tjYDaYuvD6xbA9xIAPgTXKUZR3TOkWns0a4YvEnRliQ9YzSHyKr86X4raWIhkjiXm5GlJs75oxuZiGPStbKdOI3bjVbZ3KFm1dFGnC4uaWbTnd5HZLtIxTmkHxIQwO+wsRv3WvffXFSbep0cEkeZMTKqoJYwjxO9spB+qYnKUYe0oJC38CNbVf8AwiQUeXMkZUKkkahjmY2yuW9jhY6gk8NBS7HzfWFRe5e4jbokFyEO/gQxBIuNQeArXfQWhVC+ULDdwFJYsxBW5JUbsx067dVa+zHZaGY2rKHhfm2Y2+sX6xMyuoIDhVUBCdxG4gnjrTvk6TPs6J/Zcxi57bXPzv40u5a8y2RZT0SFVjezDpx5gG3i6lhTHGcooIYsoJJFwigaADQDwAAq8zFG7YwarCjuBhRbkbwcxHXoqnXssPOmH0uIncKxmG29K2aQZVVTxAsRf2e3StHs+NCpckC1+OgA467q4xvwdZJLcaiRD7td6Hw1m8RykW/N4dWnfcQis1vIVyCDa0mqwrGOHOMq+guR4iukYyey+Rxdlu7Gk6HCP0rluqP0pOnJ/ax34iBO7Ox/ZFehyNx7e3tC36MZ+eauqoz6+hDqR7+o0Z2/NioZMQw9xR5VWH9HzH28diT3ZFHyNef+jWM78Ziz+tH/ACVWRMzOj2X8PjTfcvpT3CSXHCs/hOQMMevPYhu9k/claDCbMWMWBY95B/dXelTlHc41JxexdWihVtRXoOAu2vtJosiRpzk0pKxpfKvRF3d2scqKN5sdSALkiqbbGkk1xeJdgd8MX1EPcbEyMOGr2PEVZ21gpGaKaDKZYi1kY2WRHWzxlgDkJspDWOqDgTWd2rtjD88q4oY6GRxZcOsckgbLvyHDq9x3Gslfg1W5GW0dtRYZBHDkjVQALABEUEAhQNBYE24aUnxW2lkkCvLlBICxxfWYiUndlRfZH2jZR52uSbOEgvzQwmHHvkA4uY/Ct7mIdty5voEtc+udjijCYeIRqzMFVReWRwbMXYXIN73Nyx6xXCUdbzf6HaL4iv1IIdkNIbOpjUW/0eNry8f9ZxV7LvByR2/SYGr2PVIICqGONURiuHi6CaKTYkWLbuFr9tWsHsiRlHPSFF/NR2UDvbif+b1NLyaw7WurG3W7m/ZqT6VVpNaKxN4p6u5n02vMQsMGQgZUjAIZiqgAMQDoLC9zYU7g2NKw+tnIPVGAPDMwN/IV3ae24cNJFFpdrlkRGd1jCNZisYJALZACRrrXn8a4b2WLFsezB4q33jGFHia1UY86mOq+NCZeTsPEyN2l2H7Nq43JyG3RaVe0SMfRrj0ry21sQ35LByX4GaSOFPHKXcfdo+gYuQ3lxIiX83h0Fx2GWXMW8FWrwR6Jxy7FeN5HO5AE5y9ZBzDt0NifIdlMsTyXgYLkvEVAW6WGYAW6QIIJ7d9e/wADzr+Txs3dIsUo/YDetRnBbRvpi8Nbtwbk+YxQ+VYqcVwa5yfJdwGHhw5WFBYuHe/FipXMWPFukPAdlMayu2cNjgqymfB5oW5xWdJIE9kq6u3OMArKzDjY2PCpNm8qXxCn6PhZGYaZ2ZUwx7UxAvzqHgUVu0CrINHLIFBZiAACSSbAAakkncKobP2mZzeONhDwle6Z+2NCMxX7RsDoRcG9VX2W8pDYyRWQG4gQFYb8OcLG81u2y7jluL1ffacQ3NnPUgL+eUG3jWNpCxcrkigghrEcb7vG9Ln2hIfYjt2ufXKt7+JFLMdArf6w/OfYa3N/7v2fO5rlKtFbanSNJsX7Y2dgpCVwy/W3teAhYlN9ecNjHfssW7KQ4TBy4J3XEEM0hDLMNLqBrHb3bEXtx38KfT7WjiHQG7d1Du6vCsdyl2w0im5JKkOD1Za8VSak9j20oOPJodqxI6q9rk2ubXsVN1kB3BhYEHsrxtTlQTEFdSH1z2FwChsbdl9R13FLdl7TzwNHDmmlcZQkYMltNCxGiDfqbCtNyM5LlLy4qMc5dObVjmy5FtnK3Khye8gKuvAKdKU9BVnCGpkpeQ20MQy86oRXILMWU5FbeCAblgOob6ebd5B2QtgmLgaNAzBj0dDzbsdD9lj4rW72ptBMPDJNKcqRqXY9gG4dZO4DrNZ7k9t4CFRzOKdyXkcjDzKmeV2kcI8iqGUFiAQbEAV7V48LWseR153vcx0PJ3EsuQYKQsdM8rIqKOv2r+AvWu2dyOvrinzjhAlxEOxjvf0HfTY8oLb8Lix/dZvRGJqNOVuFteRpIAN5xEM2GXvzTIq27b1MfGpxdypeTUkrDfC4VI1yxoqKNyqAo8hUtqjw2JSRQ0bK6ncykMp7iNKlr0HnCiiigCiiigCiiigCiiigOGstyYU/QxMihsVIB9JJIMgmBtPHdjpkbOqpcAWHjqqV43YEEjmSzRyEAGSJ3idrbsxQjPbhmvagKQ2RNKS0zlAdMoIZyDvzNbKvcotUX+h4SWwZ5JyLiFS00u4DMIl9nSwzkAa79at/i2h/KTYqQfC08ijxCFb+NMdn7OhgXJDGka3vZFCgk7ybbz2mpUEinJilMVtFyWXD4eOMhcqyzNzw+LOIo2S+7QOe+pDgcZLpLiFhXiuHTpkdRllzWHaqg9RFPKKokp7M2XFApWJbXN2Yku7n4ndiWdu1iTVyiigCiqO1NqxwBc5JZzZI0BeRz1Ig1Padw3kgUv8AouKxGsrnCxn+qiIM5HVJNqE7o9R8ZoC9tHbUEBCyOOcYErEoLysBvKxoCxGo1tbWqQxOMmP1ca4WPXpzWkmOvuwocqg77s9xpdeqfCw4bCgrEgQkjNlUlndt2eQ+05J3sb6617k2gwaxyL4lu7qqJTjHcpRb2IMPydhDCSYviZBb6yc57Ee8kYAjjPaiirr4ktpFu/Oe7+r8R9O/dS+fGxDWV85+Hco7l/jeqGK5RBtF0Fc5VlwXGk+TuMxGkmbpuNUYgXy6KRbcLEX0A9oVYwONXL7N2trc2FZvFbRs4a/R3HsDdE+uU+FeMHhZZnypc+OgHAk8K86xN33PRaMUNNp7fYEqpA7v40mM0srWUM7HWwuT32G4dp0rTYLkgoN5XJ+yungWOvlatHhcKka5Y1CjqAt4nrNdVQb95nN1or3UfPvxNxUgucidSsxv/hDD1qHA8gJ3lAnyJCDdyrZ3kA9xRlAVTxJ16hxH02qO0NsYeCwmmjjJ3KzDMf0V3nwFdF48E7kOvO1i1DCqiyqFHUAAPSvZIFJPw3LJ/q2GlcEaSTf6NF4hxzp8I7dteW2LLP8A67KHT+zRApAernSSXlt1XVTxWuxxIsOfp0iyEXwkTBoerESqdJrcYk0KH3m6W5UJ0dcUW0GgrtAFcIrtFAKcVybwzktzWRzqXiZ4JDx1eIqx8TUX4IxCG8OMltwSZI5kHiAsh8XNO6KARjEY9D04YJlt7UUjRyE/9lIpX/zK6vKNV/LQYmD9KIyDvLwF1Hiad0UAuwG3cLMSIZ4pGBsVV1LA9RW9wew0xqrjtmwzC00Uco3WdVceopd+LEC/kTLh+oQyuiDujJKeGWgHdFJF2djEFo8WJP8AvEKOT4wGIennVmCfFD8pFER8Uchv35XQW+8aAZUVwV2gCiiigCiiigCiiigCvMjgAk7gCT3CvVeXUEEHUEWI7DQGe5OBBEuLm/L4lRITYsyo3SjgQC5CKpGg0Jux1NM58Wba/VLxZrZj+iovbvPlWa2aZVTmUGafDKuHa9s4Rc3NTKGIusiZDmHvIy+6bWoNgzy9KeQr2aM3dbVV/wAXhXGUp3tFHSMY2u2WNp7Si5sqpBHHXU33m++/G/XSKTEs+TJdmOZTbXpKxUWG/W17dtPMdsfCwpmln5leLu8aL4lhauYPacC6YTDyztYDnEiyKw6ziJcqvrvsxPZUZMm/aOmbGK9koQ8m5n1che83P3Vv86nxOwsNCubEYgINwPQQE8AM2Yk9gph9Hxs35SRMKmt0h+ulOun1sihU03gId+jaa2tn7BghbOqZpNfrpGaWbU3I5yQlgOwG3ZXVUoo5urJmeweGBcHDYaWUDUS4k/R4Qd1whTnGPV0Ldu6m0Wy8UQQ+JWEX0XDQoluwtLnzHtCr3U+oq0ktiG29xMNgHjisWT184q+ioB6Ufi8DvxGLP9+6/s2pzRWmCVeTEHvGeTskxGIkHk0hFXNn7Hw8F+YhiivqciKhJO8kgamr1FAFFFFAFFFFAFFFFAFFFFAFFFFAFFFFAFFFFAFFFFAFFFFAFFFFAFFFFAFFFFAL9pbHjmZXbMkiXySxsUkUHeLj2lPwtdbgG2gqmmwZb9PH4t1+G2Gj/wAUUCv61yigLOA5PYaJsyxgv+dkLTS/7yUs3rTSiigCiiigCiiigCiiigCiiigCiiigCiiigCiiigCiiigCiiigCiiigCiiigCiiig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9572" name="AutoShape 4" descr="data:image/jpeg;base64,/9j/4AAQSkZJRgABAQAAAQABAAD/2wCEAAkGBxMTEhUUExQVFBUVFxQVFRQVFxQYFxcUFBQXFhQVFRUYHCggGBolHBQUITEhJSkrLi4uFx8zODMsNygtLisBCgoKDg0OGhAQGiwkHyQsLCwsLCwsLCwsLCwsLCwsLCwsLCwsLCwsLCwsLCwsLCwsLCwsLCwsLCwsLCwsLCwsLP/AABEIALkBEQMBIgACEQEDEQH/xAAbAAACAwEBAQAAAAAAAAAAAAADBAIFBgEAB//EAD4QAAEDAgMFBQUHAwQCAwAAAAEAAgMEESExQQUSUWFxEyKBkaEGMlKxwRQVQmJy0fAjsuEzgpLxU3MHNUP/xAAaAQACAwEBAAAAAAAAAAAAAAABAgADBAUG/8QAKBEAAgIBBAICAgEFAAAAAAAAAAECEQMEEiExQVEFExQiMhUzQmFx/9oADAMBAAIRAxEAPwChrv8AUf8Arf8A3FAc5F2mf6j/ANb/AO4oByut55CiDyo3XDxXQNSoWJcApnIdtPNeBuSV1hQNCVIO1DqDgiRZIczLgAeqj4QmOLc6QoclF+SYdTOGFlL7IbXKrs19PkXC86IuwAJTAj5JiF5ClgqnYn9xNfbtMbfhH1KsaajYwWY0N6BFZIiNCUEsk2qsFIMutkOrlsMEd47zfFIVr7XUYseWDju9/JvzV1SQaJLZdNZo8z1Kv6OLVVNnWww2oSnBdOG6Ma0eJxKvKePBU2zRvOc/4nE+GQ9Ar+BuCVmhErL2+vFI1VQG43QCWLpg1u8fDmeShS0ped9/+0cB+6HRRF5D3DAZDgOPVXUbMMFLCkdjjsuufZRdLZVe0a/dGGJ0GqA5PaVYGtxNuBWN2jXVMju5uxgf/ocyB+VaOCjDrOk7xOQ0H+eaqdr0m7vNGRBt4pkI2L+ydPvXle4vc4kBzuANhYaLaQDgsb7BTAM3Tm0lvQglbWOYfG3xt+6BEMNCmbBAZUtJ94eYXpqmPIG/QhShrKeupLvJbhqjBzY2Bzrn+Yo75GYkOxPG30SFT3ha5cEUgWOdszn5heVL93ni/wBF5EBSV+Mkn63/ANxSjTmE7WRntJP1v/uKCKfG5Pkte5HlVjlyLyIcjr4AJ/sW8FJrLZCyDkWRhXYlFSk6W6ogpQMymSFxzLpXIs4F8Bop7rfhCl2S86JKxlx0eiiux19CLdLKbAEz2W5Dzcb+CVugi7Pxtvujj4Ql3YJrFRkiRKNwFjQVPcIyQbWKYjfdQjbJNcSW9T8knPHvSAc7+SfOBb4/JR2awGVxzAwH1Ql0XaeO6aLCmgsAjbUfuQm2brMHjn6I8LUCX+pOG/hjGP6j/j5qo7CQfZlLYAdFbNisi0kVgmSxAYrpDgqptOZZgPwtxPM6D6q32m2zSeSlsin3W31OJ6oNhSHYIbCymXbvRS30lWVNglLBfaFQcm+8clWvbu4uO87j+wVjDBbvO94+g4Kn2xKQWAZue1o8URGW0YOAGPT6rstFv4u8lbUtOGtAHDPmh1DUQFXFs+NmTQOgzUjADkEwHcVNtlACzaQKQpBwTrQp7uCJBFtKOCOynCNZdBUCB7NeRr8l5Qhjts0TmyPNrjecfUqtYV9DraUFzsNT81nNo7E1bgVYpezn5tJ5gUQKmAvTQOYbOBCiwpznSi06Z3dXrLwcmIaZ7vdaT8kCKLlwkLkJmjpb952DRx16JoUrI8ZDc6NH1SlbUufbQaNH1Qu+jRHGsX7T79EKmffdfTIDkgAKYYvFwCKRRNubtnAFJAdIodsjYu0nMxDhbioOnKi2cqEpjNcLNaeB+eCjsl1nOHO/mgyylzSDwQ6aW0gPxC3iEsjTpXUzVQPABJ0F0PYEZLS/V7i7zOHok53lzBGM34f7fxFaXZtLugCzhYclUzrobhYeSOeYXms5g9cCuTPsPoUBig9q6sRQPcTazTbrp6pT2d9pY5o22cN+3ebcXB1w4Kv9qonVV42726NRxCpfYfZD4qqQG1g0AnPPFRx4AppukfRu2Lh3Bc8UeCjsbuxd6DojQCwTCCQ9iFSxZP2h3g6N4BPZvD3fpGB+a2NVkkNnwBzn3Fxa2PqoEsaSpa5oc0gggEEKFU5VUns+WEmCV0YOO4bObfkDkq6vbWQtc4uikaBc33gbIE4LaSVdZMl6eIut3hcgZA6/9p37ndo/0TCUEjmRO2QBsqQfiHqiDZh1f5BGgHO3Xu2RhskfG70XvugfG70UoIDtl5E+6B8bvRcRohZyjvO6n5oL40xIO87qfmuWUAVVVQtdmLqln2IAb2NuAK1jo0J8KKYkoRl2jJTPji92K54uySs+0ZHa7o4Nw9Vq6mjBzCqanYwzbgimvJny4Z1+jr/RnnPQzVJur2bINL9FUvBBsRbqns50sco/yQw6ouhuchFy45yAtImXqG8hlcIQJRNzl5mJQiCiMyKhKCOdwUfsbyA5rSQ0g+WamzvEDUmy1TIbRGwwDT6BFmjT4tzsU9m4d9xkN7DuN6DM48T8lroYrfF6LOezDB2Yvz05rTxwi2HofoqWdVdEs8Dj6FVG2agtFr3yyztr42VjK8tz7w46hJVUTXuvmbZ8jp1QGFomM3AWnAjP+aqv9moLukk+N5t0GAQtsUzmA7htvWbbrhfqrvYlMGMA4Jm7IkW0bVIqTUGd9gT4BAIlWy2CPs+Pdb6k8ylYYe0d+Vvz4KyOVsgEAgpZFQe0VQBE8E2u0jzyTm19oCMG5HTVYqrlfM/efkPdboP8oN0NGNj/ALO+0DRudt3HjuknLdGR65LeQVYcAWkOGeHDwXzRlMDmrf2eqOxduu/03HD8p430CkchJY/KNzjmvHHC6E0E2sfrf1UnyOA90OtlY2OKtKhjs+fVcLOaAao6tcL64H5Lsc98jifRQhPsCvIe519F5MQPK7vHqfmoFyhUO7x6n5oDpbJSDe+vXSLZNT5KQmQCNFqG6K682VTaVCAHwDgq+u2Qx4xCumtXXMUFaT7Pm+1NiPixb3m+oVVvXwX1SopgRksrtj2cFy9gsdRoUbMmbTLuJmRDbFQfgmpYy02IseaDLkmMHT5FXyKcORQXAIjJgLqWNtvhBqaTdkYbE2IwGfNa6SqcWHda0NIIJcT44LMbL7o3m957sccbDQJ0QSOHeJ6aeSy5tTGHk9BotB+n7BqGuEAsHXzPFPUvtE02JcRfh9QkGUJtilqvZ9sW4Hjb5jVZYa2MnTRvehjRtaXabJWuANy0Y6XCXpZML3zJPhosZSVL47gE7/4SOGoKbptqvYLPz8QtinGuzHk0s4vhF/WHtJWt0Zif1HL0V7SssFkaDam5iWlxcb3BzT7vaa2UZ8T+yO5FO1mledAqyvqLmw6DmVSP9pJMcGDz/dJP2tJe4IBGVhx1x1U3IKgzZMLY2C5A4km2Oqptqe0LbFsfeJwuMh46rNz1Dnm7nF3UobfNK5DKHslJdxu43J1KmIVEX4IzGlVtltHI40w1mGK60JiMoNhLPZW0jGA0gm17HloE6zaeGLTfTJU7GoodbBFZZFbxxLZle3PG/wAJPBDcRYkGzgb3+fUJBp/nVR3tEyzMX6i0+1SfC1eVVc/E7zK8m+4H1F7VO7zup+ax3td7RPp3MbGASbk717AD6rV1bu87qfmvmXtgXPqd0C5sAB1JV6MuSTS4Cj2+e332NPQkH1VvQe3FO/3iWH8wNvMKt2bsWNje+0PcfeJF7cgoVns9C7EN3T+U/RNtZlWrinRtqXajHi7Xhw5EFPxVS+QS7CkjN4n4/wDE+aYp/aSrgIEg3m/mGn6gkaNEM8ZdM+xw1ATbTdfPtie2EEtgXdm7g7K/IrZUlRcYG6BoVMsNxBkhupMkRFAUZ/amxmyDEeIWN2xsmSLG128R9V9QLUrUUocLEI2U5MMZ9nx0Quce6Lo1BTvcLAC18cccFuarYgYSWDDE2H0VDSUBY69sbkm3NUZZSo1aTBjhy+WObPpg0BXlFTR3HaOsL42FyPBDpYcsCrKCLkuf+PzbOm8yrgTrWRB39PeLeJCSmp94EbvTSxWifBhlZLPpeJTfRFOwLUUuDKmhc112kXtwuiM2a44uNyr80zb4DxXnRqyMa4Qk88pGZj2YQ/gizRaBWVXYJQOurUnRXN7uWJ/YxqouogrHBRc1JbK6Kw0i92LhkfNPmMoL2lRyoO0FEdCmRGChAXzRGJNw1BBCjshU4sR80UWTbiAg2yjK4YcijPKSlkRslEzJbwXXSY3VfLLdDdUEKCsse3XlTdsV5EFm1rT3ndXfMrK1kDRM59u9YC/LktTWDvO6n5rPbRFnXXQj2cvUq8bAArl15oQ6mobG0uccG4lWnGpshKBrggGm3sLYc9fBFgO+655eCuYqfDRc7JqpSdRO/pvjYKKlk5ZmT7MxONyD0GA8lodlwmEWjJA4EkjyKL2BUiLJHkfk6EcUY8JFtTbT0fhz081aQ1QOqzkb8gcivND2vO4cMDb+ZKyOX2JPD6Na14K8Wqjo9pC9nYHgriKa6vTszOLRx0eSVqNmNdvDI5g/zRWUYuVN7cQfBBqyR4M/EwtO64WI/lwm4ymqumDwQcx7ruHLoqWOcgkHMEg9Qsc47TVF7i4Y8KMjG53VW+stqAgvqRqSfRJusaixke0cPFIVNSDgLnoFDtL5MtzKjK8gaeSdESEKl5PJL3U55CSusjsrG6QWeAXWhTAujxtsFU5oKItjUXMCYaFByW7IITMCVc+ysKhqp61yFAss6Woy8ime0VBTzp8zpkiIdfKqyslXpamwxKpaquLnWbc310CeMG3wV5MsYK2xuapGV0lLWHS54W4rrNnOOLj4aKzpIWtwsOR1WqGn9nKzfJJcRKP7ZJ/43+n7ry0vZDkuKz8eJl/qU/Rq60953V3zVBtBw3k3tPaQLnhneO84X0GJVbu43zJTxj5LtXqIqO1dkCEh7QUrpIXNbngR4G9lZBcCsaOZGTTtGY2JtexDH917cMdbfVaiCtBGarNo7HjmxcLO+JuB8eKrvuWpZ7krXDQOvdc/JpHdxO/p/k4VUzUip5r32gkrNxsqmi7mtOndd+6kKyUZxv8AAX+SoeHIvBtjrsEv8kadktzyCPDN3iVmotrDI3byNwUZ+1t0Wa1zjrgQPMqRjK+h3qMfdo0kjWuGKHTbb7J+667m/ENOqzDa6Z+RDB5u/ZQ2VO+N72ua494kOONwcVdU4rcZ1qMWWeyLs+pUe0o3C4cEb7xj1cFiKeu/KfJGdVOOQt1TLLZZ9JrZtrxAYYnkP3WWqGufI528e8fdGniiU7C73jdFe0tyGCSX7BUVEXZAdcE3BE0KLZGjElS+2MAQ2UPyGkO7kq2sk4qXal3LogTNH/aZIKFmDFHJXWtwXYxdVTYasJBEE7Gxdp402I+SpSA7B7iBOwJ0tSVS5MBFdUOsqSvCt6pVFfc4DM4BMuWLKW1WyubNZFbVF3ui/PTzXodnaux+Xkm209slujp/Zx8vyaXEBIRE+/ieGn+Ub7PfIWOia7BTgaWuDsDunI5FXqKiuDmSzvJK5sm2ndYXB8V51ORhay0tLuTNuDYjAg6Fenpu7ZwB4Eaj91LZs/DhJWmZLFeV393fld5BeTbkZvwsorUj+o+w/E7+4qIHqvMqQ90hAsQ97SP9xRAOHqnRRPiTTIFi5ZTeNF5sfipQlvwBDCptACK1n84qMiDHXAtKUIMujFnku3AHBKyJWwG4NQEGoaCmQ0n3R4n9lMUBOaonqIxOhh+PzTVvj/pW0tO4nDLirykpAAu0kG6d05aJstWOeZz7Ozp9NDEuO/ZxsQXewHBcUt5Bcmhok2HgSPFRkjOriVw1KHvE5qdA2siIzoFJ0VxayM0pqM4I7w8ornu3Rl0Szag/D6pqrO8baKcVOOCH2BACW+iJTyNRJILLsWBsUr5HS4LSkAOSckbZJxRAi6WmkeX7gd1PBSKvgrkxuWcDNI1MgKtKeka0Xtc81VbWaGneGRzVrw0rKVl5KqqclY9nyP77cADYE+qsotmOkF72HJWkNHYBoOACfDjadsrztTjtMs+nlacW+i4/tBm23gtm2nc7ult7ZFdFHbuvZccc1r3M5Uvj4PpmJD3cAu77uAW3+zxtFgBbhZQpqBhuTGDjhcaI7hH8d6ZlKWpfGd5viNCOavKCvDjhfmDpdXlPs6C/eYB4IzKBhJwAHkhdmnBgnj4b4EsOK8rD7sZ/CvImk+fUdKWGTe950j3H/kbDyTTQESqPff8Aqd/cUs6UBPdI4MrlJvyGAC5fil3Tcj4BRdPh7rikeeHssWlzvqDGJH8ECRwb7xH84IEcj3mx7vIfujsoLY58yqJ6uK/ibMPxOSfOR0A7a/ujzRaaLG77HgOCagpbua3icemq0UezmAWACp3TyLl8HRhpcOndxXJRsY1MAtGoTdXSNPdAHOwHklX0TRkFPpsu+4FIy5wS80veTJoyMhnlxKi/ZmNsXPPPAJHg5GjmBmVeZiix7NccjgMycBfgFMUxAuRhx49AlcJpcIsjliDdFbJTjjKIwD+YJyECyFOuRtyEhGozPtgmZTY30Szo74oNWPwQporlWDYrKFIyysWsuptZGV08aBu3IVlOAhCm1UiMmkM07e6kqMXlcedk32oASFDJ/Uf1V2NfsUZei/aMFTbYp7ggaq5hOCHURXWgxsxexNoOBMU922PdNrtc3TxC2dJJDa+8D4qh2ns/UZpKhrXB247I68+B6qyJmlkcJVLz5NmZQMl1tQRok6Wa9tf58lZRvaeCJdYeNrJBiBdSNOMgl9wA4Gydpn87oEsWfRXx4Ke4Oifc/BV8tQA7InjZRINnd0LynvN5+RXkQHy+vmtI5osXFzvAXOKJTUd8TnxKpNsTmKre5/uyE7p4FpIIVxR7UjAvdYtRJylT6D8dixxx7l2yxfALIuz6Npu5wuAbBvElVjdsxE23grrY8pJNgS0Y30uQqYQW835ZVHgdOzGkd4AHRrQPmoHY7Wi73kchw6pyCqAuXYOyHTkVBx3zc5DIceZWvYvRj3NFRLTNBDo9/DjaxTUVbfiPBN/Zy88AiywtYLZnUnIDomUUuiOTfZXgjipuAsOajNd3u91vLM/sEqYHDJx6IijrWfi106I0MWg95xtdJMdL+q3JM020N11yCCAbWxxKAbGTGL7v4W58youi3u8csmj6qEVYzja/FOXBAtjZEAi+iGuKCaI6YdFauF10RqBKGop39bLtNu5ONuqu5IUpJTA6JdiHWWSFpHBuSgyrtddl2fwuFWzUr2uucW8LZ2yVWSD8F0cy6YZ07jicBpx8Apsnfa98OBXIW/iOenALkjlSpVwXXZ6WsGuB9Ei2fdmHBww6hQrpABjr8ln9rukc3eizjId+q2YHgrIW5cFebJCEOT6VRy3Cf3brI+zO12yxtcDmMeR1C00My0mZkKqAFUVfs2+QseK0iHJEimVyimqZTUM9gA4d4YYYK3pyw4tzSVVSgpOOZ7DYnDQp0xNtF/VSEBJDbbW/iCXlryAQeCy08pc4ninSMmq1Dx1XZq6j2rFrNBKVh9ozqMSs0ugpqRg/Lyt9mr+/2fEV5ZPe5ryND/l5Rmvia57w5oI3nZi/4jxSP3LB/wCMDoSPkVY1/vP/AFO/uK5FkEKTM++UemVEOzoPtMcQYL2Lybk4DAar6TRxhrQ0BfOKT/7If+v6r6RDks8uzuaX+0m2TlgaRikZAW+7jyP7p5+SA9AvBCtwtkef7qJHjxPFCnyXKTIKEGGxqQjC6EUqBoGWd1DNOm3ZKKhBJ1MOCEKYtxaSCrFRcoAXirCMHjxH1CeimByN0hMg7P8AfKgUXBUd1ebmiNyUIxaUIEzBZMOzQZlAFfLS8MEpOxwGXkrVyDKlcExozcejGV3aOfugEDUkG1k0yMAYZD+Yqy2iq52R/misxQUTl/IzlOSt8FG8upJTLHcxOP8AUb8J+IDgt1sbabZGgtIIKy0/uu6FC/8Aj/8A0vE/NGaov0OWU40/B9Ijm4o7XXyVYMk/BkkNzRJzEtPTg5psoUqghntpURtYHw+iopGkGxC2M2Szu1s/FWRl4MGs08ZRc/KK4Lq4Ml2PVWnKRG68uryJ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628800"/>
            <a:ext cx="2880320" cy="3104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1628800"/>
            <a:ext cx="257268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5" y="3429000"/>
            <a:ext cx="2748719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semmelweis.hu/wp-content/themes/se_uj/images/logo/egyetem_cimer_at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96250" y="260648"/>
            <a:ext cx="1047750" cy="1047751"/>
          </a:xfrm>
          <a:prstGeom prst="rect">
            <a:avLst/>
          </a:prstGeom>
          <a:noFill/>
        </p:spPr>
      </p:pic>
      <p:pic>
        <p:nvPicPr>
          <p:cNvPr id="11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4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hu-HU" altLang="hu-HU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Köszönöm a figyelmet!</a:t>
            </a:r>
          </a:p>
        </p:txBody>
      </p:sp>
      <p:pic>
        <p:nvPicPr>
          <p:cNvPr id="22530" name="Picture 2" descr="Képtalálat a következőre: „like”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2060848"/>
            <a:ext cx="5905500" cy="333375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 smtClean="0"/>
              <a:t>A kéz betegségei</a:t>
            </a:r>
            <a:br>
              <a:rPr lang="hu-HU" dirty="0" smtClean="0"/>
            </a:br>
            <a:r>
              <a:rPr lang="hu-HU" dirty="0" smtClean="0"/>
              <a:t>I.-es modul</a:t>
            </a:r>
            <a:endParaRPr lang="hu-HU" dirty="0"/>
          </a:p>
        </p:txBody>
      </p:sp>
      <p:pic>
        <p:nvPicPr>
          <p:cNvPr id="5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72816"/>
            <a:ext cx="270939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3356992"/>
            <a:ext cx="331360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2276872"/>
            <a:ext cx="2155006" cy="29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332656"/>
            <a:ext cx="8279705" cy="990600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600" b="1" i="0" u="none" strike="noStrike" kern="1200" cap="all" spc="0" normalizeH="0" baseline="0" noProof="0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Carpalis Alagút szindróma - tünetek</a:t>
            </a:r>
          </a:p>
        </p:txBody>
      </p:sp>
      <p:pic>
        <p:nvPicPr>
          <p:cNvPr id="105474" name="Picture 2" descr="http://semmelweis.hu/wp-content/themes/se_uj/images/logo/egyetem_cimer_at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764704"/>
            <a:ext cx="1047750" cy="1047751"/>
          </a:xfrm>
          <a:prstGeom prst="rect">
            <a:avLst/>
          </a:prstGeom>
          <a:noFill/>
        </p:spPr>
      </p:pic>
      <p:pic>
        <p:nvPicPr>
          <p:cNvPr id="8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1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altLang="hu-HU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Carpalis Alagút szindróma</a:t>
            </a:r>
            <a:br>
              <a:rPr lang="hu-HU" altLang="hu-HU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</a:br>
            <a:r>
              <a:rPr lang="hu-HU" altLang="hu-HU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Kivizsglálás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hu-HU" dirty="0"/>
          </a:p>
        </p:txBody>
      </p:sp>
      <p:pic>
        <p:nvPicPr>
          <p:cNvPr id="4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chn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ivic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3380</TotalTime>
  <Words>614</Words>
  <Application>Microsoft Office PowerPoint</Application>
  <PresentationFormat>Diavetítés a képernyőre (4:3 oldalarány)</PresentationFormat>
  <Paragraphs>155</Paragraphs>
  <Slides>73</Slides>
  <Notes>10</Notes>
  <HiddenSlides>0</HiddenSlides>
  <MMClips>73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73</vt:i4>
      </vt:variant>
    </vt:vector>
  </HeadingPairs>
  <TitlesOfParts>
    <vt:vector size="74" baseType="lpstr">
      <vt:lpstr>Technic</vt:lpstr>
      <vt:lpstr>A kéz betegségei I.-es modul</vt:lpstr>
      <vt:lpstr>A kéz leggyakoribb ortopédiai betegségei:</vt:lpstr>
      <vt:lpstr>A kéz leggyakoribb ortopédiai betegségei:</vt:lpstr>
      <vt:lpstr>A kézsebészet feltételei</vt:lpstr>
      <vt:lpstr>A kézsebészet feltételei</vt:lpstr>
      <vt:lpstr>1. Beteg</vt:lpstr>
      <vt:lpstr>Carpalis Alagút szindróma - tünetek</vt:lpstr>
      <vt:lpstr>8. dia</vt:lpstr>
      <vt:lpstr>Carpalis Alagút szindróma Kivizsglálás</vt:lpstr>
      <vt:lpstr>Carpalis Alagút szindróma Kivizsglálás</vt:lpstr>
      <vt:lpstr>11. dia</vt:lpstr>
      <vt:lpstr>12. dia</vt:lpstr>
      <vt:lpstr>Carpalis Alagút szindróma - Kezelés </vt:lpstr>
      <vt:lpstr>14. dia</vt:lpstr>
      <vt:lpstr>15. dia</vt:lpstr>
      <vt:lpstr>Carpalis Alagút szindróma – Kezelés -szövődménylehetőségek 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26. dia</vt:lpstr>
      <vt:lpstr>27. dia</vt:lpstr>
      <vt:lpstr>28. dia</vt:lpstr>
      <vt:lpstr>29. dia</vt:lpstr>
      <vt:lpstr>30. dia</vt:lpstr>
      <vt:lpstr>31. dia</vt:lpstr>
      <vt:lpstr>32. dia</vt:lpstr>
      <vt:lpstr>3. beteg</vt:lpstr>
      <vt:lpstr>Pattanó ujj - tünetek</vt:lpstr>
      <vt:lpstr>Pattanó ujj – anatómia</vt:lpstr>
      <vt:lpstr>Pattanó ujj – anatómia</vt:lpstr>
      <vt:lpstr>Pattanó ujj – Kezelés</vt:lpstr>
      <vt:lpstr>Pattanó ujj - kezelés</vt:lpstr>
      <vt:lpstr>Pattanó ujj - kezelés</vt:lpstr>
      <vt:lpstr>Pattanó ujj - kezelés</vt:lpstr>
      <vt:lpstr>Pattanó ujj - kezelés</vt:lpstr>
      <vt:lpstr>Pattanó ujj - kezelés</vt:lpstr>
      <vt:lpstr>4. Beteg</vt:lpstr>
      <vt:lpstr>DeQuervain Syndroma Tünetek</vt:lpstr>
      <vt:lpstr>DeQuervain Syndroma -antómia</vt:lpstr>
      <vt:lpstr>DeQuervain Syndroma – anatómia</vt:lpstr>
      <vt:lpstr>47. dia</vt:lpstr>
      <vt:lpstr>DeQuervain Syndroma – kezelés</vt:lpstr>
      <vt:lpstr>DeQuervain Syndroma – kezelés</vt:lpstr>
      <vt:lpstr>DeQuervain Syndroma – kezelés</vt:lpstr>
      <vt:lpstr>5. beteg</vt:lpstr>
      <vt:lpstr>Dupuytren betegség </vt:lpstr>
      <vt:lpstr>Dupuytren betegség - kezelés</vt:lpstr>
      <vt:lpstr>Dupuytren betegség - kezelés</vt:lpstr>
      <vt:lpstr>Dupuytren betegség - kezelés</vt:lpstr>
      <vt:lpstr>Dupuytren betegség - kezelés</vt:lpstr>
      <vt:lpstr>Dupuytren betegség - kezelés</vt:lpstr>
      <vt:lpstr>Dupuytren betegség - kezelés</vt:lpstr>
      <vt:lpstr>6. Beteg</vt:lpstr>
      <vt:lpstr>A kéz tumorszerű elváltozásai</vt:lpstr>
      <vt:lpstr>A kéz tumorszerű elváltozásai</vt:lpstr>
      <vt:lpstr>A kéz tumorszerű elváltozásai</vt:lpstr>
      <vt:lpstr>A kéz tumorszerű elváltozásai</vt:lpstr>
      <vt:lpstr>A kéz tumorszerű elváltozásai</vt:lpstr>
      <vt:lpstr>A kéz tumorszerű elváltozásai</vt:lpstr>
      <vt:lpstr>A kéz tumorszerű elváltozásai</vt:lpstr>
      <vt:lpstr>A kéz tumorszerű elváltozásai</vt:lpstr>
      <vt:lpstr>A kéz tumorszerű elváltozásai</vt:lpstr>
      <vt:lpstr>A kéz tumoros elváltozásai</vt:lpstr>
      <vt:lpstr>A kéz tumoros elváltozásai</vt:lpstr>
      <vt:lpstr>A kéz tumoros elváltozásai</vt:lpstr>
      <vt:lpstr>A kéz tumoros elváltozásai</vt:lpstr>
      <vt:lpstr>Köszönöm a figyelmet!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kéz betegségei</dc:title>
  <dc:creator>Dr. Hetthéssy Judit</dc:creator>
  <cp:lastModifiedBy>Admin</cp:lastModifiedBy>
  <cp:revision>192</cp:revision>
  <cp:lastPrinted>2014-11-11T08:07:35Z</cp:lastPrinted>
  <dcterms:created xsi:type="dcterms:W3CDTF">2014-05-06T18:09:41Z</dcterms:created>
  <dcterms:modified xsi:type="dcterms:W3CDTF">2020-03-18T21:58:59Z</dcterms:modified>
</cp:coreProperties>
</file>